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142F80-933C-4AD5-8A1B-74E365D8344F}">
  <a:tblStyle styleId="{D8142F80-933C-4AD5-8A1B-74E365D834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italic.fntdata"/><Relationship Id="rId23" Type="http://schemas.openxmlformats.org/officeDocument/2006/relationships/slide" Target="slides/slide17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f97418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ef97418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含有macro的office文件是為了下在需要連上attack server 的檔案，這裡是用XLM macro來達成，第一個框起來的部分是從雲端上下載壓縮檔launcher.zip以及解壓縮工具unzip.exe ， 地案個框起來的部分是執行unzip.exe之後會的到真正</a:t>
            </a:r>
            <a:r>
              <a:rPr lang="zh-TW">
                <a:solidFill>
                  <a:schemeClr val="dk1"/>
                </a:solidFill>
              </a:rPr>
              <a:t>連上attack server 的檔案launcher.bat，最後在執行launcher.bat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f97418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ef97418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連線上後attacker可以看到有人連線上了，之後會執行reverse shell 的command，有tasklist, netstat以及ipconfig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6ec69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6ec69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接下來</a:t>
            </a:r>
            <a:r>
              <a:rPr lang="zh-TW">
                <a:solidFill>
                  <a:schemeClr val="dk1"/>
                </a:solidFill>
              </a:rPr>
              <a:t>會用bypassuac來獲取管理員權限，在圖中框起來的部分可以看到第二個得最左邊有個*，代表或的管理員權限，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101d87b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101d87b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接下來會用mimikatz來獲取受害者的NTLM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be5cb3d1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be5cb3d1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這是我們專題的架構圖，首先，we will upload attack+normal 產生的zeek log and systemlog to elk,再把log從ELK上dump下來，log有兩種分別是system log and network log,system log 有 sysmon, windows-security, 和powershell 的log network則是zeek的log, 兩種log會分別送到兩個model,finally, the models will send suspicious log to traceback to source log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dbb5d4b0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dbb5d4b0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12bdc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12bdc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系統活動的異常檢測使用到Windows Security Logs和Sysmon的logs，目標是用機器學習來從這些log偵測出攻擊產生的log。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bb5d4b06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bb5d4b06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我選擇的field是_source.process.command_line和_source.file.name，前者可以看出下載惡意檔案和執行指令的部分，後者可以看到惡意檔案和它的Zone.Identifier, unzip.exe和launcher.bat等和攻擊相關的檔案。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dbb5d4b06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dbb5d4b06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我使用了不同種類的machine learning model來偵測異常log，分別有supervised和unsupervised。</a:t>
            </a:r>
            <a:r>
              <a:rPr lang="zh-TW"/>
              <a:t>supervised machine learning model</a:t>
            </a:r>
            <a:r>
              <a:rPr lang="zh-TW"/>
              <a:t>需要label</a:t>
            </a:r>
            <a:r>
              <a:rPr lang="zh-TW"/>
              <a:t>，</a:t>
            </a:r>
            <a:r>
              <a:rPr lang="zh-TW"/>
              <a:t>我選擇SVM的原因是它</a:t>
            </a:r>
            <a:r>
              <a:rPr lang="zh-TW"/>
              <a:t>在資料分類清楚時表現良好，可以用較小的dataset來train，而且比其他model更具有memory efficient的特性。Unsupervised machine learning</a:t>
            </a:r>
            <a:r>
              <a:rPr lang="zh-TW"/>
              <a:t>不需要label，我測試了Isolation Forest 和One-class SVM，前者training方式簡單，而且有快速和需要較少memory的優點。One-class SVM和SVM原理類似，差別在只需要一個class，對應到正常的log。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dbb5d4b06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dbb5d4b06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因為log的內容不能直接輸入</a:t>
            </a:r>
            <a:r>
              <a:rPr lang="zh-TW"/>
              <a:t>機器學習的</a:t>
            </a:r>
            <a:r>
              <a:rPr lang="zh-TW"/>
              <a:t>模型中，所以先經過TF-IDF Vectorizer進行字串處理。</a:t>
            </a:r>
            <a:r>
              <a:rPr lang="zh-TW"/>
              <a:t>接下來會tune一個machine learning的model</a:t>
            </a:r>
            <a:r>
              <a:rPr lang="zh-TW"/>
              <a:t>。將這兩部分用make_pipeline串起來後，用label好的log來train，存好model後可以測試未知的log。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844a1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844a1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這是我們報告的大綱，首先會介紹動機，接著說明攻擊、偵測和traceback，最後是結論和貢獻。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b4c147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eb4c147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為了提高偵測結果的recall值，也就是異常log被偵測出來的比例，除了沒有pid的log外，我將被偵測出的log的pid存到一個list中，接下來檢查所有log，只要pid在這個list中就將它標為anomaly，如此一來false negative會降低。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dbb5d4b06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dbb5d4b06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兩個field的偵測結果可能涵蓋不同面向的攻擊，所以我用取聯集的方式結合這兩個結果。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bb5d4b06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dbb5d4b06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接下來會講關於network log的偵測，總共分成三個部分，分別是objective, field seleciton, maching learning algorithm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f97418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f97418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在Network traffic</a:t>
            </a:r>
            <a:r>
              <a:rPr lang="zh-TW"/>
              <a:t>的部分是用zeek來觀察，會用connection的log來做anomaly detection，想法是當受害者被攻擊時可能會產生一些不正常的network traffic，像是需要從遠端攻擊者的sever中下載一些malicious file，這可能會造成短時間內有大量的network flow，我們想要偵測到像是這種行為的 log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fd01f9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fd01f9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在network detection時做的時候選擇的field是跟packet流量有關的所有field以及response port，response port 是為了看有沒有開啟一些平常不會用到的port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dbb5d4b06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dbb5d4b06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在選擇machine learning的algorithm時，isolation forest, pca, hbos, featurebagging以及lscp是train的比較好的model，ioslation forest就跟前面提到過的一樣，pca是比較容易從某個類別取得定型資料的情況下建立模型，但很難取得足夠的目標異常樣本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HBOS是會假設每個feature是independent的，藉由建立直方圖來計算邊緣的程度，可以容易的偵測到global outlier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因為anomaly detection中normal與attack的比例懸殊很大所以可能會造成很高的false alarm所以會透過結合model來降低false alarm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分別有FeatureBagging以及LSCP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efd01f9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efd01f9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這是log traceback 的架構，首先會介紹traceback的目的, 再介紹traceback 的流程，最後會介紹實作方法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dbb5d4b06_1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dbb5d4b06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Traceback的目的是找到攻擊源頭的log,也就是能證明attack 是從phishing email 而來的log,除了traceback本身，log traceback 這個部分也可以找出攻擊鏈裡的所有log並把攻擊練視覺化。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be5cb3d1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be5cb3d1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我來講解一下traceback到source log的流程：首先，traceback 會先收到network detection 和system detection 覺得可疑的log,然後traceback會找到可疑log的父母，在找其父母的父母，直到不能再找為止。這時，尋找process.executable 能和該log match 的log，並找出能證明suspicious log 的源頭是email 的log.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be5cb3d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be5cb3d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要如何知道找出來的log真的是email的log?上圖是traceback 找到的malicious url,他在log的content裡面，那個url 跟phishing email的url 是對的起來的，可以從圖片匡來的地方看出來。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ef458dc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ef458dc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我先說明我們研究的動機。APT攻擊使用許多tactic來達成長期攻擊，包括initial access、credential access和command and control等。例如勒索軟體DoppelPaymer從2019年到現在透過這種攻擊手法竊取檔案並威脅受害者，他們在一些案例中可能使用到phishing emails等technique，這些攻擊行為很難用防毒軟體偵測，因此找出有效的偵測方式是現在重要的議題。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be5cb3d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be5cb3d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接下介紹的資料庫的設計：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根據log provider 種類分4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2.rulename content,process_executable,process_cmd 存traceback source的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powershell log 沒有record id, 和sysmon_record 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選擇database的原因是因為database比較好管理log的資料，再做查詢和更新資料這方面有效率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dbb5d4b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dbb5d4b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接下來要介紹找到攻擊源頭的log的實作,</a:t>
            </a:r>
            <a:r>
              <a:rPr lang="zh-TW">
                <a:solidFill>
                  <a:schemeClr val="dk1"/>
                </a:solidFill>
              </a:rPr>
              <a:t>首先，sysmon event_id 1的log有一個field parent.pid,顯示log 之間的關係,所以用 event-id =1 的log把log process.pid 之間的關係存好，當input進來後藉由這個特性traceback 到最老的event_id 1 的log,接著利用資料庫找到可能的source log(email log)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be5cb3d1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be5cb3d1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找到所有log的部分實作，是從source log 開始往下trace,並用query 找到其他有相同pid 的log,而這些log涵蓋sysmon security and powershell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接下來update所有log的group_id,有和source log相同group id 的log 就是anomaly log, 而在找log的同時, 也會同時寫dot language 來記錄log 的關係，log 找完後，圖也回隨後出現，右邊那張圖就是把所有process.pid 串再一起的範例，紅色的部分是有被detect 到的log，黑色的部分則沒被偵測到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dbb5d4b0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dbb5d4b0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</a:t>
            </a:r>
            <a:r>
              <a:rPr lang="zh-TW"/>
              <a:t>不同model偵測系統log的performance，我使用Isolation Forest和One-class SVM這兩種unsupervised machine learning時，結果有較高的false alarm，因此precision較低。使用SVM這種supervised machine learning的model來訓練label好的log可以有較低的false alarm，改善performance，而調整SVM的參數也會影響結果，由表格可看出C=10的表現較好。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dbb5d4b06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dbb5d4b06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這是不同model下</a:t>
            </a:r>
            <a:r>
              <a:rPr lang="zh-TW"/>
              <a:t>測試的network logs，最後發現</a:t>
            </a:r>
            <a:r>
              <a:rPr lang="zh-TW"/>
              <a:t>在不同dataset下</a:t>
            </a:r>
            <a:r>
              <a:rPr lang="zh-TW"/>
              <a:t>FeatureBagging跟LSCP的結果最好也最穩定，但因為執行速度上FeatureBagging比LSCP快很多，所以最後選擇用FeatureBagging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dbb5d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dbb5d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以下是log traceback evaluation 的結果：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我們可以透過traceback 找到 malicious url(桃紅色匡起來的地方)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attack chain can be generated after traceback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藍色框是源頭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e5cb3d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e5cb3d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做完了專題，我們得到三個結論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anomaly system log detection 效果最好的model 是 svm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anomaly network log detection 效果最好的model 是feature bagging with its base detector HBOS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用sysmon log pid parent pid 來做traceback找到source log 及所有的log 是可行的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而以下是我們的貢獻：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anomaly detection 在system network 兩方面都有著手，大部分的related work 都只做一種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提供新的framework 偵測doppelpaymer 的攻擊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找出所有log,更加了解攻擊的全貌及手法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dbb5d4b0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dbb5d4b0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e5cb3d1b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e5cb3d1b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對於這個問題，我們的解決方法是用機器學習來對log進行異常檢測，並透過trace log的方式將整串攻擊串接起來。我們提出一個log-based framework，偵測系統活動和網路活動的異常log，再traceback到攻擊的來源，也就是phishing email所對應到的log。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e41151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e41151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右邊的圖是DoppelPaymer的攻擊流程圖，一開始會用phishing email, Dridex或是RDP brute force的方式來達成initial access，然後command and control會用base64-encoded的powershell empire script 連線到C2 server，</a:t>
            </a:r>
            <a:r>
              <a:rPr lang="zh-TW">
                <a:solidFill>
                  <a:schemeClr val="dk1"/>
                </a:solidFill>
              </a:rPr>
              <a:t>接著會嘗試獲取更高的權限並且偷倒一些credential，</a:t>
            </a:r>
            <a:r>
              <a:rPr lang="zh-TW"/>
              <a:t>Discovery會</a:t>
            </a:r>
            <a:r>
              <a:rPr lang="zh-TW">
                <a:solidFill>
                  <a:schemeClr val="dk1"/>
                </a:solidFill>
              </a:rPr>
              <a:t>ping multiple machines或是</a:t>
            </a:r>
            <a:r>
              <a:rPr lang="zh-TW"/>
              <a:t>看有哪些active的RDP session，然後會用WMI,SMB,PsExec等工具來達成lateral movement並且在ransomware的file自我刪除前會將防毒軟體關掉，最後執行ransomware的payload時會將ransomware的binary偽裝成合法的binary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e101d87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e101d87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f97418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f97418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模擬攻擊時victim端</a:t>
            </a:r>
            <a:r>
              <a:rPr lang="zh-TW">
                <a:solidFill>
                  <a:schemeClr val="dk1"/>
                </a:solidFill>
              </a:rPr>
              <a:t>會有一台router裡面會安裝zeek跟filebeat，</a:t>
            </a:r>
            <a:r>
              <a:rPr lang="zh-TW"/>
              <a:t>電腦的部分是windows 10，windows defender要關掉，然後會安裝Microsoft Office、解壓縮工具以及</a:t>
            </a:r>
            <a:r>
              <a:rPr lang="zh-TW">
                <a:solidFill>
                  <a:schemeClr val="dk1"/>
                </a:solidFill>
              </a:rPr>
              <a:t>winlogbeat跟sysmon來觀察系統的log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 server的環境是用kali，會在上面安裝empire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e41151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e41151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在我們模擬的攻擊中initial access是利用phishing email的attachment來達成，command and control是利用empire這個工具，連線上後會做reverse shell並且用bypass UAC來獲得管理員權限以及用裡面的mimikatz module來 dump credential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我們只有模擬到Doppelpaymer attack chain的第二步，因為我們希望受害者被攻擊後可以盡早發現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ef9741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ef9741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這張是我們模擬攻擊的流程圖，一開始會線透過phishing email來寄malicious attachment給受害者，等受害者執行含有macro的excel文件後會從雲端上下在需要連上attack server的檔案並且執行，連線上後攻擊者會執行reverse shell指令，</a:t>
            </a:r>
            <a:r>
              <a:rPr lang="zh-TW">
                <a:solidFill>
                  <a:schemeClr val="dk1"/>
                </a:solidFill>
              </a:rPr>
              <a:t>並</a:t>
            </a:r>
            <a:r>
              <a:rPr lang="zh-TW">
                <a:solidFill>
                  <a:schemeClr val="dk1"/>
                </a:solidFill>
              </a:rPr>
              <a:t>利用bypass UAC來獲取管理員權限</a:t>
            </a:r>
            <a:r>
              <a:rPr lang="zh-TW"/>
              <a:t>，最後會用mimikatz 這個module獲得受害者的NTLM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/>
              <a:t>Log-based Anomaly Detection and Tracing back to Phishing Emails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學生：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0716008 呂沛儒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0716058 王玉心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0716203 黃子潔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66666"/>
                </a:solidFill>
              </a:rPr>
              <a:t>指導教授：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rgbClr val="666666"/>
                </a:solidFill>
              </a:rPr>
              <a:t>謝續平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13" y="3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Implementation of Malicious File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25" y="101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excel 4.0 macro(XLM) </a:t>
            </a:r>
            <a:r>
              <a:rPr lang="zh-TW" sz="1500"/>
              <a:t>[4] [5] [6]</a:t>
            </a:r>
            <a:r>
              <a:rPr lang="zh-TW"/>
              <a:t>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Download “launcher.zip” and “unzip.exe” from Google Drive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Execute “unzip.exe” to extract the file “launcher.bat” from “launcher.zip”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Execute “launcher.bat” to connect to attacker’s server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63" y="2255601"/>
            <a:ext cx="8386886" cy="20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80000" y="4429825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[4]https://d13ot9o61jdzpp.cloudfront.net/files/Excel%204.0%20Macro%20Functions%20Reference.pdf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[5]https://stackoverflow.com/questions/6934169/how-to-show-current-user-name-in-a-cell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[6]https://vblocalhost.com/uploads/VB2020-61.pdf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Implementation of C&amp;C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After executing “launcher.bat”, the victim connect to attacker’s server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35073" l="0" r="0" t="0"/>
          <a:stretch/>
        </p:blipFill>
        <p:spPr>
          <a:xfrm>
            <a:off x="814550" y="1589018"/>
            <a:ext cx="8243050" cy="386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30075" y="2244400"/>
            <a:ext cx="85206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Reverse 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tasklist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netstat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ipconfig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of Privilege Escalation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module privesc/bypassuac to get admin privilege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00" y="1670586"/>
            <a:ext cx="8243050" cy="59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3479050" y="1895875"/>
            <a:ext cx="1350300" cy="307500"/>
          </a:xfrm>
          <a:prstGeom prst="frame">
            <a:avLst>
              <a:gd fmla="val 12500" name="adj1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of Credential Dumping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mimikatz to get the NTLM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25003" l="0" r="0" t="11953"/>
          <a:stretch/>
        </p:blipFill>
        <p:spPr>
          <a:xfrm>
            <a:off x="950750" y="1687425"/>
            <a:ext cx="5157976" cy="31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 Overview 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0" y="1757175"/>
            <a:ext cx="8941602" cy="21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Detection from System Logs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Field Selection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Machine learning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Detection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Improving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Combining two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 of System-log-based Detection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3200" y="1152000"/>
            <a:ext cx="86574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Collect system logs of Windows Security Logs and Sysmon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Goal: Detect the attack by analyzing system logs with machine learning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Fields Selection of System-log-based </a:t>
            </a:r>
            <a:r>
              <a:rPr lang="zh-TW"/>
              <a:t>Detection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3200" y="1152000"/>
            <a:ext cx="86574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Certain fields of system logs contain significant information of various events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_source.process.command_line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Downloading the malicious file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Execution of files of commands (ipconfig, netstat, tasklist, etc)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_source.file.name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The malicious excel file and its Zone.Identifier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unzip.exe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launcher.bat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6400"/>
            <a:ext cx="865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Algorithm of System-log-based </a:t>
            </a:r>
            <a:r>
              <a:rPr lang="zh-TW"/>
              <a:t>Detection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3200" y="1152000"/>
            <a:ext cx="86574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Supervised - requires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SVM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</a:t>
            </a:r>
            <a:r>
              <a:rPr lang="zh-TW"/>
              <a:t>orks well when the separation of data classes is clear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Small dataset for training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memory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Unsupervised - does not require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Isolation Forest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Simple for training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Fast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Requires less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One-class SVM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Similar to SVM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But only one class (normal logs)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of System-log-based </a:t>
            </a:r>
            <a:r>
              <a:rPr lang="zh-TW"/>
              <a:t>Detection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3200" y="1152000"/>
            <a:ext cx="85206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TF-IDF Vectorizer for string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a machine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make_pipeline for combination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 with unknown logs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Our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Attack Emulation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Detection from System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Detection from Network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Log Traceback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Conclusion &amp; Contribution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Improving Recall of System-log-based Detection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000"/>
            <a:ext cx="8520600" cy="3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After getting the result from the predict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a list to store the pid of each log which is considered to be an anomaly and has pid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Check the pid of every log in the testing dataset and set the result to ‘anomaly’ if that pid is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number of false negatives is reduced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Combining Two Results of System-log-based </a:t>
            </a:r>
            <a:r>
              <a:rPr lang="zh-TW"/>
              <a:t>Detection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000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results of detecting _source.process.command_line and _source.file.name may reflect different parts of the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Therefore, use the union of the logs which are considered to be anomalies by testing each of the two fields to decide the final results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Detection from Network Logs 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Objective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Field Selection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Maching learning algorithm</a:t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 of Network</a:t>
            </a:r>
            <a:r>
              <a:rPr lang="zh-TW"/>
              <a:t>-log-based Detection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zeek to monitor network traffic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connection log to do anomaly detection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Idea: When the attack was launched, it may cause abnormal network traffic</a:t>
            </a:r>
            <a:endParaRPr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Fields Selection of </a:t>
            </a:r>
            <a:r>
              <a:rPr lang="zh-TW"/>
              <a:t>Network-log-based Detection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duration: how long the connection lasted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orig_bytes: the number of payload bytes the originator sent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resp_bytes: the number of payload bytes the responder sent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orig_ip_bytes: number of IP level bytes that the originator sent  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resp_pkts: number of packets that the responder sent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resp_ip_bytes: number of IP level bytes that the responder sent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id_resp_</a:t>
            </a:r>
            <a:r>
              <a:rPr lang="zh-TW"/>
              <a:t>p: responding endpoint’s TCP/UDP port</a:t>
            </a:r>
            <a:endParaRPr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90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Machine Learning Algorithms of Network-log-based Detection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Isolation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</a:t>
            </a:r>
            <a:r>
              <a:rPr lang="zh-TW"/>
              <a:t>asy to get training data from one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Difficult to get sufficient samples of the targeted anomalies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HBOS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suitable option for treating global outlier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FeatureBagging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combination methods to improve the predictive accuracy and control over-fitting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LSCP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Selectively combine base detectors by emphasizing data locality.</a:t>
            </a:r>
            <a:endParaRPr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Traceback 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Objective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Implementation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Database structure schema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Use database to store logs and do querying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Use graphviz to create relationship graph</a:t>
            </a:r>
            <a:endParaRPr sz="1600"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Objective of Log Traceback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Goal: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Traceback to the email link or attachment rule from suspicious logs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Other function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Find out all the logs produced during the attack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Visualize the detection result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Process of </a:t>
            </a:r>
            <a:r>
              <a:rPr lang="zh-TW"/>
              <a:t>Log Traceback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94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Both network and system detection will return logs they consider anomaly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parent of the suspicious log and continue to do 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Once trace to the oldest log, find out the log (event id 11 or 15) with identical executables argument and use the content/rule_name of the log to prove it indeed come from phishing email</a:t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0" r="0" t="72628"/>
          <a:stretch/>
        </p:blipFill>
        <p:spPr>
          <a:xfrm>
            <a:off x="828775" y="2635150"/>
            <a:ext cx="6809300" cy="7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 rotWithShape="1">
          <a:blip r:embed="rId4">
            <a:alphaModFix/>
          </a:blip>
          <a:srcRect b="0" l="14180" r="-1174" t="0"/>
          <a:stretch/>
        </p:blipFill>
        <p:spPr>
          <a:xfrm>
            <a:off x="0" y="3757400"/>
            <a:ext cx="9143999" cy="9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61425" y="3363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rulename indicates that the .xlsm file is outlook attachment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137825" y="47499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content shows that the file is email attachment</a:t>
            </a:r>
            <a:endParaRPr/>
          </a:p>
        </p:txBody>
      </p:sp>
      <p:sp>
        <p:nvSpPr>
          <p:cNvPr id="259" name="Google Shape;259;p40"/>
          <p:cNvSpPr txBox="1"/>
          <p:nvPr/>
        </p:nvSpPr>
        <p:spPr>
          <a:xfrm>
            <a:off x="5499300" y="3811450"/>
            <a:ext cx="2973300" cy="1746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How to Know Malicious URL Comes from Email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url of the filestream log (event id 15) match with that of the phishing email</a:t>
            </a:r>
            <a:endParaRPr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b="0" l="0" r="0" t="67860"/>
          <a:stretch/>
        </p:blipFill>
        <p:spPr>
          <a:xfrm>
            <a:off x="428213" y="3305175"/>
            <a:ext cx="8287549" cy="13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00" y="1416849"/>
            <a:ext cx="8372375" cy="1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99425" y="293915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url of the filestream log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237575" y="47499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url of the phishing email with attachment</a:t>
            </a:r>
            <a:endParaRPr/>
          </a:p>
        </p:txBody>
      </p:sp>
      <p:sp>
        <p:nvSpPr>
          <p:cNvPr id="271" name="Google Shape;271;p41"/>
          <p:cNvSpPr txBox="1"/>
          <p:nvPr/>
        </p:nvSpPr>
        <p:spPr>
          <a:xfrm>
            <a:off x="1675350" y="1657775"/>
            <a:ext cx="3333000" cy="1746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3200" y="1152325"/>
            <a:ext cx="87081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APT attack consists of various tactics, including initial access, credential access, and command and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DoppelPaymer is a ransomware that launch their attacks from 2019 to now, threatening victims after stealing their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techniques used in their attack may include phishing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Since it is hard to detect this kind of attack behavior with antivirus, finding other detection method is an essential issue currently</a:t>
            </a:r>
            <a:endParaRPr sz="16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Database Structure Schema of </a:t>
            </a:r>
            <a:r>
              <a:rPr lang="zh-TW"/>
              <a:t>Log Traceback</a:t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311700" y="1152475"/>
            <a:ext cx="35091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database and Python dictionary to store the necessary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Create 4 tables depends on provider of the 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Sysmon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Windows-Security 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Powershell logs *2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Why database?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Easier to manage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Effective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75" y="1152475"/>
            <a:ext cx="1889450" cy="346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2"/>
          <p:cNvPicPr preferRelativeResize="0"/>
          <p:nvPr/>
        </p:nvPicPr>
        <p:blipFill rotWithShape="1">
          <a:blip r:embed="rId4">
            <a:alphaModFix/>
          </a:blip>
          <a:srcRect b="0" l="0" r="12602" t="0"/>
          <a:stretch/>
        </p:blipFill>
        <p:spPr>
          <a:xfrm>
            <a:off x="5800175" y="3216000"/>
            <a:ext cx="1270950" cy="135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4249" y="1271644"/>
            <a:ext cx="1422800" cy="189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975" y="1419400"/>
            <a:ext cx="1422801" cy="24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Method of Tracing back to source log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78777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Traceback to source log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Use Sysmon log to chain the related log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Sysmon log with event_id 1 has parent.pid, which indicates the relationship between logs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relationship between logs is recorded in a dictionary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Query all the possible candidates of source log and find the one whose executable arguments  match with oldest log with event_id1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Extract the log’s content or rulename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 Method of Finding All Attack Logs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218175" y="1132225"/>
            <a:ext cx="4939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relationship between logs is recorded in a dictionary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Find all the descendent logs of the source log (sysmon event_id 1)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Use querying to find all the other logs with identical process.pid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Update the group_id of each log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logs with identical group_id as the source logs are anomaly logs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Write dot language simultaneously to visualize the outcome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graph at the right side is the attack tree with detection result</a:t>
            </a:r>
            <a:endParaRPr/>
          </a:p>
        </p:txBody>
      </p:sp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777" y="1267673"/>
            <a:ext cx="2699400" cy="290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4729050" y="4175925"/>
            <a:ext cx="49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red: detected, black: not detected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of System-log-based Detection</a:t>
            </a:r>
            <a:endParaRPr/>
          </a:p>
        </p:txBody>
      </p:sp>
      <p:sp>
        <p:nvSpPr>
          <p:cNvPr id="304" name="Google Shape;3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305" name="Google Shape;305;p45"/>
          <p:cNvGraphicFramePr/>
          <p:nvPr/>
        </p:nvGraphicFramePr>
        <p:xfrm>
          <a:off x="418625" y="1242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{D8142F80-933C-4AD5-8A1B-74E365D8344F}</a:tableStyleId>
              </a:tblPr>
              <a:tblGrid>
                <a:gridCol w="1632825"/>
                <a:gridCol w="1605250"/>
                <a:gridCol w="1605250"/>
                <a:gridCol w="1605250"/>
                <a:gridCol w="1605250"/>
              </a:tblGrid>
              <a:tr h="4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Isolation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0.992614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0.542029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0.907767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0.678766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One-class 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0.992614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0.542029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0.907767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0.678766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SVM (C=1.0)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0.998957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0.964103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0.912621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0.937656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SVM (C=10)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0.999583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0.966667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0.985437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0.975962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of Network-log-based Detection</a:t>
            </a:r>
            <a:endParaRPr/>
          </a:p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312" name="Google Shape;312;p46"/>
          <p:cNvGraphicFramePr/>
          <p:nvPr/>
        </p:nvGraphicFramePr>
        <p:xfrm>
          <a:off x="509925" y="1152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{D8142F80-933C-4AD5-8A1B-74E365D8344F}</a:tableStyleId>
              </a:tblPr>
              <a:tblGrid>
                <a:gridCol w="1573575"/>
                <a:gridCol w="1757700"/>
                <a:gridCol w="1448950"/>
                <a:gridCol w="1367700"/>
                <a:gridCol w="1814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isolation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0.984195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0.2071005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0.985915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0.342298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0.997884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0.997884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0.985915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0.795454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HBOS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0.855002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0.02759164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0.985915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0.0536809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FeatureBagging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 0.999353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 0.875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 0.985915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 0.927152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LSCP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0.999353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0.875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0.985915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0.927152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of Traceback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311700" y="1152475"/>
            <a:ext cx="63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Malicious url can be found by our method as the picture shown below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attack tree can be generated after traceback</a:t>
            </a:r>
            <a:endParaRPr/>
          </a:p>
        </p:txBody>
      </p:sp>
      <p:sp>
        <p:nvSpPr>
          <p:cNvPr id="319" name="Google Shape;31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0" name="Google Shape;320;p47"/>
          <p:cNvSpPr txBox="1"/>
          <p:nvPr/>
        </p:nvSpPr>
        <p:spPr>
          <a:xfrm>
            <a:off x="139350" y="4320025"/>
            <a:ext cx="16596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7"/>
          <p:cNvSpPr txBox="1"/>
          <p:nvPr/>
        </p:nvSpPr>
        <p:spPr>
          <a:xfrm>
            <a:off x="190025" y="4332700"/>
            <a:ext cx="14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709450" y="2584425"/>
            <a:ext cx="165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9250"/>
            <a:ext cx="5852951" cy="18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400" y="76000"/>
            <a:ext cx="2229675" cy="48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7"/>
          <p:cNvSpPr txBox="1"/>
          <p:nvPr/>
        </p:nvSpPr>
        <p:spPr>
          <a:xfrm>
            <a:off x="341525" y="3089550"/>
            <a:ext cx="5793300" cy="13236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 &amp; Contribution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520600" cy="4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Conclusion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Best model for anomaly system log detection is 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Best method for anomaly network log detection is </a:t>
            </a:r>
            <a:r>
              <a:rPr lang="zh-TW"/>
              <a:t>Histogram-based Outlier Detection + FeatureBagging</a:t>
            </a:r>
            <a:r>
              <a:rPr lang="zh-TW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Using sysmon log’s pid to do traceback and find all attack logs are feasible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Interpret the attack in both system and network aspects, most of the related works only focus on one of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Provide a novel framework to do anomaly detection of attack launched by DoppelPaymer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Find out all the logs produced during the attack, which can help us know more about the overall attack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8621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800"/>
              <a:t>Thanks for listening</a:t>
            </a:r>
            <a:endParaRPr sz="4800"/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Our Solution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3200" y="1152325"/>
            <a:ext cx="78093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Solution to the problem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M</a:t>
            </a:r>
            <a:r>
              <a:rPr lang="zh-TW" sz="1600"/>
              <a:t>achine learning models for anomaly detection from logs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Tracing the logs for connecting the whole attack process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propose a log-based framework which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Detect anomalous activities from system logs and network logs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Trace back to the log corresponding to the phishing email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DoppelPaymer Attack Chain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Initial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Phishing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Dridex, RDP brute force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Command and Contorl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Empire script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Privilege Escalation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Credential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Lateral 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WMI/SMB,PsExec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Defense Evasion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Execute the ransomware payload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125" y="670935"/>
            <a:ext cx="4184974" cy="4292290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 Emulation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Environment Design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Attack Chain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Attack Flow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Implementation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Environment Design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Victim’s environment design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Router</a:t>
            </a:r>
            <a:endParaRPr/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Zeek</a:t>
            </a:r>
            <a:endParaRPr/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Filebeat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PC</a:t>
            </a:r>
            <a:endParaRPr/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Windows 10</a:t>
            </a:r>
            <a:endParaRPr/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Windows Defender disabled</a:t>
            </a:r>
            <a:endParaRPr/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Microsoft Office </a:t>
            </a:r>
            <a:endParaRPr/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7-zip/WinRAR</a:t>
            </a:r>
            <a:endParaRPr/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Winlogbeat and sysmon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Attacker’s server envi</a:t>
            </a:r>
            <a:r>
              <a:rPr lang="zh-TW"/>
              <a:t>ronment design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Kali Linux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Empire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11700" y="4410325"/>
            <a:ext cx="825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[1] https://github.com/mishmashclone/BC-SECURITY-Empire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[2]https://null-byte.wonderhowto.com/how-to/use-powershell-empire-getting-started-with-post-exploitation-windows-hosts-0178664/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[3]https://ethicalhackingguru.com/how-to-use-powershell-empire-3-the-powershell-empire-3-tutorial/</a:t>
            </a:r>
            <a:endParaRPr sz="1000"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Attack Chain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Initial access: phishing email with a malicious attachment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Command and control: empire </a:t>
            </a:r>
            <a:r>
              <a:rPr lang="zh-TW" sz="1500"/>
              <a:t>[1][2][3]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Reverse 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Privilege Escalation: bypassUAC in empire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Credential: mimikatz in empire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</a:t>
            </a:r>
            <a:r>
              <a:rPr lang="zh-TW"/>
              <a:t>et</a:t>
            </a:r>
            <a:r>
              <a:rPr lang="zh-TW"/>
              <a:t> victim’s NTLM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 Flow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265374"/>
            <a:ext cx="8832300" cy="31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