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9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8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92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2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15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36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0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7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6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7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231C-FFE1-4AAF-9866-987B2FE0D95B}" type="datetimeFigureOut">
              <a:rPr lang="zh-TW" altLang="en-US" smtClean="0"/>
              <a:t>2019/3/30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E094-CE0D-45CE-B021-24918F1FC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9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81405" y="1433880"/>
            <a:ext cx="6023113" cy="276307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90664" y="1450761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Blockchain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9882" y="2109742"/>
            <a:ext cx="1639956" cy="15604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929882" y="2109742"/>
            <a:ext cx="1639955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1.0</a:t>
            </a:r>
          </a:p>
          <a:p>
            <a:pPr algn="ctr"/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去中心化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共識算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7892862" y="2109742"/>
            <a:ext cx="1639956" cy="1560444"/>
            <a:chOff x="6957391" y="1381539"/>
            <a:chExt cx="1639956" cy="1560444"/>
          </a:xfrm>
          <a:solidFill>
            <a:schemeClr val="accent1">
              <a:lumMod val="5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6957391" y="1381539"/>
              <a:ext cx="1639956" cy="15604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957391" y="1381539"/>
              <a:ext cx="1639955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2.0</a:t>
              </a:r>
            </a:p>
            <a:p>
              <a:pPr algn="ctr"/>
              <a:endPara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智能合約</a:t>
              </a:r>
              <a:endPara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Chain code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9835961" y="2109742"/>
            <a:ext cx="1639956" cy="15604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35960" y="2109742"/>
            <a:ext cx="1639955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.0</a:t>
            </a:r>
          </a:p>
          <a:p>
            <a:pPr algn="ctr"/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名授權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管理手段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426693" y="36655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存取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404473" y="36655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382254" y="36655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</a:p>
        </p:txBody>
      </p:sp>
      <p:sp>
        <p:nvSpPr>
          <p:cNvPr id="19" name="矩形 18"/>
          <p:cNvSpPr/>
          <p:nvPr/>
        </p:nvSpPr>
        <p:spPr>
          <a:xfrm>
            <a:off x="465593" y="1433880"/>
            <a:ext cx="1431235" cy="8312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資訊傳播工具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5593" y="2656391"/>
            <a:ext cx="1431235" cy="83127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消費習慣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市場趨勢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>
            <a:stCxn id="19" idx="2"/>
            <a:endCxn id="20" idx="0"/>
          </p:cNvCxnSpPr>
          <p:nvPr/>
        </p:nvCxnSpPr>
        <p:spPr>
          <a:xfrm>
            <a:off x="1181211" y="2265153"/>
            <a:ext cx="0" cy="39123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30205" y="1433880"/>
            <a:ext cx="1567976" cy="2763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921599" y="1449885"/>
            <a:ext cx="15648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流量經濟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商業思維改變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廣告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各種服務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AutoNum type="arabicPeriod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AutoNum type="arabicPeriod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為了增加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AutoNum type="arabicPeriod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流量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黏性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1911832" y="3049536"/>
            <a:ext cx="1018371" cy="566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4523880" y="3049536"/>
            <a:ext cx="1176887" cy="566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587091" y="268239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流量共享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10666" y="2678480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左大括弧 33"/>
          <p:cNvSpPr/>
          <p:nvPr/>
        </p:nvSpPr>
        <p:spPr>
          <a:xfrm>
            <a:off x="465593" y="5432284"/>
            <a:ext cx="276087" cy="7315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41680" y="5258030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公鏈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任何人都能夠申請為節點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乙太坊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41680" y="5949050"/>
            <a:ext cx="4132863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聯盟鏈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對組織申請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hyperledger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0" y="5448"/>
            <a:ext cx="25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Blockchain</a:t>
            </a:r>
            <a:endParaRPr lang="zh-TW" altLang="en-US" sz="2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2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65</Words>
  <Application>Microsoft Office PowerPoint</Application>
  <PresentationFormat>寬螢幕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12</cp:revision>
  <dcterms:created xsi:type="dcterms:W3CDTF">2018-12-28T01:34:56Z</dcterms:created>
  <dcterms:modified xsi:type="dcterms:W3CDTF">2019-03-30T08:31:23Z</dcterms:modified>
</cp:coreProperties>
</file>