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1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08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27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27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9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65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2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29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3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2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EA268-0B0F-46EE-A8B2-CAA0EB7D5843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3076-4AB5-4D54-BB0B-311CA07C6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>
            <a:off x="2920026" y="1489200"/>
            <a:ext cx="5224780" cy="4959783"/>
            <a:chOff x="3529626" y="592503"/>
            <a:chExt cx="5224780" cy="6001337"/>
          </a:xfrm>
          <a:solidFill>
            <a:schemeClr val="bg2">
              <a:lumMod val="75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3529626" y="592503"/>
              <a:ext cx="5224780" cy="6001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663440" y="604034"/>
              <a:ext cx="2981970" cy="55861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bg1"/>
                  </a:solidFill>
                </a:rPr>
                <a:t>Flask server by </a:t>
              </a:r>
              <a:r>
                <a:rPr lang="en-US" altLang="zh-TW" sz="2400" dirty="0">
                  <a:solidFill>
                    <a:schemeClr val="bg1"/>
                  </a:solidFill>
                </a:rPr>
                <a:t>P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ython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-11990" y="7788"/>
            <a:ext cx="4543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Line@ BOT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(message API) </a:t>
            </a:r>
            <a:endParaRPr lang="zh-TW" altLang="en-US" sz="3200" dirty="0"/>
          </a:p>
        </p:txBody>
      </p:sp>
      <p:sp>
        <p:nvSpPr>
          <p:cNvPr id="6" name="橢圓 5"/>
          <p:cNvSpPr/>
          <p:nvPr/>
        </p:nvSpPr>
        <p:spPr>
          <a:xfrm>
            <a:off x="131277" y="3704866"/>
            <a:ext cx="880831" cy="10535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578" y="2354156"/>
            <a:ext cx="624548" cy="4692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LINE</a:t>
            </a:r>
            <a:endParaRPr lang="zh-TW" altLang="en-US" b="1" dirty="0"/>
          </a:p>
        </p:txBody>
      </p:sp>
      <p:cxnSp>
        <p:nvCxnSpPr>
          <p:cNvPr id="9" name="直線單箭頭接點 8"/>
          <p:cNvCxnSpPr>
            <a:stCxn id="6" idx="0"/>
            <a:endCxn id="7" idx="2"/>
          </p:cNvCxnSpPr>
          <p:nvPr/>
        </p:nvCxnSpPr>
        <p:spPr>
          <a:xfrm flipV="1">
            <a:off x="571693" y="2823388"/>
            <a:ext cx="10159" cy="881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16346" y="2289988"/>
            <a:ext cx="853440" cy="5983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ngrok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7" idx="3"/>
            <a:endCxn id="11" idx="1"/>
          </p:cNvCxnSpPr>
          <p:nvPr/>
        </p:nvCxnSpPr>
        <p:spPr>
          <a:xfrm>
            <a:off x="894126" y="2588772"/>
            <a:ext cx="522220" cy="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32535" y="4901891"/>
            <a:ext cx="1339008" cy="598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Line bot API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953512" y="2808245"/>
            <a:ext cx="2877620" cy="209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13764" y="2619454"/>
            <a:ext cx="1635278" cy="598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Handler</a:t>
            </a:r>
          </a:p>
          <a:p>
            <a:pPr algn="ctr"/>
            <a:r>
              <a:rPr lang="en-US" altLang="zh-TW" dirty="0" smtClean="0"/>
              <a:t>(handle event)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581684" y="2280900"/>
            <a:ext cx="197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hannel secret</a:t>
            </a:r>
            <a:endParaRPr lang="zh-TW" altLang="en-US" sz="1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2269786" y="2587249"/>
            <a:ext cx="522220" cy="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780773" y="2266229"/>
            <a:ext cx="677227" cy="634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570405" y="5547960"/>
            <a:ext cx="1863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封包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1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en-US" altLang="zh-TW" sz="16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token</a:t>
            </a:r>
            <a:endParaRPr lang="zh-TW" altLang="en-US" sz="1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9338" y="1489200"/>
            <a:ext cx="16081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Follow Event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取個資</a:t>
            </a: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存到本地檔案</a:t>
            </a: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用戶綁定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回應訊息</a:t>
            </a: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7618" y="4833892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客戶行為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Follow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取得個資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綁定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menu/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發送文字訊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息</a:t>
            </a:r>
          </a:p>
        </p:txBody>
      </p:sp>
      <p:grpSp>
        <p:nvGrpSpPr>
          <p:cNvPr id="41" name="群組 40"/>
          <p:cNvGrpSpPr/>
          <p:nvPr/>
        </p:nvGrpSpPr>
        <p:grpSpPr>
          <a:xfrm>
            <a:off x="8179460" y="3751470"/>
            <a:ext cx="3958069" cy="2697513"/>
            <a:chOff x="7994333" y="789545"/>
            <a:chExt cx="3958069" cy="2697513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8564" y="2169789"/>
              <a:ext cx="3623838" cy="1317269"/>
            </a:xfrm>
            <a:prstGeom prst="rect">
              <a:avLst/>
            </a:prstGeom>
          </p:spPr>
        </p:pic>
        <p:sp>
          <p:nvSpPr>
            <p:cNvPr id="37" name="文字方塊 36"/>
            <p:cNvSpPr txBox="1"/>
            <p:nvPr/>
          </p:nvSpPr>
          <p:spPr>
            <a:xfrm>
              <a:off x="7994333" y="789545"/>
              <a:ext cx="38216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程式區塊大綱</a:t>
              </a:r>
              <a:endParaRPr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buAutoNum type="arabicPeriod"/>
              </a:pP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Flask server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設置</a:t>
              </a:r>
              <a:endParaRPr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buAutoNum type="arabicPeriod"/>
              </a:pP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Handler / Line bot API 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產生實例</a:t>
              </a:r>
              <a:endParaRPr lang="en-US" altLang="zh-TW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buAutoNum type="arabicPeriod"/>
              </a:pP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Flask 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定義接口 </a:t>
              </a: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丟給</a:t>
              </a: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handler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驗證</a:t>
              </a: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定義各種</a:t>
              </a: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event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回覆要</a:t>
              </a:r>
              <a:r>
                <a:rPr lang="zh-TW" altLang="en-US" sz="1200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的文字</a:t>
              </a: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圖片</a:t>
              </a: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連接資料庫</a:t>
              </a: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寫程式</a:t>
              </a: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handler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各種</a:t>
              </a:r>
              <a:r>
                <a:rPr lang="en-US" altLang="zh-TW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event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的回覆的邏輯</a:t>
              </a:r>
              <a:endParaRPr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315510" y="2267502"/>
            <a:ext cx="2952980" cy="2050859"/>
            <a:chOff x="5335830" y="2237022"/>
            <a:chExt cx="2808976" cy="2050859"/>
          </a:xfrm>
        </p:grpSpPr>
        <p:sp>
          <p:nvSpPr>
            <p:cNvPr id="29" name="左大括弧 28"/>
            <p:cNvSpPr/>
            <p:nvPr/>
          </p:nvSpPr>
          <p:spPr>
            <a:xfrm>
              <a:off x="5866681" y="2392359"/>
              <a:ext cx="228597" cy="10143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092278" y="2237022"/>
              <a:ext cx="1478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non-Message event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TW" sz="1200" dirty="0" smtClean="0"/>
                <a:t>Follow/Unfollow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TW" sz="1200" dirty="0" smtClean="0"/>
                <a:t>Join/Leave group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TW" sz="1200" dirty="0" err="1" smtClean="0"/>
                <a:t>Postback</a:t>
              </a:r>
              <a:endParaRPr lang="zh-TW" altLang="en-US" sz="12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335830" y="2766424"/>
              <a:ext cx="5308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Event</a:t>
              </a:r>
              <a:endParaRPr lang="en-US" altLang="zh-TW" sz="1200" dirty="0" smtClean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096681" y="3272218"/>
              <a:ext cx="2048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Message event</a:t>
              </a:r>
            </a:p>
            <a:p>
              <a:pPr marL="228600" indent="-228600">
                <a:buAutoNum type="arabicPeriod"/>
              </a:pPr>
              <a:r>
                <a:rPr lang="en-US" altLang="zh-TW" sz="1200" dirty="0" err="1" smtClean="0"/>
                <a:t>TextMessage</a:t>
              </a:r>
              <a:r>
                <a:rPr lang="en-US" altLang="zh-TW" sz="1200" dirty="0" smtClean="0"/>
                <a:t> (client)</a:t>
              </a:r>
            </a:p>
            <a:p>
              <a:pPr marL="228600" indent="-228600">
                <a:buAutoNum type="arabicPeriod"/>
              </a:pPr>
              <a:r>
                <a:rPr lang="en-US" altLang="zh-TW" sz="1200" dirty="0" err="1" smtClean="0"/>
                <a:t>TextSendMessage</a:t>
              </a:r>
              <a:r>
                <a:rPr lang="en-US" altLang="zh-TW" sz="1200" dirty="0" smtClean="0"/>
                <a:t> (server)</a:t>
              </a:r>
            </a:p>
            <a:p>
              <a:pPr marL="228600" indent="-228600">
                <a:buAutoNum type="arabicPeriod"/>
              </a:pPr>
              <a:r>
                <a:rPr lang="en-US" altLang="zh-TW" sz="1200" dirty="0" err="1" smtClean="0"/>
                <a:t>ImageMessage</a:t>
              </a:r>
              <a:r>
                <a:rPr lang="en-US" altLang="zh-TW" sz="1200" dirty="0" smtClean="0"/>
                <a:t>(client)</a:t>
              </a:r>
              <a:endParaRPr lang="en-US" altLang="zh-TW" sz="1200" dirty="0"/>
            </a:p>
            <a:p>
              <a:pPr marL="228600" indent="-228600">
                <a:buAutoNum type="arabicPeriod"/>
              </a:pPr>
              <a:r>
                <a:rPr lang="en-US" altLang="zh-TW" sz="1200" dirty="0" err="1" smtClean="0"/>
                <a:t>ImageSendMessge</a:t>
              </a:r>
              <a:r>
                <a:rPr lang="en-US" altLang="zh-TW" sz="1200" dirty="0" smtClean="0"/>
                <a:t>(sever)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05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9102" y="4277209"/>
            <a:ext cx="1311965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JSON</a:t>
            </a:r>
          </a:p>
          <a:p>
            <a:pPr algn="ctr"/>
            <a:r>
              <a:rPr lang="zh-TW" altLang="en-US" dirty="0" smtClean="0"/>
              <a:t>設定檔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2810" y="2862976"/>
            <a:ext cx="624548" cy="4692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LINE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548" y="5193550"/>
            <a:ext cx="24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(from line bot designer)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355572" y="3532928"/>
            <a:ext cx="1" cy="646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547782" y="3534492"/>
            <a:ext cx="0" cy="6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3580285" y="1131532"/>
            <a:ext cx="1560443" cy="10535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</a:p>
        </p:txBody>
      </p:sp>
      <p:sp>
        <p:nvSpPr>
          <p:cNvPr id="18" name="橢圓 17"/>
          <p:cNvSpPr/>
          <p:nvPr/>
        </p:nvSpPr>
        <p:spPr>
          <a:xfrm>
            <a:off x="3580284" y="2486567"/>
            <a:ext cx="1560443" cy="10535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1758" y="1252445"/>
            <a:ext cx="1461052" cy="7586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Menu_1</a:t>
            </a:r>
          </a:p>
          <a:p>
            <a:pPr algn="ctr"/>
            <a:r>
              <a:rPr lang="en-US" altLang="zh-TW" dirty="0" smtClean="0"/>
              <a:t>Id : </a:t>
            </a:r>
            <a:r>
              <a:rPr lang="en-US" altLang="zh-TW" dirty="0" err="1" smtClean="0"/>
              <a:t>xxyy</a:t>
            </a:r>
            <a:endParaRPr lang="en-US" altLang="zh-TW" dirty="0" smtClean="0"/>
          </a:p>
        </p:txBody>
      </p:sp>
      <p:cxnSp>
        <p:nvCxnSpPr>
          <p:cNvPr id="21" name="直線單箭頭接點 20"/>
          <p:cNvCxnSpPr>
            <a:endCxn id="19" idx="2"/>
          </p:cNvCxnSpPr>
          <p:nvPr/>
        </p:nvCxnSpPr>
        <p:spPr>
          <a:xfrm flipH="1" flipV="1">
            <a:off x="1392284" y="2011132"/>
            <a:ext cx="730526" cy="8518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1071386" y="2102386"/>
            <a:ext cx="14370" cy="2173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996178" y="36788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567661" y="368083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46261" y="30752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351944" y="1532577"/>
            <a:ext cx="106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623477" y="116519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-9929" y="7728"/>
            <a:ext cx="471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Line@ BOT  --Create Menu</a:t>
            </a:r>
            <a:endParaRPr lang="zh-TW" altLang="en-US" sz="3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817598" y="3908955"/>
            <a:ext cx="22172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200" dirty="0" smtClean="0"/>
              <a:t>JSON file to LINE</a:t>
            </a:r>
          </a:p>
          <a:p>
            <a:pPr marL="342900" indent="-342900">
              <a:buAutoNum type="arabicPeriod"/>
            </a:pPr>
            <a:r>
              <a:rPr lang="en-US" altLang="zh-TW" sz="1200" dirty="0" smtClean="0"/>
              <a:t>Create menu and return id </a:t>
            </a:r>
          </a:p>
          <a:p>
            <a:pPr marL="342900" indent="-342900">
              <a:buAutoNum type="arabicPeriod"/>
            </a:pPr>
            <a:r>
              <a:rPr lang="en-US" altLang="zh-TW" sz="1200" dirty="0" smtClean="0"/>
              <a:t>Upload image to menu</a:t>
            </a:r>
          </a:p>
          <a:p>
            <a:pPr marL="342900" indent="-342900">
              <a:buAutoNum type="arabicPeriod"/>
            </a:pPr>
            <a:r>
              <a:rPr lang="en-US" altLang="zh-TW" sz="1200" dirty="0" smtClean="0"/>
              <a:t>Bond menu to customer</a:t>
            </a:r>
          </a:p>
          <a:p>
            <a:pPr marL="342900" indent="-342900">
              <a:buAutoNum type="arabicPeriod"/>
            </a:pPr>
            <a:r>
              <a:rPr lang="en-US" altLang="zh-TW" sz="1200" dirty="0" err="1" smtClean="0"/>
              <a:t>Unbond</a:t>
            </a:r>
            <a:r>
              <a:rPr lang="en-US" altLang="zh-TW" sz="1200" dirty="0" smtClean="0"/>
              <a:t> </a:t>
            </a:r>
            <a:endParaRPr lang="zh-TW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728052" y="4473786"/>
            <a:ext cx="635120" cy="499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IMG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 flipH="1" flipV="1">
            <a:off x="1392286" y="4700313"/>
            <a:ext cx="347062" cy="37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2351944" y="1677905"/>
            <a:ext cx="1063489" cy="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633032" y="169654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5.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 flipV="1">
            <a:off x="2685948" y="1495521"/>
            <a:ext cx="23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X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188</Words>
  <Application>Microsoft Office PowerPoint</Application>
  <PresentationFormat>寬螢幕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13</cp:revision>
  <dcterms:created xsi:type="dcterms:W3CDTF">2019-01-23T06:37:48Z</dcterms:created>
  <dcterms:modified xsi:type="dcterms:W3CDTF">2019-01-23T12:14:42Z</dcterms:modified>
</cp:coreProperties>
</file>