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>
        <p:scale>
          <a:sx n="66" d="100"/>
          <a:sy n="66" d="100"/>
        </p:scale>
        <p:origin x="485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4B6-DA82-44A1-9DCE-D0047FB7BD1A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B21B-24BD-487D-A3D3-5BFC67758B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50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4B6-DA82-44A1-9DCE-D0047FB7BD1A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B21B-24BD-487D-A3D3-5BFC67758B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17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4B6-DA82-44A1-9DCE-D0047FB7BD1A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B21B-24BD-487D-A3D3-5BFC67758B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18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4B6-DA82-44A1-9DCE-D0047FB7BD1A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B21B-24BD-487D-A3D3-5BFC67758B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33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4B6-DA82-44A1-9DCE-D0047FB7BD1A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B21B-24BD-487D-A3D3-5BFC67758B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89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4B6-DA82-44A1-9DCE-D0047FB7BD1A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B21B-24BD-487D-A3D3-5BFC67758B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49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4B6-DA82-44A1-9DCE-D0047FB7BD1A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B21B-24BD-487D-A3D3-5BFC67758B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16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4B6-DA82-44A1-9DCE-D0047FB7BD1A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B21B-24BD-487D-A3D3-5BFC67758B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67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4B6-DA82-44A1-9DCE-D0047FB7BD1A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B21B-24BD-487D-A3D3-5BFC67758B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4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4B6-DA82-44A1-9DCE-D0047FB7BD1A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B21B-24BD-487D-A3D3-5BFC67758B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07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4B6-DA82-44A1-9DCE-D0047FB7BD1A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B21B-24BD-487D-A3D3-5BFC67758B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46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D44B6-DA82-44A1-9DCE-D0047FB7BD1A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AB21B-24BD-487D-A3D3-5BFC67758B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24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067350" y="2445669"/>
            <a:ext cx="892167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Docker </a:t>
            </a:r>
          </a:p>
          <a:p>
            <a:pPr algn="ctr"/>
            <a:r>
              <a:rPr lang="en-US" altLang="zh-TW" dirty="0" smtClean="0"/>
              <a:t>file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862384" y="2445669"/>
            <a:ext cx="812723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Image </a:t>
            </a:r>
          </a:p>
          <a:p>
            <a:pPr algn="ctr"/>
            <a:r>
              <a:rPr lang="en-US" altLang="zh-TW" dirty="0" smtClean="0"/>
              <a:t>file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170007" y="2445669"/>
            <a:ext cx="1391663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Container</a:t>
            </a:r>
          </a:p>
          <a:p>
            <a:pPr algn="ctr"/>
            <a:r>
              <a:rPr lang="en-US" altLang="zh-TW" dirty="0" smtClean="0"/>
              <a:t>environment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5" idx="3"/>
            <a:endCxn id="6" idx="1"/>
          </p:cNvCxnSpPr>
          <p:nvPr/>
        </p:nvCxnSpPr>
        <p:spPr>
          <a:xfrm>
            <a:off x="4959517" y="2768835"/>
            <a:ext cx="1902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3"/>
            <a:endCxn id="7" idx="1"/>
          </p:cNvCxnSpPr>
          <p:nvPr/>
        </p:nvCxnSpPr>
        <p:spPr>
          <a:xfrm>
            <a:off x="7675107" y="2768835"/>
            <a:ext cx="1494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429476" y="540007"/>
            <a:ext cx="839269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Docker</a:t>
            </a:r>
          </a:p>
          <a:p>
            <a:pPr algn="ctr"/>
            <a:r>
              <a:rPr lang="en-US" altLang="zh-TW" dirty="0" smtClean="0"/>
              <a:t>Hub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2199889" y="3647202"/>
            <a:ext cx="1760675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D</a:t>
            </a:r>
            <a:r>
              <a:rPr lang="en-US" altLang="zh-TW" dirty="0" smtClean="0"/>
              <a:t>ocker-compose</a:t>
            </a:r>
          </a:p>
          <a:p>
            <a:pPr algn="ctr"/>
            <a:r>
              <a:rPr lang="en-US" altLang="zh-TW" dirty="0" smtClean="0"/>
              <a:t>YAML file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7242445" y="3103367"/>
            <a:ext cx="1100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000066"/>
                </a:solidFill>
              </a:rPr>
              <a:t>docker</a:t>
            </a:r>
            <a:r>
              <a:rPr lang="en-US" altLang="zh-TW" sz="1200" b="1" dirty="0" smtClean="0">
                <a:solidFill>
                  <a:srgbClr val="000066"/>
                </a:solidFill>
              </a:rPr>
              <a:t> images</a:t>
            </a:r>
          </a:p>
          <a:p>
            <a:r>
              <a:rPr lang="en-US" altLang="zh-TW" sz="1200" b="1" dirty="0" err="1" smtClean="0">
                <a:solidFill>
                  <a:srgbClr val="000066"/>
                </a:solidFill>
              </a:rPr>
              <a:t>docker</a:t>
            </a:r>
            <a:r>
              <a:rPr lang="en-US" altLang="zh-TW" sz="1200" b="1" dirty="0" smtClean="0">
                <a:solidFill>
                  <a:srgbClr val="000066"/>
                </a:solidFill>
              </a:rPr>
              <a:t> tag</a:t>
            </a:r>
          </a:p>
          <a:p>
            <a:r>
              <a:rPr lang="en-US" altLang="zh-TW" sz="1200" b="1" dirty="0" err="1">
                <a:solidFill>
                  <a:srgbClr val="000066"/>
                </a:solidFill>
              </a:rPr>
              <a:t>d</a:t>
            </a:r>
            <a:r>
              <a:rPr lang="en-US" altLang="zh-TW" sz="1200" b="1" dirty="0" err="1" smtClean="0">
                <a:solidFill>
                  <a:srgbClr val="000066"/>
                </a:solidFill>
              </a:rPr>
              <a:t>ocker</a:t>
            </a:r>
            <a:r>
              <a:rPr lang="en-US" altLang="zh-TW" sz="1200" b="1" dirty="0" smtClean="0">
                <a:solidFill>
                  <a:srgbClr val="000066"/>
                </a:solidFill>
              </a:rPr>
              <a:t> </a:t>
            </a:r>
            <a:r>
              <a:rPr lang="en-US" altLang="zh-TW" sz="1200" b="1" dirty="0" err="1" smtClean="0">
                <a:solidFill>
                  <a:srgbClr val="000066"/>
                </a:solidFill>
              </a:rPr>
              <a:t>rmi</a:t>
            </a:r>
            <a:r>
              <a:rPr lang="en-US" altLang="zh-TW" sz="1200" b="1" dirty="0" smtClean="0">
                <a:solidFill>
                  <a:srgbClr val="000066"/>
                </a:solidFill>
              </a:rPr>
              <a:t> -f</a:t>
            </a:r>
            <a:endParaRPr lang="zh-TW" altLang="en-US" sz="1200" b="1" dirty="0">
              <a:solidFill>
                <a:srgbClr val="000066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561644" y="1988862"/>
            <a:ext cx="631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66"/>
                </a:solidFill>
              </a:rPr>
              <a:t>save -o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4936786" y="2551901"/>
            <a:ext cx="978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000066"/>
                </a:solidFill>
              </a:rPr>
              <a:t>docker</a:t>
            </a:r>
            <a:r>
              <a:rPr lang="en-US" altLang="zh-TW" sz="1200" b="1" dirty="0" smtClean="0">
                <a:solidFill>
                  <a:srgbClr val="000066"/>
                </a:solidFill>
              </a:rPr>
              <a:t> </a:t>
            </a:r>
            <a:r>
              <a:rPr lang="en-US" altLang="zh-TW" sz="1200" b="1" dirty="0" err="1" smtClean="0">
                <a:solidFill>
                  <a:srgbClr val="000066"/>
                </a:solidFill>
              </a:rPr>
              <a:t>bulid</a:t>
            </a:r>
            <a:endParaRPr lang="en-US" altLang="zh-TW" sz="1200" b="1" dirty="0" smtClean="0">
              <a:solidFill>
                <a:srgbClr val="000066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802185" y="3080425"/>
            <a:ext cx="23079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000066"/>
                </a:solidFill>
              </a:rPr>
              <a:t>docker</a:t>
            </a:r>
            <a:r>
              <a:rPr lang="en-US" altLang="zh-TW" sz="1200" b="1" dirty="0" smtClean="0">
                <a:solidFill>
                  <a:srgbClr val="000066"/>
                </a:solidFill>
              </a:rPr>
              <a:t> </a:t>
            </a:r>
            <a:r>
              <a:rPr lang="en-US" altLang="zh-TW" sz="1200" b="1" dirty="0" err="1" smtClean="0">
                <a:solidFill>
                  <a:srgbClr val="000066"/>
                </a:solidFill>
              </a:rPr>
              <a:t>ps</a:t>
            </a:r>
            <a:endParaRPr lang="en-US" altLang="zh-TW" sz="1200" b="1" dirty="0" smtClean="0">
              <a:solidFill>
                <a:srgbClr val="000066"/>
              </a:solidFill>
            </a:endParaRPr>
          </a:p>
          <a:p>
            <a:r>
              <a:rPr lang="en-US" altLang="zh-TW" sz="1200" b="1" dirty="0" err="1" smtClean="0">
                <a:solidFill>
                  <a:srgbClr val="000066"/>
                </a:solidFill>
              </a:rPr>
              <a:t>docker</a:t>
            </a:r>
            <a:r>
              <a:rPr lang="en-US" altLang="zh-TW" sz="1200" b="1" dirty="0" smtClean="0">
                <a:solidFill>
                  <a:srgbClr val="000066"/>
                </a:solidFill>
              </a:rPr>
              <a:t> (re)start</a:t>
            </a:r>
          </a:p>
          <a:p>
            <a:r>
              <a:rPr lang="en-US" altLang="zh-TW" sz="1200" b="1" dirty="0" err="1">
                <a:solidFill>
                  <a:srgbClr val="000066"/>
                </a:solidFill>
              </a:rPr>
              <a:t>d</a:t>
            </a:r>
            <a:r>
              <a:rPr lang="en-US" altLang="zh-TW" sz="1200" b="1" dirty="0" err="1" smtClean="0">
                <a:solidFill>
                  <a:srgbClr val="000066"/>
                </a:solidFill>
              </a:rPr>
              <a:t>ocker</a:t>
            </a:r>
            <a:r>
              <a:rPr lang="en-US" altLang="zh-TW" sz="1200" b="1" dirty="0" smtClean="0">
                <a:solidFill>
                  <a:srgbClr val="000066"/>
                </a:solidFill>
              </a:rPr>
              <a:t> stop</a:t>
            </a:r>
          </a:p>
          <a:p>
            <a:r>
              <a:rPr lang="en-US" altLang="zh-TW" sz="1200" b="1" dirty="0" err="1" smtClean="0">
                <a:solidFill>
                  <a:srgbClr val="000066"/>
                </a:solidFill>
              </a:rPr>
              <a:t>docker</a:t>
            </a:r>
            <a:r>
              <a:rPr lang="en-US" altLang="zh-TW" sz="1200" b="1" dirty="0" smtClean="0">
                <a:solidFill>
                  <a:srgbClr val="000066"/>
                </a:solidFill>
              </a:rPr>
              <a:t> kill</a:t>
            </a:r>
          </a:p>
          <a:p>
            <a:endParaRPr lang="en-US" altLang="zh-TW" sz="1200" b="1" dirty="0">
              <a:solidFill>
                <a:srgbClr val="000066"/>
              </a:solidFill>
            </a:endParaRPr>
          </a:p>
          <a:p>
            <a:r>
              <a:rPr lang="en-US" altLang="zh-TW" sz="1200" b="1" dirty="0" err="1" smtClean="0">
                <a:solidFill>
                  <a:srgbClr val="000066"/>
                </a:solidFill>
              </a:rPr>
              <a:t>docker</a:t>
            </a:r>
            <a:r>
              <a:rPr lang="en-US" altLang="zh-TW" sz="1200" b="1" dirty="0" smtClean="0">
                <a:solidFill>
                  <a:srgbClr val="000066"/>
                </a:solidFill>
              </a:rPr>
              <a:t> exec –it [name] /bin/bash</a:t>
            </a:r>
            <a:endParaRPr lang="en-US" altLang="zh-TW" sz="1200" b="1" dirty="0" smtClean="0">
              <a:solidFill>
                <a:srgbClr val="000066"/>
              </a:solidFill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41" y="1722423"/>
            <a:ext cx="3168277" cy="165895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8" name="文字方塊 27"/>
          <p:cNvSpPr txBox="1"/>
          <p:nvPr/>
        </p:nvSpPr>
        <p:spPr>
          <a:xfrm>
            <a:off x="7447034" y="540007"/>
            <a:ext cx="975523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Portable</a:t>
            </a:r>
          </a:p>
          <a:p>
            <a:pPr algn="ctr"/>
            <a:r>
              <a:rPr lang="en-US" altLang="zh-TW" dirty="0" smtClean="0"/>
              <a:t>(to .tar)</a:t>
            </a:r>
          </a:p>
        </p:txBody>
      </p:sp>
      <p:cxnSp>
        <p:nvCxnSpPr>
          <p:cNvPr id="41" name="直線單箭頭接點 40"/>
          <p:cNvCxnSpPr/>
          <p:nvPr/>
        </p:nvCxnSpPr>
        <p:spPr>
          <a:xfrm flipH="1" flipV="1">
            <a:off x="7617281" y="1185566"/>
            <a:ext cx="10416" cy="1246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7502135" y="1182505"/>
            <a:ext cx="4408" cy="1267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7613093" y="2526391"/>
            <a:ext cx="1589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000066"/>
                </a:solidFill>
              </a:rPr>
              <a:t>docker</a:t>
            </a:r>
            <a:r>
              <a:rPr lang="en-US" altLang="zh-TW" sz="1200" b="1" dirty="0" smtClean="0">
                <a:solidFill>
                  <a:srgbClr val="000066"/>
                </a:solidFill>
              </a:rPr>
              <a:t> run -p -v --link </a:t>
            </a:r>
          </a:p>
        </p:txBody>
      </p:sp>
      <p:cxnSp>
        <p:nvCxnSpPr>
          <p:cNvPr id="48" name="直線單箭頭接點 47"/>
          <p:cNvCxnSpPr/>
          <p:nvPr/>
        </p:nvCxnSpPr>
        <p:spPr>
          <a:xfrm flipH="1" flipV="1">
            <a:off x="7049685" y="1199897"/>
            <a:ext cx="10416" cy="1246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6934539" y="1196836"/>
            <a:ext cx="4408" cy="1267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7122348" y="1364109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66"/>
                </a:solidFill>
              </a:rPr>
              <a:t>load &lt;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6988287" y="1988862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66"/>
                </a:solidFill>
              </a:rPr>
              <a:t>push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6538286" y="1364108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66"/>
                </a:solidFill>
              </a:rPr>
              <a:t>pull</a:t>
            </a:r>
          </a:p>
        </p:txBody>
      </p:sp>
      <p:cxnSp>
        <p:nvCxnSpPr>
          <p:cNvPr id="54" name="直線接點 53"/>
          <p:cNvCxnSpPr>
            <a:stCxn id="20" idx="3"/>
          </p:cNvCxnSpPr>
          <p:nvPr/>
        </p:nvCxnSpPr>
        <p:spPr>
          <a:xfrm flipV="1">
            <a:off x="3960564" y="3942888"/>
            <a:ext cx="5322336" cy="27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9282900" y="3080649"/>
            <a:ext cx="0" cy="870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950144" y="3983929"/>
            <a:ext cx="25024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err="1" smtClean="0">
                <a:solidFill>
                  <a:srgbClr val="000066"/>
                </a:solidFill>
              </a:rPr>
              <a:t>docker</a:t>
            </a:r>
            <a:r>
              <a:rPr lang="en-US" altLang="zh-TW" sz="1200" b="1" dirty="0" smtClean="0">
                <a:solidFill>
                  <a:srgbClr val="000066"/>
                </a:solidFill>
              </a:rPr>
              <a:t>-compose -f [name] up –d</a:t>
            </a:r>
          </a:p>
          <a:p>
            <a:r>
              <a:rPr lang="en-US" altLang="zh-TW" sz="1200" b="1" dirty="0" err="1" smtClean="0">
                <a:solidFill>
                  <a:srgbClr val="000066"/>
                </a:solidFill>
              </a:rPr>
              <a:t>docker</a:t>
            </a:r>
            <a:r>
              <a:rPr lang="en-US" altLang="zh-TW" sz="1200" b="1" dirty="0" smtClean="0">
                <a:solidFill>
                  <a:srgbClr val="000066"/>
                </a:solidFill>
              </a:rPr>
              <a:t>-compose [name] down</a:t>
            </a:r>
          </a:p>
          <a:p>
            <a:r>
              <a:rPr lang="en-US" altLang="zh-TW" sz="1200" b="1" dirty="0" err="1" smtClean="0">
                <a:solidFill>
                  <a:srgbClr val="000066"/>
                </a:solidFill>
              </a:rPr>
              <a:t>docker-conpose</a:t>
            </a:r>
            <a:r>
              <a:rPr lang="en-US" altLang="zh-TW" sz="1200" b="1" dirty="0" smtClean="0">
                <a:solidFill>
                  <a:srgbClr val="000066"/>
                </a:solidFill>
              </a:rPr>
              <a:t> exec [service] [</a:t>
            </a:r>
            <a:r>
              <a:rPr lang="en-US" altLang="zh-TW" sz="1200" b="1" dirty="0" err="1" smtClean="0">
                <a:solidFill>
                  <a:srgbClr val="000066"/>
                </a:solidFill>
              </a:rPr>
              <a:t>cmd</a:t>
            </a:r>
            <a:r>
              <a:rPr lang="en-US" altLang="zh-TW" sz="1200" b="1" dirty="0">
                <a:solidFill>
                  <a:srgbClr val="000066"/>
                </a:solidFill>
              </a:rPr>
              <a:t>]</a:t>
            </a:r>
            <a:endParaRPr lang="zh-TW" altLang="en-US" sz="1200" b="1" dirty="0">
              <a:solidFill>
                <a:srgbClr val="000066"/>
              </a:solidFill>
            </a:endParaRPr>
          </a:p>
        </p:txBody>
      </p:sp>
      <p:pic>
        <p:nvPicPr>
          <p:cNvPr id="59" name="圖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76" y="4410810"/>
            <a:ext cx="3732068" cy="22513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0" name="文字方塊 59"/>
          <p:cNvSpPr txBox="1"/>
          <p:nvPr/>
        </p:nvSpPr>
        <p:spPr>
          <a:xfrm>
            <a:off x="123488" y="103125"/>
            <a:ext cx="1596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Docker 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1437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83</Words>
  <Application>Microsoft Office PowerPoint</Application>
  <PresentationFormat>寬螢幕</PresentationFormat>
  <Paragraphs>31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6</cp:revision>
  <dcterms:created xsi:type="dcterms:W3CDTF">2018-12-24T09:16:53Z</dcterms:created>
  <dcterms:modified xsi:type="dcterms:W3CDTF">2018-12-24T11:08:44Z</dcterms:modified>
</cp:coreProperties>
</file>