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84" y="3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38B81-B549-47D6-B57B-59F8B54DD21A}" type="datetimeFigureOut">
              <a:rPr lang="fi-FI" smtClean="0"/>
              <a:t>12.4.2016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6EB26-F95E-4A4D-8ED2-91915C17064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2979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38B81-B549-47D6-B57B-59F8B54DD21A}" type="datetimeFigureOut">
              <a:rPr lang="fi-FI" smtClean="0"/>
              <a:t>12.4.2016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6EB26-F95E-4A4D-8ED2-91915C17064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68456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38B81-B549-47D6-B57B-59F8B54DD21A}" type="datetimeFigureOut">
              <a:rPr lang="fi-FI" smtClean="0"/>
              <a:t>12.4.2016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6EB26-F95E-4A4D-8ED2-91915C17064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40092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38B81-B549-47D6-B57B-59F8B54DD21A}" type="datetimeFigureOut">
              <a:rPr lang="fi-FI" smtClean="0"/>
              <a:t>12.4.2016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6EB26-F95E-4A4D-8ED2-91915C17064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1629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38B81-B549-47D6-B57B-59F8B54DD21A}" type="datetimeFigureOut">
              <a:rPr lang="fi-FI" smtClean="0"/>
              <a:t>12.4.2016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6EB26-F95E-4A4D-8ED2-91915C17064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87366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38B81-B549-47D6-B57B-59F8B54DD21A}" type="datetimeFigureOut">
              <a:rPr lang="fi-FI" smtClean="0"/>
              <a:t>12.4.2016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6EB26-F95E-4A4D-8ED2-91915C17064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94323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38B81-B549-47D6-B57B-59F8B54DD21A}" type="datetimeFigureOut">
              <a:rPr lang="fi-FI" smtClean="0"/>
              <a:t>12.4.2016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6EB26-F95E-4A4D-8ED2-91915C17064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31702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38B81-B549-47D6-B57B-59F8B54DD21A}" type="datetimeFigureOut">
              <a:rPr lang="fi-FI" smtClean="0"/>
              <a:t>12.4.2016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6EB26-F95E-4A4D-8ED2-91915C17064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91446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38B81-B549-47D6-B57B-59F8B54DD21A}" type="datetimeFigureOut">
              <a:rPr lang="fi-FI" smtClean="0"/>
              <a:t>12.4.2016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6EB26-F95E-4A4D-8ED2-91915C17064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5032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38B81-B549-47D6-B57B-59F8B54DD21A}" type="datetimeFigureOut">
              <a:rPr lang="fi-FI" smtClean="0"/>
              <a:t>12.4.2016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6EB26-F95E-4A4D-8ED2-91915C17064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85686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38B81-B549-47D6-B57B-59F8B54DD21A}" type="datetimeFigureOut">
              <a:rPr lang="fi-FI" smtClean="0"/>
              <a:t>12.4.2016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6EB26-F95E-4A4D-8ED2-91915C17064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9816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38B81-B549-47D6-B57B-59F8B54DD21A}" type="datetimeFigureOut">
              <a:rPr lang="fi-FI" smtClean="0"/>
              <a:t>12.4.2016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6EB26-F95E-4A4D-8ED2-91915C17064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8616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i-FI" sz="8800" b="1" dirty="0" err="1" smtClean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  <a:ea typeface="Adobe Gothic Std B" panose="020B0800000000000000" pitchFamily="34" charset="-128"/>
              </a:rPr>
              <a:t>Pip</a:t>
            </a:r>
            <a:r>
              <a:rPr lang="fi-FI" sz="8800" b="1" dirty="0" smtClean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  <a:ea typeface="Adobe Gothic Std B" panose="020B0800000000000000" pitchFamily="34" charset="-128"/>
              </a:rPr>
              <a:t>: </a:t>
            </a:r>
            <a:r>
              <a:rPr lang="fi-FI" sz="8800" b="1" dirty="0" err="1" smtClean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  <a:ea typeface="Adobe Gothic Std B" panose="020B0800000000000000" pitchFamily="34" charset="-128"/>
              </a:rPr>
              <a:t>The</a:t>
            </a:r>
            <a:r>
              <a:rPr lang="fi-FI" sz="8800" b="1" dirty="0" smtClean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  <a:ea typeface="Adobe Gothic Std B" panose="020B0800000000000000" pitchFamily="34" charset="-128"/>
              </a:rPr>
              <a:t> </a:t>
            </a:r>
            <a:r>
              <a:rPr lang="fi-FI" sz="8800" b="1" dirty="0" err="1" smtClean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  <a:ea typeface="Adobe Gothic Std B" panose="020B0800000000000000" pitchFamily="34" charset="-128"/>
              </a:rPr>
              <a:t>Game</a:t>
            </a:r>
            <a:endParaRPr lang="fi-FI" sz="8800" b="1" dirty="0">
              <a:solidFill>
                <a:schemeClr val="accent2">
                  <a:lumMod val="75000"/>
                </a:schemeClr>
              </a:solidFill>
              <a:latin typeface="Algerian" panose="04020705040A02060702" pitchFamily="82" charset="0"/>
              <a:ea typeface="Adobe Gothic Std B" panose="020B0800000000000000" pitchFamily="34" charset="-12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i-FI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P.I.P. : </a:t>
            </a:r>
            <a:r>
              <a:rPr lang="fi-FI" dirty="0" err="1" smtClean="0">
                <a:solidFill>
                  <a:srgbClr val="FFFF00"/>
                </a:solidFill>
                <a:latin typeface="Comic Sans MS" panose="030F0702030302020204" pitchFamily="66" charset="0"/>
              </a:rPr>
              <a:t>Playable</a:t>
            </a:r>
            <a:r>
              <a:rPr lang="fi-FI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fi-FI" dirty="0" err="1" smtClean="0">
                <a:solidFill>
                  <a:srgbClr val="FFFF00"/>
                </a:solidFill>
                <a:latin typeface="Comic Sans MS" panose="030F0702030302020204" pitchFamily="66" charset="0"/>
              </a:rPr>
              <a:t>Intergalactic</a:t>
            </a:r>
            <a:r>
              <a:rPr lang="fi-FI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fi-FI" dirty="0" err="1" smtClean="0">
                <a:solidFill>
                  <a:srgbClr val="FFFF00"/>
                </a:solidFill>
                <a:latin typeface="Comic Sans MS" panose="030F0702030302020204" pitchFamily="66" charset="0"/>
              </a:rPr>
              <a:t>Phallus</a:t>
            </a:r>
            <a:endParaRPr lang="fi-FI" dirty="0" smtClean="0">
              <a:solidFill>
                <a:srgbClr val="FFFF00"/>
              </a:solidFill>
              <a:latin typeface="Comic Sans MS" panose="030F0702030302020204" pitchFamily="66" charset="0"/>
            </a:endParaRPr>
          </a:p>
          <a:p>
            <a:r>
              <a:rPr lang="fi-FI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A </a:t>
            </a:r>
            <a:r>
              <a:rPr lang="fi-FI" dirty="0" err="1" smtClean="0">
                <a:solidFill>
                  <a:srgbClr val="FFFF00"/>
                </a:solidFill>
                <a:latin typeface="Comic Sans MS" panose="030F0702030302020204" pitchFamily="66" charset="0"/>
              </a:rPr>
              <a:t>shoot-em-up</a:t>
            </a:r>
            <a:r>
              <a:rPr lang="fi-FI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fi-FI" dirty="0" err="1" smtClean="0">
                <a:solidFill>
                  <a:srgbClr val="FFFF00"/>
                </a:solidFill>
                <a:latin typeface="Comic Sans MS" panose="030F0702030302020204" pitchFamily="66" charset="0"/>
              </a:rPr>
              <a:t>game</a:t>
            </a:r>
            <a:r>
              <a:rPr lang="fi-FI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fi-FI" dirty="0" err="1" smtClean="0">
                <a:solidFill>
                  <a:srgbClr val="FFFF00"/>
                </a:solidFill>
                <a:latin typeface="Comic Sans MS" panose="030F0702030302020204" pitchFamily="66" charset="0"/>
              </a:rPr>
              <a:t>with</a:t>
            </a:r>
            <a:r>
              <a:rPr lang="fi-FI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fi-FI" dirty="0" err="1" smtClean="0">
                <a:solidFill>
                  <a:srgbClr val="FFFF00"/>
                </a:solidFill>
                <a:latin typeface="Comic Sans MS" panose="030F0702030302020204" pitchFamily="66" charset="0"/>
              </a:rPr>
              <a:t>cuhrayzee</a:t>
            </a:r>
            <a:r>
              <a:rPr lang="fi-FI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fi-FI" dirty="0" err="1" smtClean="0">
                <a:solidFill>
                  <a:srgbClr val="FFFF00"/>
                </a:solidFill>
                <a:latin typeface="Comic Sans MS" panose="030F0702030302020204" pitchFamily="66" charset="0"/>
              </a:rPr>
              <a:t>visuals</a:t>
            </a:r>
            <a:r>
              <a:rPr lang="fi-FI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 and a </a:t>
            </a:r>
            <a:r>
              <a:rPr lang="fi-FI" dirty="0" err="1" smtClean="0">
                <a:solidFill>
                  <a:srgbClr val="FFFF00"/>
                </a:solidFill>
                <a:latin typeface="Comic Sans MS" panose="030F0702030302020204" pitchFamily="66" charset="0"/>
              </a:rPr>
              <a:t>touching</a:t>
            </a:r>
            <a:r>
              <a:rPr lang="fi-FI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 soundtrack</a:t>
            </a:r>
          </a:p>
          <a:p>
            <a:r>
              <a:rPr lang="fi-FI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A </a:t>
            </a:r>
            <a:r>
              <a:rPr lang="fi-FI" dirty="0" err="1" smtClean="0">
                <a:solidFill>
                  <a:srgbClr val="FFFF00"/>
                </a:solidFill>
                <a:latin typeface="Comic Sans MS" panose="030F0702030302020204" pitchFamily="66" charset="0"/>
              </a:rPr>
              <a:t>tragic</a:t>
            </a:r>
            <a:r>
              <a:rPr lang="fi-FI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fi-FI" dirty="0" err="1" smtClean="0">
                <a:solidFill>
                  <a:srgbClr val="FFFF00"/>
                </a:solidFill>
                <a:latin typeface="Comic Sans MS" panose="030F0702030302020204" pitchFamily="66" charset="0"/>
              </a:rPr>
              <a:t>story</a:t>
            </a:r>
            <a:r>
              <a:rPr lang="fi-FI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 of a </a:t>
            </a:r>
            <a:r>
              <a:rPr lang="fi-FI" dirty="0" err="1" smtClean="0">
                <a:solidFill>
                  <a:srgbClr val="FFFF00"/>
                </a:solidFill>
                <a:latin typeface="Comic Sans MS" panose="030F0702030302020204" pitchFamily="66" charset="0"/>
              </a:rPr>
              <a:t>rocketman</a:t>
            </a:r>
            <a:r>
              <a:rPr lang="fi-FI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fi-FI" dirty="0" err="1" smtClean="0">
                <a:solidFill>
                  <a:srgbClr val="FFFF00"/>
                </a:solidFill>
                <a:latin typeface="Comic Sans MS" panose="030F0702030302020204" pitchFamily="66" charset="0"/>
              </a:rPr>
              <a:t>facing</a:t>
            </a:r>
            <a:r>
              <a:rPr lang="fi-FI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fi-FI" dirty="0" err="1" smtClean="0">
                <a:solidFill>
                  <a:srgbClr val="FFFF00"/>
                </a:solidFill>
                <a:latin typeface="Comic Sans MS" panose="030F0702030302020204" pitchFamily="66" charset="0"/>
              </a:rPr>
              <a:t>his</a:t>
            </a:r>
            <a:r>
              <a:rPr lang="fi-FI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fi-FI" dirty="0" err="1" smtClean="0">
                <a:solidFill>
                  <a:srgbClr val="FFFF00"/>
                </a:solidFill>
                <a:latin typeface="Comic Sans MS" panose="030F0702030302020204" pitchFamily="66" charset="0"/>
              </a:rPr>
              <a:t>inner</a:t>
            </a:r>
            <a:r>
              <a:rPr lang="fi-FI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 and </a:t>
            </a:r>
            <a:r>
              <a:rPr lang="fi-FI" dirty="0" err="1" smtClean="0">
                <a:solidFill>
                  <a:srgbClr val="FFFF00"/>
                </a:solidFill>
                <a:latin typeface="Comic Sans MS" panose="030F0702030302020204" pitchFamily="66" charset="0"/>
              </a:rPr>
              <a:t>outer</a:t>
            </a:r>
            <a:r>
              <a:rPr lang="fi-FI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fi-FI" dirty="0" err="1" smtClean="0">
                <a:solidFill>
                  <a:srgbClr val="FFFF00"/>
                </a:solidFill>
                <a:latin typeface="Comic Sans MS" panose="030F0702030302020204" pitchFamily="66" charset="0"/>
              </a:rPr>
              <a:t>demons</a:t>
            </a:r>
            <a:endParaRPr lang="fi-FI" dirty="0" smtClean="0">
              <a:solidFill>
                <a:srgbClr val="FFFF00"/>
              </a:solidFill>
              <a:latin typeface="Comic Sans MS" panose="030F0702030302020204" pitchFamily="66" charset="0"/>
            </a:endParaRPr>
          </a:p>
          <a:p>
            <a:r>
              <a:rPr lang="fi-FI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Fun and </a:t>
            </a:r>
            <a:r>
              <a:rPr lang="fi-FI" dirty="0" err="1" smtClean="0">
                <a:solidFill>
                  <a:srgbClr val="FFFF00"/>
                </a:solidFill>
                <a:latin typeface="Comic Sans MS" panose="030F0702030302020204" pitchFamily="66" charset="0"/>
              </a:rPr>
              <a:t>challenging</a:t>
            </a:r>
            <a:r>
              <a:rPr lang="fi-FI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fi-FI" dirty="0" err="1" smtClean="0">
                <a:solidFill>
                  <a:srgbClr val="FFFF00"/>
                </a:solidFill>
                <a:latin typeface="Comic Sans MS" panose="030F0702030302020204" pitchFamily="66" charset="0"/>
              </a:rPr>
              <a:t>mechanics</a:t>
            </a:r>
            <a:r>
              <a:rPr lang="fi-FI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fi-FI" dirty="0" err="1" smtClean="0">
                <a:solidFill>
                  <a:srgbClr val="FFFF00"/>
                </a:solidFill>
                <a:latin typeface="Comic Sans MS" panose="030F0702030302020204" pitchFamily="66" charset="0"/>
              </a:rPr>
              <a:t>that</a:t>
            </a:r>
            <a:r>
              <a:rPr lang="fi-FI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fi-FI" dirty="0" err="1" smtClean="0">
                <a:solidFill>
                  <a:srgbClr val="FFFF00"/>
                </a:solidFill>
                <a:latin typeface="Comic Sans MS" panose="030F0702030302020204" pitchFamily="66" charset="0"/>
              </a:rPr>
              <a:t>make</a:t>
            </a:r>
            <a:r>
              <a:rPr lang="fi-FI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fi-FI" dirty="0" err="1" smtClean="0">
                <a:solidFill>
                  <a:srgbClr val="FFFF00"/>
                </a:solidFill>
                <a:latin typeface="Comic Sans MS" panose="030F0702030302020204" pitchFamily="66" charset="0"/>
              </a:rPr>
              <a:t>the</a:t>
            </a:r>
            <a:r>
              <a:rPr lang="fi-FI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fi-FI" dirty="0" err="1" smtClean="0">
                <a:solidFill>
                  <a:srgbClr val="FFFF00"/>
                </a:solidFill>
                <a:latin typeface="Comic Sans MS" panose="030F0702030302020204" pitchFamily="66" charset="0"/>
              </a:rPr>
              <a:t>player</a:t>
            </a:r>
            <a:r>
              <a:rPr lang="fi-FI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fi-FI" dirty="0" err="1" smtClean="0">
                <a:solidFill>
                  <a:srgbClr val="FFFF00"/>
                </a:solidFill>
                <a:latin typeface="Comic Sans MS" panose="030F0702030302020204" pitchFamily="66" charset="0"/>
              </a:rPr>
              <a:t>question</a:t>
            </a:r>
            <a:r>
              <a:rPr lang="fi-FI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fi-FI" dirty="0" err="1" smtClean="0">
                <a:solidFill>
                  <a:srgbClr val="FFFF00"/>
                </a:solidFill>
                <a:latin typeface="Comic Sans MS" panose="030F0702030302020204" pitchFamily="66" charset="0"/>
              </a:rPr>
              <a:t>their</a:t>
            </a:r>
            <a:r>
              <a:rPr lang="fi-FI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fi-FI" dirty="0" err="1" smtClean="0">
                <a:solidFill>
                  <a:srgbClr val="FFFF00"/>
                </a:solidFill>
                <a:latin typeface="Comic Sans MS" panose="030F0702030302020204" pitchFamily="66" charset="0"/>
              </a:rPr>
              <a:t>skills</a:t>
            </a:r>
            <a:r>
              <a:rPr lang="fi-FI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 (and </a:t>
            </a:r>
            <a:r>
              <a:rPr lang="fi-FI" dirty="0" err="1" smtClean="0">
                <a:solidFill>
                  <a:srgbClr val="FFFF00"/>
                </a:solidFill>
                <a:latin typeface="Comic Sans MS" panose="030F0702030302020204" pitchFamily="66" charset="0"/>
              </a:rPr>
              <a:t>sanity</a:t>
            </a:r>
            <a:r>
              <a:rPr lang="fi-FI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)</a:t>
            </a:r>
          </a:p>
          <a:p>
            <a:r>
              <a:rPr lang="fi-FI" dirty="0" err="1" smtClean="0">
                <a:solidFill>
                  <a:srgbClr val="FFFF00"/>
                </a:solidFill>
                <a:latin typeface="Comic Sans MS" panose="030F0702030302020204" pitchFamily="66" charset="0"/>
              </a:rPr>
              <a:t>Silky</a:t>
            </a:r>
            <a:r>
              <a:rPr lang="fi-FI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fi-FI" dirty="0" err="1" smtClean="0">
                <a:solidFill>
                  <a:srgbClr val="FFFF00"/>
                </a:solidFill>
                <a:latin typeface="Comic Sans MS" panose="030F0702030302020204" pitchFamily="66" charset="0"/>
              </a:rPr>
              <a:t>smooth</a:t>
            </a:r>
            <a:r>
              <a:rPr lang="fi-FI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 60fps 1080p </a:t>
            </a:r>
            <a:r>
              <a:rPr lang="fi-FI" dirty="0" err="1" smtClean="0">
                <a:solidFill>
                  <a:srgbClr val="FFFF00"/>
                </a:solidFill>
                <a:latin typeface="Comic Sans MS" panose="030F0702030302020204" pitchFamily="66" charset="0"/>
              </a:rPr>
              <a:t>next-gen</a:t>
            </a:r>
            <a:r>
              <a:rPr lang="fi-FI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fi-FI" dirty="0" err="1" smtClean="0">
                <a:solidFill>
                  <a:srgbClr val="FFFF00"/>
                </a:solidFill>
                <a:latin typeface="Comic Sans MS" panose="030F0702030302020204" pitchFamily="66" charset="0"/>
              </a:rPr>
              <a:t>cinematic</a:t>
            </a:r>
            <a:r>
              <a:rPr lang="fi-FI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fi-FI" dirty="0" err="1" smtClean="0">
                <a:solidFill>
                  <a:srgbClr val="FFFF00"/>
                </a:solidFill>
                <a:latin typeface="Comic Sans MS" panose="030F0702030302020204" pitchFamily="66" charset="0"/>
              </a:rPr>
              <a:t>graffix</a:t>
            </a:r>
            <a:endParaRPr lang="fi-FI" dirty="0" smtClean="0">
              <a:solidFill>
                <a:srgbClr val="FFFF00"/>
              </a:solidFill>
              <a:latin typeface="Comic Sans MS" panose="030F0702030302020204" pitchFamily="66" charset="0"/>
            </a:endParaRPr>
          </a:p>
          <a:p>
            <a:r>
              <a:rPr lang="fi-FI" dirty="0" err="1" smtClean="0">
                <a:solidFill>
                  <a:srgbClr val="FFFF00"/>
                </a:solidFill>
                <a:latin typeface="Comic Sans MS" panose="030F0702030302020204" pitchFamily="66" charset="0"/>
              </a:rPr>
              <a:t>Introducing</a:t>
            </a:r>
            <a:r>
              <a:rPr lang="fi-FI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 for </a:t>
            </a:r>
            <a:r>
              <a:rPr lang="fi-FI" dirty="0" err="1" smtClean="0">
                <a:solidFill>
                  <a:srgbClr val="FFFF00"/>
                </a:solidFill>
                <a:latin typeface="Comic Sans MS" panose="030F0702030302020204" pitchFamily="66" charset="0"/>
              </a:rPr>
              <a:t>the</a:t>
            </a:r>
            <a:r>
              <a:rPr lang="fi-FI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fi-FI" dirty="0" err="1" smtClean="0">
                <a:solidFill>
                  <a:srgbClr val="FFFF00"/>
                </a:solidFill>
                <a:latin typeface="Comic Sans MS" panose="030F0702030302020204" pitchFamily="66" charset="0"/>
              </a:rPr>
              <a:t>first</a:t>
            </a:r>
            <a:r>
              <a:rPr lang="fi-FI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fi-FI" dirty="0" err="1" smtClean="0">
                <a:solidFill>
                  <a:srgbClr val="FFFF00"/>
                </a:solidFill>
                <a:latin typeface="Comic Sans MS" panose="030F0702030302020204" pitchFamily="66" charset="0"/>
              </a:rPr>
              <a:t>time</a:t>
            </a:r>
            <a:r>
              <a:rPr lang="fi-FI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 in video </a:t>
            </a:r>
            <a:r>
              <a:rPr lang="fi-FI" dirty="0" err="1" smtClean="0">
                <a:solidFill>
                  <a:srgbClr val="FFFF00"/>
                </a:solidFill>
                <a:latin typeface="Comic Sans MS" panose="030F0702030302020204" pitchFamily="66" charset="0"/>
              </a:rPr>
              <a:t>game</a:t>
            </a:r>
            <a:r>
              <a:rPr lang="fi-FI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fi-FI" dirty="0" err="1" smtClean="0">
                <a:solidFill>
                  <a:srgbClr val="FFFF00"/>
                </a:solidFill>
                <a:latin typeface="Comic Sans MS" panose="030F0702030302020204" pitchFamily="66" charset="0"/>
              </a:rPr>
              <a:t>history</a:t>
            </a:r>
            <a:r>
              <a:rPr lang="fi-FI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: </a:t>
            </a:r>
            <a:r>
              <a:rPr lang="fi-FI" dirty="0" err="1" smtClean="0">
                <a:solidFill>
                  <a:srgbClr val="FFFF00"/>
                </a:solidFill>
                <a:latin typeface="Comic Sans MS" panose="030F0702030302020204" pitchFamily="66" charset="0"/>
              </a:rPr>
              <a:t>controllable</a:t>
            </a:r>
            <a:r>
              <a:rPr lang="fi-FI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fi-FI" dirty="0" err="1" smtClean="0">
                <a:solidFill>
                  <a:srgbClr val="FFFF00"/>
                </a:solidFill>
                <a:latin typeface="Comic Sans MS" panose="030F0702030302020204" pitchFamily="66" charset="0"/>
              </a:rPr>
              <a:t>phallic</a:t>
            </a:r>
            <a:r>
              <a:rPr lang="fi-FI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fi-FI" dirty="0" err="1" smtClean="0">
                <a:solidFill>
                  <a:srgbClr val="FFFF00"/>
                </a:solidFill>
                <a:latin typeface="Comic Sans MS" panose="030F0702030302020204" pitchFamily="66" charset="0"/>
              </a:rPr>
              <a:t>space</a:t>
            </a:r>
            <a:r>
              <a:rPr lang="fi-FI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fi-FI" dirty="0" err="1" smtClean="0">
                <a:solidFill>
                  <a:srgbClr val="FFFF00"/>
                </a:solidFill>
                <a:latin typeface="Comic Sans MS" panose="030F0702030302020204" pitchFamily="66" charset="0"/>
              </a:rPr>
              <a:t>objects</a:t>
            </a:r>
            <a:endParaRPr lang="fi-FI" dirty="0" smtClean="0">
              <a:solidFill>
                <a:srgbClr val="FFFF00"/>
              </a:solidFill>
              <a:latin typeface="Comic Sans MS" panose="030F0702030302020204" pitchFamily="66" charset="0"/>
            </a:endParaRPr>
          </a:p>
          <a:p>
            <a:r>
              <a:rPr lang="fi-FI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”GOTY of 2016” – </a:t>
            </a:r>
            <a:r>
              <a:rPr lang="fi-FI" dirty="0" err="1" smtClean="0">
                <a:solidFill>
                  <a:srgbClr val="FFFF00"/>
                </a:solidFill>
                <a:latin typeface="Comic Sans MS" panose="030F0702030302020204" pitchFamily="66" charset="0"/>
              </a:rPr>
              <a:t>paid</a:t>
            </a:r>
            <a:r>
              <a:rPr lang="fi-FI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fi-FI" dirty="0" err="1" smtClean="0">
                <a:solidFill>
                  <a:srgbClr val="FFFF00"/>
                </a:solidFill>
                <a:latin typeface="Comic Sans MS" panose="030F0702030302020204" pitchFamily="66" charset="0"/>
              </a:rPr>
              <a:t>reviewer</a:t>
            </a:r>
            <a:endParaRPr lang="fi-FI" dirty="0" smtClean="0">
              <a:solidFill>
                <a:srgbClr val="FFFF00"/>
              </a:solidFill>
              <a:latin typeface="Comic Sans MS" panose="030F0702030302020204" pitchFamily="66" charset="0"/>
            </a:endParaRPr>
          </a:p>
          <a:p>
            <a:r>
              <a:rPr lang="fi-FI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”It just </a:t>
            </a:r>
            <a:r>
              <a:rPr lang="fi-FI" dirty="0" err="1" smtClean="0">
                <a:solidFill>
                  <a:srgbClr val="FFFF00"/>
                </a:solidFill>
                <a:latin typeface="Comic Sans MS" panose="030F0702030302020204" pitchFamily="66" charset="0"/>
              </a:rPr>
              <a:t>werks</a:t>
            </a:r>
            <a:r>
              <a:rPr lang="fi-FI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” – </a:t>
            </a:r>
            <a:r>
              <a:rPr lang="fi-FI" dirty="0" err="1" smtClean="0">
                <a:solidFill>
                  <a:srgbClr val="FFFF00"/>
                </a:solidFill>
                <a:latin typeface="Comic Sans MS" panose="030F0702030302020204" pitchFamily="66" charset="0"/>
              </a:rPr>
              <a:t>Hodd</a:t>
            </a:r>
            <a:r>
              <a:rPr lang="fi-FI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fi-FI" dirty="0" err="1" smtClean="0">
                <a:solidFill>
                  <a:srgbClr val="FFFF00"/>
                </a:solidFill>
                <a:latin typeface="Comic Sans MS" panose="030F0702030302020204" pitchFamily="66" charset="0"/>
              </a:rPr>
              <a:t>Toward</a:t>
            </a:r>
            <a:endParaRPr lang="fi-FI" dirty="0" smtClean="0">
              <a:solidFill>
                <a:srgbClr val="FFFF00"/>
              </a:solidFill>
              <a:latin typeface="Comic Sans MS" panose="030F0702030302020204" pitchFamily="66" charset="0"/>
            </a:endParaRPr>
          </a:p>
          <a:p>
            <a:r>
              <a:rPr lang="fi-FI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”</a:t>
            </a:r>
            <a:r>
              <a:rPr lang="fi-FI" dirty="0" err="1" smtClean="0">
                <a:solidFill>
                  <a:srgbClr val="FFFF00"/>
                </a:solidFill>
                <a:latin typeface="Comic Sans MS" panose="030F0702030302020204" pitchFamily="66" charset="0"/>
              </a:rPr>
              <a:t>Straight</a:t>
            </a:r>
            <a:r>
              <a:rPr lang="fi-FI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 to </a:t>
            </a:r>
            <a:r>
              <a:rPr lang="fi-FI" dirty="0" err="1" smtClean="0">
                <a:solidFill>
                  <a:srgbClr val="FFFF00"/>
                </a:solidFill>
                <a:latin typeface="Comic Sans MS" panose="030F0702030302020204" pitchFamily="66" charset="0"/>
              </a:rPr>
              <a:t>greenlight</a:t>
            </a:r>
            <a:r>
              <a:rPr lang="fi-FI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r>
              <a:rPr lang="fi-FI" dirty="0" err="1" smtClean="0">
                <a:solidFill>
                  <a:srgbClr val="FFFF00"/>
                </a:solidFill>
                <a:latin typeface="Comic Sans MS" panose="030F0702030302020204" pitchFamily="66" charset="0"/>
              </a:rPr>
              <a:t>pls</a:t>
            </a:r>
            <a:r>
              <a:rPr lang="fi-FI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” - </a:t>
            </a:r>
            <a:r>
              <a:rPr lang="fi-FI" dirty="0" err="1" smtClean="0">
                <a:solidFill>
                  <a:srgbClr val="FFFF00"/>
                </a:solidFill>
                <a:latin typeface="Comic Sans MS" panose="030F0702030302020204" pitchFamily="66" charset="0"/>
              </a:rPr>
              <a:t>GaybeN</a:t>
            </a:r>
            <a:endParaRPr lang="fi-FI" dirty="0" smtClean="0">
              <a:solidFill>
                <a:srgbClr val="FFFF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1026" name="Picture 2" descr="http://vignette1.wikia.nocookie.net/xenonauts/images/f/fb/Rocket.png/revision/latest?cb=201301020300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59371">
            <a:off x="7537450" y="4594393"/>
            <a:ext cx="4645025" cy="1827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18" y="365125"/>
            <a:ext cx="1128963" cy="11289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8315" y="363119"/>
            <a:ext cx="1130969" cy="113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76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92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Adobe Gothic Std B</vt:lpstr>
      <vt:lpstr>Algerian</vt:lpstr>
      <vt:lpstr>Arial</vt:lpstr>
      <vt:lpstr>Calibri</vt:lpstr>
      <vt:lpstr>Calibri Light</vt:lpstr>
      <vt:lpstr>Comic Sans MS</vt:lpstr>
      <vt:lpstr>Office Theme</vt:lpstr>
      <vt:lpstr>Pip: The Game</vt:lpstr>
    </vt:vector>
  </TitlesOfParts>
  <Company>Kajaanin ammattikorkeakoulu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Pip: The Game</dc:title>
  <dc:creator>Karjalainen Kim TTV15SP</dc:creator>
  <cp:lastModifiedBy>Karjalainen Kim TTV15SP</cp:lastModifiedBy>
  <cp:revision>5</cp:revision>
  <dcterms:created xsi:type="dcterms:W3CDTF">2016-03-31T06:37:56Z</dcterms:created>
  <dcterms:modified xsi:type="dcterms:W3CDTF">2016-04-12T10:31:05Z</dcterms:modified>
</cp:coreProperties>
</file>