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7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84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00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62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73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43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7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14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0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56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81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8B81-B549-47D6-B57B-59F8B54DD21A}" type="datetimeFigureOut">
              <a:rPr lang="fi-FI" smtClean="0"/>
              <a:t>8.4.2016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61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Pip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: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The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Game</a:t>
            </a:r>
            <a:endParaRPr lang="fi-FI" sz="88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>
                <a:solidFill>
                  <a:srgbClr val="FFFF00"/>
                </a:solidFill>
              </a:rPr>
              <a:t>P.I.P. : </a:t>
            </a:r>
            <a:r>
              <a:rPr lang="fi-FI" dirty="0" err="1" smtClean="0">
                <a:solidFill>
                  <a:srgbClr val="FFFF00"/>
                </a:solidFill>
              </a:rPr>
              <a:t>Playable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Intergalactic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Phallus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A </a:t>
            </a:r>
            <a:r>
              <a:rPr lang="fi-FI" dirty="0" err="1" smtClean="0">
                <a:solidFill>
                  <a:srgbClr val="FFFF00"/>
                </a:solidFill>
              </a:rPr>
              <a:t>shoot-em-up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game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with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cuhrayzee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visuals</a:t>
            </a:r>
            <a:r>
              <a:rPr lang="fi-FI" dirty="0" smtClean="0">
                <a:solidFill>
                  <a:srgbClr val="FFFF00"/>
                </a:solidFill>
              </a:rPr>
              <a:t> and a </a:t>
            </a:r>
            <a:r>
              <a:rPr lang="fi-FI" dirty="0" err="1" smtClean="0">
                <a:solidFill>
                  <a:srgbClr val="FFFF00"/>
                </a:solidFill>
              </a:rPr>
              <a:t>touching</a:t>
            </a:r>
            <a:r>
              <a:rPr lang="fi-FI" dirty="0" smtClean="0">
                <a:solidFill>
                  <a:srgbClr val="FFFF00"/>
                </a:solidFill>
              </a:rPr>
              <a:t> soundtrack</a:t>
            </a:r>
          </a:p>
          <a:p>
            <a:r>
              <a:rPr lang="fi-FI" dirty="0" smtClean="0">
                <a:solidFill>
                  <a:srgbClr val="FFFF00"/>
                </a:solidFill>
              </a:rPr>
              <a:t>A </a:t>
            </a:r>
            <a:r>
              <a:rPr lang="fi-FI" dirty="0" err="1" smtClean="0">
                <a:solidFill>
                  <a:srgbClr val="FFFF00"/>
                </a:solidFill>
              </a:rPr>
              <a:t>tragic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story</a:t>
            </a:r>
            <a:r>
              <a:rPr lang="fi-FI" dirty="0" smtClean="0">
                <a:solidFill>
                  <a:srgbClr val="FFFF00"/>
                </a:solidFill>
              </a:rPr>
              <a:t> of a </a:t>
            </a:r>
            <a:r>
              <a:rPr lang="fi-FI" dirty="0" err="1" smtClean="0">
                <a:solidFill>
                  <a:srgbClr val="FFFF00"/>
                </a:solidFill>
              </a:rPr>
              <a:t>rocketman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facing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his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inner</a:t>
            </a:r>
            <a:r>
              <a:rPr lang="fi-FI" dirty="0" smtClean="0">
                <a:solidFill>
                  <a:srgbClr val="FFFF00"/>
                </a:solidFill>
              </a:rPr>
              <a:t> and </a:t>
            </a:r>
            <a:r>
              <a:rPr lang="fi-FI" dirty="0" err="1" smtClean="0">
                <a:solidFill>
                  <a:srgbClr val="FFFF00"/>
                </a:solidFill>
              </a:rPr>
              <a:t>outer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demons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Fun and </a:t>
            </a:r>
            <a:r>
              <a:rPr lang="fi-FI" dirty="0" err="1" smtClean="0">
                <a:solidFill>
                  <a:srgbClr val="FFFF00"/>
                </a:solidFill>
              </a:rPr>
              <a:t>challenging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mechanics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that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make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player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question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their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skills</a:t>
            </a:r>
            <a:r>
              <a:rPr lang="fi-FI" dirty="0" smtClean="0">
                <a:solidFill>
                  <a:srgbClr val="FFFF00"/>
                </a:solidFill>
              </a:rPr>
              <a:t> (and </a:t>
            </a:r>
            <a:r>
              <a:rPr lang="fi-FI" dirty="0" err="1" smtClean="0">
                <a:solidFill>
                  <a:srgbClr val="FFFF00"/>
                </a:solidFill>
              </a:rPr>
              <a:t>sanity</a:t>
            </a:r>
            <a:r>
              <a:rPr lang="fi-FI" dirty="0" smtClean="0">
                <a:solidFill>
                  <a:srgbClr val="FFFF00"/>
                </a:solidFill>
              </a:rPr>
              <a:t>)</a:t>
            </a:r>
          </a:p>
          <a:p>
            <a:r>
              <a:rPr lang="fi-FI" dirty="0" err="1" smtClean="0">
                <a:solidFill>
                  <a:srgbClr val="FFFF00"/>
                </a:solidFill>
              </a:rPr>
              <a:t>Silky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smooth</a:t>
            </a:r>
            <a:r>
              <a:rPr lang="fi-FI" dirty="0" smtClean="0">
                <a:solidFill>
                  <a:srgbClr val="FFFF00"/>
                </a:solidFill>
              </a:rPr>
              <a:t> 60fps 1080p </a:t>
            </a:r>
            <a:r>
              <a:rPr lang="fi-FI" dirty="0" err="1" smtClean="0">
                <a:solidFill>
                  <a:srgbClr val="FFFF00"/>
                </a:solidFill>
              </a:rPr>
              <a:t>next-gen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cinematic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graffix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err="1" smtClean="0">
                <a:solidFill>
                  <a:srgbClr val="FFFF00"/>
                </a:solidFill>
              </a:rPr>
              <a:t>Introducing</a:t>
            </a:r>
            <a:r>
              <a:rPr lang="fi-FI" dirty="0" smtClean="0">
                <a:solidFill>
                  <a:srgbClr val="FFFF00"/>
                </a:solidFill>
              </a:rPr>
              <a:t> for </a:t>
            </a:r>
            <a:r>
              <a:rPr lang="fi-FI" dirty="0" err="1" smtClean="0">
                <a:solidFill>
                  <a:srgbClr val="FFFF00"/>
                </a:solidFill>
              </a:rPr>
              <a:t>the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first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time</a:t>
            </a:r>
            <a:r>
              <a:rPr lang="fi-FI" dirty="0" smtClean="0">
                <a:solidFill>
                  <a:srgbClr val="FFFF00"/>
                </a:solidFill>
              </a:rPr>
              <a:t> in video </a:t>
            </a:r>
            <a:r>
              <a:rPr lang="fi-FI" dirty="0" err="1" smtClean="0">
                <a:solidFill>
                  <a:srgbClr val="FFFF00"/>
                </a:solidFill>
              </a:rPr>
              <a:t>game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history</a:t>
            </a:r>
            <a:r>
              <a:rPr lang="fi-FI" dirty="0" smtClean="0">
                <a:solidFill>
                  <a:srgbClr val="FFFF00"/>
                </a:solidFill>
              </a:rPr>
              <a:t>: </a:t>
            </a:r>
            <a:r>
              <a:rPr lang="fi-FI" dirty="0" err="1" smtClean="0">
                <a:solidFill>
                  <a:srgbClr val="FFFF00"/>
                </a:solidFill>
              </a:rPr>
              <a:t>controllable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phallic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space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objects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”GOTY of 2016” – </a:t>
            </a:r>
            <a:r>
              <a:rPr lang="fi-FI" dirty="0" err="1" smtClean="0">
                <a:solidFill>
                  <a:srgbClr val="FFFF00"/>
                </a:solidFill>
              </a:rPr>
              <a:t>paid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reviewer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”It just </a:t>
            </a:r>
            <a:r>
              <a:rPr lang="fi-FI" dirty="0" err="1" smtClean="0">
                <a:solidFill>
                  <a:srgbClr val="FFFF00"/>
                </a:solidFill>
              </a:rPr>
              <a:t>werks</a:t>
            </a:r>
            <a:r>
              <a:rPr lang="fi-FI" dirty="0" smtClean="0">
                <a:solidFill>
                  <a:srgbClr val="FFFF00"/>
                </a:solidFill>
              </a:rPr>
              <a:t>” – </a:t>
            </a:r>
            <a:r>
              <a:rPr lang="fi-FI" dirty="0" err="1" smtClean="0">
                <a:solidFill>
                  <a:srgbClr val="FFFF00"/>
                </a:solidFill>
              </a:rPr>
              <a:t>Hodd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Toward</a:t>
            </a:r>
            <a:endParaRPr lang="fi-FI" dirty="0" smtClean="0">
              <a:solidFill>
                <a:srgbClr val="FFFF00"/>
              </a:solidFill>
            </a:endParaRPr>
          </a:p>
          <a:p>
            <a:r>
              <a:rPr lang="fi-FI" dirty="0" smtClean="0">
                <a:solidFill>
                  <a:srgbClr val="FFFF00"/>
                </a:solidFill>
              </a:rPr>
              <a:t>”</a:t>
            </a:r>
            <a:r>
              <a:rPr lang="fi-FI" dirty="0" err="1" smtClean="0">
                <a:solidFill>
                  <a:srgbClr val="FFFF00"/>
                </a:solidFill>
              </a:rPr>
              <a:t>Straight</a:t>
            </a:r>
            <a:r>
              <a:rPr lang="fi-FI" dirty="0" smtClean="0">
                <a:solidFill>
                  <a:srgbClr val="FFFF00"/>
                </a:solidFill>
              </a:rPr>
              <a:t> to </a:t>
            </a:r>
            <a:r>
              <a:rPr lang="fi-FI" dirty="0" err="1" smtClean="0">
                <a:solidFill>
                  <a:srgbClr val="FFFF00"/>
                </a:solidFill>
              </a:rPr>
              <a:t>greenlight</a:t>
            </a:r>
            <a:r>
              <a:rPr lang="fi-FI" dirty="0" smtClean="0">
                <a:solidFill>
                  <a:srgbClr val="FFFF00"/>
                </a:solidFill>
              </a:rPr>
              <a:t> </a:t>
            </a:r>
            <a:r>
              <a:rPr lang="fi-FI" dirty="0" err="1" smtClean="0">
                <a:solidFill>
                  <a:srgbClr val="FFFF00"/>
                </a:solidFill>
              </a:rPr>
              <a:t>pls</a:t>
            </a:r>
            <a:r>
              <a:rPr lang="fi-FI" dirty="0" smtClean="0">
                <a:solidFill>
                  <a:srgbClr val="FFFF00"/>
                </a:solidFill>
              </a:rPr>
              <a:t>” - </a:t>
            </a:r>
            <a:r>
              <a:rPr lang="fi-FI" smtClean="0">
                <a:solidFill>
                  <a:srgbClr val="FFFF00"/>
                </a:solidFill>
              </a:rPr>
              <a:t>GaybeN</a:t>
            </a:r>
            <a:endParaRPr lang="fi-FI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 descr="http://vignette1.wikia.nocookie.net/xenonauts/images/f/fb/Rocket.png/revision/latest?cb=2013010203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9371">
            <a:off x="7537450" y="4594393"/>
            <a:ext cx="4645025" cy="18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Algerian</vt:lpstr>
      <vt:lpstr>Arial</vt:lpstr>
      <vt:lpstr>Calibri</vt:lpstr>
      <vt:lpstr>Calibri Light</vt:lpstr>
      <vt:lpstr>Office Theme</vt:lpstr>
      <vt:lpstr>Pip: The Game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Pip: The Game</dc:title>
  <dc:creator>Karjalainen Kim TTV15SP</dc:creator>
  <cp:lastModifiedBy>Karjalainen Kim TTV15SP</cp:lastModifiedBy>
  <cp:revision>3</cp:revision>
  <dcterms:created xsi:type="dcterms:W3CDTF">2016-03-31T06:37:56Z</dcterms:created>
  <dcterms:modified xsi:type="dcterms:W3CDTF">2016-04-08T09:21:54Z</dcterms:modified>
</cp:coreProperties>
</file>