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BDDC-57FB-44D0-BF65-31031A2C6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EE1C1-CC64-46D4-B195-81A381C8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946D-BF1E-4430-9F41-904BE6BA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626B-2230-4CFE-B33D-05D101C5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58BD-72EE-4CD7-AF81-003538A9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0266-FA75-46FD-9F22-0A5CB0F0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A6863-7F18-4B97-B83C-6D851A2F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C0F9-EFBB-43AF-B38A-4EFE9FB5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748E-F72B-4BC7-8467-49F119B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BDD2-3041-410C-8A1C-6B1E1FB2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EFE8E-F5AC-4842-AF8A-1B7B75C7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8AC6-A638-412C-A325-DEA375DBD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50B1-432C-4682-9165-7723F7F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25A7-B633-4A52-A063-5D73517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190F-9112-4803-88E3-45AA420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8B7-10CD-42A0-A332-0A4687A4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174B-CF68-4CB3-9586-B27F380C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9F2A-2C0A-4AFB-BA17-A0C80DA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B9C3-052A-4F34-8338-09A7E1E4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6D32-0386-4F5C-A0FB-63ACA02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292-F9C3-451A-8B4D-58132E9D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D2F0-F71F-4850-A5A1-B4D0CA44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68FD-A252-4DE9-B4F4-E07F7238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F4E1-C3D4-492D-9655-BD682D9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FB5C-713F-464E-9343-44A91A1F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C0A2-B55A-433A-9D81-B0FD8E9A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5792-E2F8-49E7-8E54-84A0E1AF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FEC2-1517-4155-8CFD-16695BB20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C120-60D6-44C3-893E-3973BA4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4A13-D8C4-4057-AB30-89B45805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857C-7044-4656-B9F4-686ACA90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B44-6565-4D00-825D-4E3805A1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6DE1-C5CE-4DFF-896F-ED1F3CE1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F6ECC-497D-45D4-8054-4595E8D3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F9231-7078-48D1-937F-66330714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1400E-FA8C-42A1-BDEC-198AACC21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6341F-B70F-4C17-9505-9BD13971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0BF-9001-4D8C-9F78-1E42D169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656CE-1F31-4561-AAD6-FE3936B9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DC45-5452-476B-A567-D5E57843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3EFEB-ADE0-4349-9A97-478E0E4E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DF8E-E1FD-425E-ABEC-C067AE72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36BA1-A4E5-439F-BF78-F16AE5D4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DF4C2-B263-436C-AB24-8F8B947F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EAF95-0542-4D22-BED6-E34D88A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DE4A-879E-4375-B92C-BE6CA02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CF7E-07BC-4D88-9FD4-7BB4654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336A-DBB3-4FB9-9D24-AC2F5891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CA40D-DC21-4909-A957-CBD7189D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16D8-1887-49C3-8E7B-DF49AC2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724A-6781-4F50-8BC6-6B5ABBF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D0A9-9D44-4AD4-B9D6-803116D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C1DB-DF30-4F4F-A97B-709F7814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68E86-D23E-4A06-913B-833BB6B9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DF86-A68D-4A16-B393-70F156BC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0C72-D406-47E6-93A9-3AF4F7A7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2625-EE5F-466A-B62E-2E7D2C3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513B-8E20-43EC-B79B-09DCA465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6C8E9-3419-467F-B3D9-8F0F868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375-5D47-4147-8E4A-349289FB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5DE4-62E5-48A5-A8C8-00DF148D4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9E59-7892-4677-84EA-37CE7C2F6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C064-DB06-4FF9-816A-128D74FC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E72A-AA25-4573-8C13-D8AE6EDB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5427"/>
          </a:xfrm>
        </p:spPr>
        <p:txBody>
          <a:bodyPr/>
          <a:lstStyle/>
          <a:p>
            <a:r>
              <a:rPr lang="en-US" dirty="0"/>
              <a:t>RCE FRONT END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8D96-228E-4B8D-879D-80C3A661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221"/>
            <a:ext cx="9144000" cy="3568824"/>
          </a:xfrm>
        </p:spPr>
        <p:txBody>
          <a:bodyPr/>
          <a:lstStyle/>
          <a:p>
            <a:r>
              <a:rPr lang="en-US" dirty="0"/>
              <a:t>Technologies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TYPESCRIPT (NODEJS)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REDUX-THUNK</a:t>
            </a:r>
          </a:p>
        </p:txBody>
      </p:sp>
    </p:spTree>
    <p:extLst>
      <p:ext uri="{BB962C8B-B14F-4D97-AF65-F5344CB8AC3E}">
        <p14:creationId xmlns:p14="http://schemas.microsoft.com/office/powerpoint/2010/main" val="118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FEF-87C6-4AD9-AEC5-B7AFF63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945F-63EF-438D-A1D1-48DFF757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Easy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Reusable components</a:t>
            </a:r>
          </a:p>
          <a:p>
            <a:pPr lvl="1"/>
            <a:r>
              <a:rPr lang="en-US" dirty="0"/>
              <a:t>Single page application (very hard to do with just </a:t>
            </a:r>
            <a:r>
              <a:rPr lang="en-US" dirty="0" err="1"/>
              <a:t>javascripts</a:t>
            </a:r>
            <a:r>
              <a:rPr lang="en-US" dirty="0"/>
              <a:t> and html)</a:t>
            </a:r>
          </a:p>
        </p:txBody>
      </p:sp>
    </p:spTree>
    <p:extLst>
      <p:ext uri="{BB962C8B-B14F-4D97-AF65-F5344CB8AC3E}">
        <p14:creationId xmlns:p14="http://schemas.microsoft.com/office/powerpoint/2010/main" val="353142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3A0C-6D82-4699-BC65-AA542C8A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Redux-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02B5-040D-4293-A61F-0A87DD33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popular and open-source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library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management measure states of the application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acts as a middleware between UI and backend API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Returns async dispatch function for 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7186-FF26-4627-8628-318FE418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1AFF-0C5A-40F7-B7CD-068C866B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Superset of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Typescript vs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6F183B-7EBB-45E4-8B9E-F972733AC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4254"/>
              </p:ext>
            </p:extLst>
          </p:nvPr>
        </p:nvGraphicFramePr>
        <p:xfrm>
          <a:off x="1472707" y="301010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3072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853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 typed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step —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transpiling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5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 IDE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more JavaScript to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3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Predictability for debugging and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9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1327-5254-40AF-ADCE-23E3CDE4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0F74D-BB19-490D-B2B9-C168BEF08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548" y="1825625"/>
            <a:ext cx="6198904" cy="4351338"/>
          </a:xfrm>
        </p:spPr>
      </p:pic>
    </p:spTree>
    <p:extLst>
      <p:ext uri="{BB962C8B-B14F-4D97-AF65-F5344CB8AC3E}">
        <p14:creationId xmlns:p14="http://schemas.microsoft.com/office/powerpoint/2010/main" val="176830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inter-regular</vt:lpstr>
      <vt:lpstr>Arial</vt:lpstr>
      <vt:lpstr>Calibri</vt:lpstr>
      <vt:lpstr>Calibri Light</vt:lpstr>
      <vt:lpstr>Office Theme</vt:lpstr>
      <vt:lpstr>RCE FRONT END DEMO</vt:lpstr>
      <vt:lpstr>REACT</vt:lpstr>
      <vt:lpstr>Redux-Thunk</vt:lpstr>
      <vt:lpstr>Typescript</vt:lpstr>
      <vt:lpstr>Application Structure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FRONT END DEMO</dc:title>
  <dc:creator>ting zeng</dc:creator>
  <cp:lastModifiedBy>ting zeng</cp:lastModifiedBy>
  <cp:revision>1</cp:revision>
  <dcterms:created xsi:type="dcterms:W3CDTF">2021-12-21T15:12:46Z</dcterms:created>
  <dcterms:modified xsi:type="dcterms:W3CDTF">2021-12-21T15:56:45Z</dcterms:modified>
</cp:coreProperties>
</file>