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8BDDC-57FB-44D0-BF65-31031A2C6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EE1C1-CC64-46D4-B195-81A381C8C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B946D-BF1E-4430-9F41-904BE6BA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9C6D-630C-4C9B-9292-DF8A2A5875A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D626B-2230-4CFE-B33D-05D101C5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F58BD-72EE-4CD7-AF81-003538A9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1F3-81BA-47EA-B9E6-E0E96E675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60266-FA75-46FD-9F22-0A5CB0F0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A6863-7F18-4B97-B83C-6D851A2F4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1C0F9-EFBB-43AF-B38A-4EFE9FB5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9C6D-630C-4C9B-9292-DF8A2A5875A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E748E-F72B-4BC7-8467-49F119B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BBDD2-3041-410C-8A1C-6B1E1FB2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1F3-81BA-47EA-B9E6-E0E96E675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8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EFE8E-F5AC-4842-AF8A-1B7B75C77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08AC6-A638-412C-A325-DEA375DBD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B50B1-432C-4682-9165-7723F7F2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9C6D-630C-4C9B-9292-DF8A2A5875A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325A7-B633-4A52-A063-5D73517B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7190F-9112-4803-88E3-45AA4206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1F3-81BA-47EA-B9E6-E0E96E675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2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18B7-10CD-42A0-A332-0A4687A4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C174B-CF68-4CB3-9586-B27F380C9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A9F2A-2C0A-4AFB-BA17-A0C80DA1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9C6D-630C-4C9B-9292-DF8A2A5875A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FB9C3-052A-4F34-8338-09A7E1E4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26D32-0386-4F5C-A0FB-63ACA025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1F3-81BA-47EA-B9E6-E0E96E675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2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8292-F9C3-451A-8B4D-58132E9D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3D2F0-F71F-4850-A5A1-B4D0CA446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B68FD-A252-4DE9-B4F4-E07F7238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9C6D-630C-4C9B-9292-DF8A2A5875A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BF4E1-C3D4-492D-9655-BD682D95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4FB5C-713F-464E-9343-44A91A1F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1F3-81BA-47EA-B9E6-E0E96E675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2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FC0A2-B55A-433A-9D81-B0FD8E9A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35792-E2F8-49E7-8E54-84A0E1AF7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5FEC2-1517-4155-8CFD-16695BB20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3C120-60D6-44C3-893E-3973BA44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9C6D-630C-4C9B-9292-DF8A2A5875A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14A13-D8C4-4057-AB30-89B45805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B857C-7044-4656-B9F4-686ACA90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1F3-81BA-47EA-B9E6-E0E96E675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3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6B44-6565-4D00-825D-4E3805A1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D6DE1-C5CE-4DFF-896F-ED1F3CE1B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F6ECC-497D-45D4-8054-4595E8D35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F9231-7078-48D1-937F-66330714C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1400E-FA8C-42A1-BDEC-198AACC21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6341F-B70F-4C17-9505-9BD13971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9C6D-630C-4C9B-9292-DF8A2A5875A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A90BF-9001-4D8C-9F78-1E42D169F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656CE-1F31-4561-AAD6-FE3936B9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1F3-81BA-47EA-B9E6-E0E96E675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6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DC45-5452-476B-A567-D5E57843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E3EFEB-ADE0-4349-9A97-478E0E4E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9C6D-630C-4C9B-9292-DF8A2A5875A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DF8E-E1FD-425E-ABEC-C067AE72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36BA1-A4E5-439F-BF78-F16AE5D4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1F3-81BA-47EA-B9E6-E0E96E675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DF4C2-B263-436C-AB24-8F8B947F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9C6D-630C-4C9B-9292-DF8A2A5875A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EAF95-0542-4D22-BED6-E34D88A2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2DE4A-879E-4375-B92C-BE6CA02B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1F3-81BA-47EA-B9E6-E0E96E675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7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ACF7E-07BC-4D88-9FD4-7BB46549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0336A-DBB3-4FB9-9D24-AC2F58917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CA40D-DC21-4909-A957-CBD7189D0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116D8-1887-49C3-8E7B-DF49AC2D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9C6D-630C-4C9B-9292-DF8A2A5875A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9724A-6781-4F50-8BC6-6B5ABBFB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7D0A9-9D44-4AD4-B9D6-803116D4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1F3-81BA-47EA-B9E6-E0E96E675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7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C1DB-DF30-4F4F-A97B-709F7814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68E86-D23E-4A06-913B-833BB6B9E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2DF86-A68D-4A16-B393-70F156BC8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E0C72-D406-47E6-93A9-3AF4F7A7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9C6D-630C-4C9B-9292-DF8A2A5875A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22625-EE5F-466A-B62E-2E7D2C30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A513B-8E20-43EC-B79B-09DCA465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1F3-81BA-47EA-B9E6-E0E96E675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6C8E9-3419-467F-B3D9-8F0F86817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3C375-5D47-4147-8E4A-349289FBD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45DE4-62E5-48A5-A8C8-00DF148D4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49C6D-630C-4C9B-9292-DF8A2A5875A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9E59-7892-4677-84EA-37CE7C2F6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EC064-DB06-4FF9-816A-128D74FCC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021F3-81BA-47EA-B9E6-E0E96E675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3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1E72A-AA25-4573-8C13-D8AE6EDBF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5427"/>
          </a:xfrm>
        </p:spPr>
        <p:txBody>
          <a:bodyPr/>
          <a:lstStyle/>
          <a:p>
            <a:r>
              <a:rPr lang="en-US" dirty="0"/>
              <a:t>RCE FRONT END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08D96-228E-4B8D-879D-80C3A6615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14221"/>
            <a:ext cx="9144000" cy="3568824"/>
          </a:xfrm>
        </p:spPr>
        <p:txBody>
          <a:bodyPr/>
          <a:lstStyle/>
          <a:p>
            <a:r>
              <a:rPr lang="en-US" dirty="0"/>
              <a:t>Technologies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REACT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TYPESCRIPT (NODEJS)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REDUX-THUNK</a:t>
            </a:r>
          </a:p>
        </p:txBody>
      </p:sp>
    </p:spTree>
    <p:extLst>
      <p:ext uri="{BB962C8B-B14F-4D97-AF65-F5344CB8AC3E}">
        <p14:creationId xmlns:p14="http://schemas.microsoft.com/office/powerpoint/2010/main" val="1180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8FEF-87C6-4AD9-AEC5-B7AFF635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945F-63EF-438D-A1D1-48DFF757B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library for building user interfaces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Easy 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Reusable components</a:t>
            </a:r>
          </a:p>
          <a:p>
            <a:pPr lvl="1"/>
            <a:r>
              <a:rPr lang="en-US" dirty="0"/>
              <a:t>Single page application (very hard to do with just </a:t>
            </a:r>
            <a:r>
              <a:rPr lang="en-US" dirty="0" err="1"/>
              <a:t>javascripts</a:t>
            </a:r>
            <a:r>
              <a:rPr lang="en-US" dirty="0"/>
              <a:t> and html)</a:t>
            </a:r>
          </a:p>
        </p:txBody>
      </p:sp>
    </p:spTree>
    <p:extLst>
      <p:ext uri="{BB962C8B-B14F-4D97-AF65-F5344CB8AC3E}">
        <p14:creationId xmlns:p14="http://schemas.microsoft.com/office/powerpoint/2010/main" val="353142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3A0C-6D82-4699-BC65-AA542C8A4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Redux-</a:t>
            </a:r>
            <a:r>
              <a:rPr lang="en-US" dirty="0" err="1"/>
              <a:t>Thunk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102B5-040D-4293-A61F-0A87DD330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popular and open-source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Javascript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library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management measure states of the application</a:t>
            </a:r>
            <a:endParaRPr lang="en-US" dirty="0">
              <a:solidFill>
                <a:srgbClr val="333333"/>
              </a:solidFill>
              <a:latin typeface="inter-regula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acts as a middleware between UI and backend API</a:t>
            </a:r>
          </a:p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Returns async dispatch function for store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57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7186-FF26-4627-8628-318FE418C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1AFF-0C5A-40F7-B7CD-068C866B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Superset of </a:t>
            </a:r>
            <a:r>
              <a:rPr lang="en-US" dirty="0" err="1"/>
              <a:t>Javascript</a:t>
            </a:r>
            <a:r>
              <a:rPr lang="en-US" dirty="0"/>
              <a:t>. It is </a:t>
            </a:r>
            <a:r>
              <a:rPr lang="en-US" dirty="0" err="1"/>
              <a:t>Javascript</a:t>
            </a:r>
            <a:r>
              <a:rPr lang="en-US" dirty="0"/>
              <a:t> plus a type system.</a:t>
            </a:r>
          </a:p>
          <a:p>
            <a:r>
              <a:rPr lang="en-US" dirty="0"/>
              <a:t>Typescript vs </a:t>
            </a:r>
            <a:r>
              <a:rPr lang="en-US" dirty="0" err="1"/>
              <a:t>Javascript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6F183B-7EBB-45E4-8B9E-F972733AC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384254"/>
              </p:ext>
            </p:extLst>
          </p:nvPr>
        </p:nvGraphicFramePr>
        <p:xfrm>
          <a:off x="1472707" y="3010105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530721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68536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652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Strong typed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 step —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transpiling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95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Rich IDE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more JavaScript to learn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79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Fast 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3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Predictability for debugging and 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091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2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1327-5254-40AF-ADCE-23E3CDE42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Structure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40F74D-BB19-490D-B2B9-C168BEF08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6548" y="1825625"/>
            <a:ext cx="6198904" cy="4351338"/>
          </a:xfrm>
        </p:spPr>
      </p:pic>
    </p:spTree>
    <p:extLst>
      <p:ext uri="{BB962C8B-B14F-4D97-AF65-F5344CB8AC3E}">
        <p14:creationId xmlns:p14="http://schemas.microsoft.com/office/powerpoint/2010/main" val="1768300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6087-BB20-47B8-8D41-87F10D33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B7B54-8559-4DAA-B16B-801B46E80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functions with minimum styles and layout</a:t>
            </a:r>
          </a:p>
          <a:p>
            <a:r>
              <a:rPr lang="en-US" dirty="0"/>
              <a:t>View models for application in a list</a:t>
            </a:r>
          </a:p>
          <a:p>
            <a:r>
              <a:rPr lang="en-US" dirty="0"/>
              <a:t>Pull the list of view models from backend</a:t>
            </a:r>
          </a:p>
          <a:p>
            <a:r>
              <a:rPr lang="en-US" dirty="0"/>
              <a:t>Demonstrate the functions of Add, Delete, View and Edit</a:t>
            </a:r>
          </a:p>
          <a:p>
            <a:r>
              <a:rPr lang="en-US" dirty="0"/>
              <a:t>A Sprint boot backend is developed to work with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257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154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inter-regular</vt:lpstr>
      <vt:lpstr>Arial</vt:lpstr>
      <vt:lpstr>Calibri</vt:lpstr>
      <vt:lpstr>Calibri Light</vt:lpstr>
      <vt:lpstr>Office Theme</vt:lpstr>
      <vt:lpstr>RCE FRONT END DEMO</vt:lpstr>
      <vt:lpstr>REACT</vt:lpstr>
      <vt:lpstr>Redux-Thunk</vt:lpstr>
      <vt:lpstr>Typescript</vt:lpstr>
      <vt:lpstr>Application Structure Diagram</vt:lpstr>
      <vt:lpstr>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RCE FRONT END DEMO</dc:title>
  <dc:creator>ting zeng</dc:creator>
  <cp:lastModifiedBy>ting zeng</cp:lastModifiedBy>
  <cp:revision>4</cp:revision>
  <dcterms:created xsi:type="dcterms:W3CDTF">2021-12-21T15:12:46Z</dcterms:created>
  <dcterms:modified xsi:type="dcterms:W3CDTF">2021-12-21T20:42:21Z</dcterms:modified>
</cp:coreProperties>
</file>