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2" r:id="rId7"/>
    <p:sldId id="266" r:id="rId8"/>
    <p:sldId id="261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5465" userDrawn="1">
          <p15:clr>
            <a:srgbClr val="A4A3A4"/>
          </p15:clr>
        </p15:guide>
        <p15:guide id="7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C0000"/>
    <a:srgbClr val="CCCCCC"/>
    <a:srgbClr val="FF9966"/>
    <a:srgbClr val="00B0F0"/>
    <a:srgbClr val="92D050"/>
    <a:srgbClr val="77E2ED"/>
    <a:srgbClr val="84A3E0"/>
    <a:srgbClr val="3366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6641" autoAdjust="0"/>
  </p:normalViewPr>
  <p:slideViewPr>
    <p:cSldViewPr snapToGrid="0" snapToObjects="1">
      <p:cViewPr varScale="1">
        <p:scale>
          <a:sx n="54" d="100"/>
          <a:sy n="54" d="100"/>
        </p:scale>
        <p:origin x="56" y="216"/>
      </p:cViewPr>
      <p:guideLst>
        <p:guide pos="5465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8539578647825"/>
          <c:y val="3.2207378500427292E-2"/>
          <c:w val="0.7608890499520039"/>
          <c:h val="0.7935294267723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Nickel Price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Sheet1!$B$2:$B$7766</c:f>
              <c:numCache>
                <c:formatCode>"$"#,##0.00</c:formatCode>
                <c:ptCount val="7765"/>
                <c:pt idx="0">
                  <c:v>7860</c:v>
                </c:pt>
                <c:pt idx="1">
                  <c:v>7810</c:v>
                </c:pt>
                <c:pt idx="2">
                  <c:v>8100</c:v>
                </c:pt>
                <c:pt idx="3">
                  <c:v>8025</c:v>
                </c:pt>
                <c:pt idx="4">
                  <c:v>7825</c:v>
                </c:pt>
                <c:pt idx="5">
                  <c:v>7610</c:v>
                </c:pt>
                <c:pt idx="6">
                  <c:v>7700</c:v>
                </c:pt>
                <c:pt idx="7">
                  <c:v>7700</c:v>
                </c:pt>
                <c:pt idx="8">
                  <c:v>7575</c:v>
                </c:pt>
                <c:pt idx="9">
                  <c:v>7500</c:v>
                </c:pt>
                <c:pt idx="10">
                  <c:v>7210</c:v>
                </c:pt>
                <c:pt idx="11">
                  <c:v>7200</c:v>
                </c:pt>
                <c:pt idx="12">
                  <c:v>6850</c:v>
                </c:pt>
                <c:pt idx="13">
                  <c:v>6450</c:v>
                </c:pt>
                <c:pt idx="14">
                  <c:v>6275</c:v>
                </c:pt>
                <c:pt idx="15">
                  <c:v>5900</c:v>
                </c:pt>
                <c:pt idx="16">
                  <c:v>6120</c:v>
                </c:pt>
                <c:pt idx="17">
                  <c:v>6775</c:v>
                </c:pt>
                <c:pt idx="18">
                  <c:v>6425</c:v>
                </c:pt>
                <c:pt idx="19">
                  <c:v>6450</c:v>
                </c:pt>
                <c:pt idx="20">
                  <c:v>6150</c:v>
                </c:pt>
                <c:pt idx="21">
                  <c:v>6000</c:v>
                </c:pt>
                <c:pt idx="22">
                  <c:v>6430</c:v>
                </c:pt>
                <c:pt idx="23">
                  <c:v>6460</c:v>
                </c:pt>
                <c:pt idx="24">
                  <c:v>6650</c:v>
                </c:pt>
                <c:pt idx="25">
                  <c:v>6150</c:v>
                </c:pt>
                <c:pt idx="26">
                  <c:v>6135</c:v>
                </c:pt>
                <c:pt idx="27">
                  <c:v>6225</c:v>
                </c:pt>
                <c:pt idx="28">
                  <c:v>6325</c:v>
                </c:pt>
                <c:pt idx="29">
                  <c:v>6450</c:v>
                </c:pt>
                <c:pt idx="30">
                  <c:v>6850</c:v>
                </c:pt>
                <c:pt idx="31">
                  <c:v>6950</c:v>
                </c:pt>
                <c:pt idx="32">
                  <c:v>7225</c:v>
                </c:pt>
                <c:pt idx="33">
                  <c:v>7680</c:v>
                </c:pt>
                <c:pt idx="34">
                  <c:v>7575</c:v>
                </c:pt>
                <c:pt idx="35">
                  <c:v>7325</c:v>
                </c:pt>
                <c:pt idx="36">
                  <c:v>7230</c:v>
                </c:pt>
                <c:pt idx="37">
                  <c:v>7240</c:v>
                </c:pt>
                <c:pt idx="38">
                  <c:v>7700</c:v>
                </c:pt>
                <c:pt idx="39">
                  <c:v>7900</c:v>
                </c:pt>
                <c:pt idx="40">
                  <c:v>7725</c:v>
                </c:pt>
                <c:pt idx="41">
                  <c:v>7540</c:v>
                </c:pt>
                <c:pt idx="42">
                  <c:v>8125</c:v>
                </c:pt>
                <c:pt idx="43">
                  <c:v>8390</c:v>
                </c:pt>
                <c:pt idx="44">
                  <c:v>8825</c:v>
                </c:pt>
                <c:pt idx="45">
                  <c:v>8775</c:v>
                </c:pt>
                <c:pt idx="46">
                  <c:v>8740</c:v>
                </c:pt>
                <c:pt idx="47">
                  <c:v>8975</c:v>
                </c:pt>
                <c:pt idx="48">
                  <c:v>9200</c:v>
                </c:pt>
                <c:pt idx="49">
                  <c:v>9175</c:v>
                </c:pt>
                <c:pt idx="50">
                  <c:v>8900</c:v>
                </c:pt>
                <c:pt idx="51">
                  <c:v>9110</c:v>
                </c:pt>
                <c:pt idx="52">
                  <c:v>9550</c:v>
                </c:pt>
                <c:pt idx="53">
                  <c:v>9700</c:v>
                </c:pt>
                <c:pt idx="54">
                  <c:v>10125</c:v>
                </c:pt>
                <c:pt idx="55">
                  <c:v>10160</c:v>
                </c:pt>
                <c:pt idx="56">
                  <c:v>10275</c:v>
                </c:pt>
                <c:pt idx="57">
                  <c:v>10000</c:v>
                </c:pt>
                <c:pt idx="58">
                  <c:v>9450</c:v>
                </c:pt>
                <c:pt idx="59">
                  <c:v>9350</c:v>
                </c:pt>
                <c:pt idx="60">
                  <c:v>9350</c:v>
                </c:pt>
                <c:pt idx="61">
                  <c:v>9420</c:v>
                </c:pt>
                <c:pt idx="62">
                  <c:v>9410</c:v>
                </c:pt>
                <c:pt idx="63">
                  <c:v>9200</c:v>
                </c:pt>
                <c:pt idx="64">
                  <c:v>9100</c:v>
                </c:pt>
                <c:pt idx="65">
                  <c:v>9000</c:v>
                </c:pt>
                <c:pt idx="66">
                  <c:v>9025</c:v>
                </c:pt>
                <c:pt idx="67">
                  <c:v>9010</c:v>
                </c:pt>
                <c:pt idx="68">
                  <c:v>9000</c:v>
                </c:pt>
                <c:pt idx="69">
                  <c:v>8850</c:v>
                </c:pt>
                <c:pt idx="70">
                  <c:v>8825</c:v>
                </c:pt>
                <c:pt idx="71">
                  <c:v>8790</c:v>
                </c:pt>
                <c:pt idx="72">
                  <c:v>8750</c:v>
                </c:pt>
                <c:pt idx="73">
                  <c:v>8750</c:v>
                </c:pt>
                <c:pt idx="74">
                  <c:v>8750</c:v>
                </c:pt>
                <c:pt idx="75">
                  <c:v>8675</c:v>
                </c:pt>
                <c:pt idx="76">
                  <c:v>8660</c:v>
                </c:pt>
                <c:pt idx="77">
                  <c:v>8650</c:v>
                </c:pt>
                <c:pt idx="78">
                  <c:v>8800</c:v>
                </c:pt>
                <c:pt idx="79">
                  <c:v>8825</c:v>
                </c:pt>
                <c:pt idx="80">
                  <c:v>9110</c:v>
                </c:pt>
                <c:pt idx="81">
                  <c:v>9450</c:v>
                </c:pt>
                <c:pt idx="82">
                  <c:v>9300</c:v>
                </c:pt>
                <c:pt idx="83">
                  <c:v>9150</c:v>
                </c:pt>
                <c:pt idx="84">
                  <c:v>9125</c:v>
                </c:pt>
                <c:pt idx="85">
                  <c:v>9300</c:v>
                </c:pt>
                <c:pt idx="86">
                  <c:v>9500</c:v>
                </c:pt>
                <c:pt idx="87">
                  <c:v>9400</c:v>
                </c:pt>
                <c:pt idx="88">
                  <c:v>9200</c:v>
                </c:pt>
                <c:pt idx="89">
                  <c:v>9200</c:v>
                </c:pt>
                <c:pt idx="90">
                  <c:v>8950</c:v>
                </c:pt>
                <c:pt idx="91">
                  <c:v>8900</c:v>
                </c:pt>
                <c:pt idx="92">
                  <c:v>9075</c:v>
                </c:pt>
                <c:pt idx="93">
                  <c:v>8900</c:v>
                </c:pt>
                <c:pt idx="94">
                  <c:v>8650</c:v>
                </c:pt>
                <c:pt idx="95">
                  <c:v>8305</c:v>
                </c:pt>
                <c:pt idx="96">
                  <c:v>8510</c:v>
                </c:pt>
                <c:pt idx="97">
                  <c:v>8550</c:v>
                </c:pt>
                <c:pt idx="98">
                  <c:v>8575</c:v>
                </c:pt>
                <c:pt idx="99">
                  <c:v>8325</c:v>
                </c:pt>
                <c:pt idx="100">
                  <c:v>8380</c:v>
                </c:pt>
                <c:pt idx="101">
                  <c:v>8325</c:v>
                </c:pt>
                <c:pt idx="102">
                  <c:v>8375</c:v>
                </c:pt>
                <c:pt idx="103">
                  <c:v>8460</c:v>
                </c:pt>
                <c:pt idx="104">
                  <c:v>8460</c:v>
                </c:pt>
                <c:pt idx="105">
                  <c:v>8475</c:v>
                </c:pt>
                <c:pt idx="106">
                  <c:v>8450</c:v>
                </c:pt>
                <c:pt idx="107">
                  <c:v>8310</c:v>
                </c:pt>
                <c:pt idx="108">
                  <c:v>8320</c:v>
                </c:pt>
                <c:pt idx="109">
                  <c:v>8200</c:v>
                </c:pt>
                <c:pt idx="110">
                  <c:v>8165</c:v>
                </c:pt>
                <c:pt idx="111">
                  <c:v>8040</c:v>
                </c:pt>
                <c:pt idx="112">
                  <c:v>7855</c:v>
                </c:pt>
                <c:pt idx="113">
                  <c:v>7970</c:v>
                </c:pt>
                <c:pt idx="114">
                  <c:v>8030</c:v>
                </c:pt>
                <c:pt idx="115">
                  <c:v>8230</c:v>
                </c:pt>
                <c:pt idx="116">
                  <c:v>8350</c:v>
                </c:pt>
                <c:pt idx="117">
                  <c:v>8415</c:v>
                </c:pt>
                <c:pt idx="118">
                  <c:v>8600</c:v>
                </c:pt>
                <c:pt idx="119">
                  <c:v>8650</c:v>
                </c:pt>
                <c:pt idx="120">
                  <c:v>8540</c:v>
                </c:pt>
                <c:pt idx="121">
                  <c:v>8550</c:v>
                </c:pt>
                <c:pt idx="122">
                  <c:v>8710</c:v>
                </c:pt>
                <c:pt idx="123">
                  <c:v>8775</c:v>
                </c:pt>
                <c:pt idx="124">
                  <c:v>8910</c:v>
                </c:pt>
                <c:pt idx="125">
                  <c:v>8720</c:v>
                </c:pt>
                <c:pt idx="126">
                  <c:v>8575</c:v>
                </c:pt>
                <c:pt idx="127">
                  <c:v>8690</c:v>
                </c:pt>
                <c:pt idx="128">
                  <c:v>8710</c:v>
                </c:pt>
                <c:pt idx="129">
                  <c:v>8600</c:v>
                </c:pt>
                <c:pt idx="130">
                  <c:v>8625</c:v>
                </c:pt>
                <c:pt idx="131">
                  <c:v>8600</c:v>
                </c:pt>
                <c:pt idx="132">
                  <c:v>8580</c:v>
                </c:pt>
                <c:pt idx="133">
                  <c:v>8610</c:v>
                </c:pt>
                <c:pt idx="134">
                  <c:v>8660</c:v>
                </c:pt>
                <c:pt idx="135">
                  <c:v>8825</c:v>
                </c:pt>
                <c:pt idx="136">
                  <c:v>8990</c:v>
                </c:pt>
                <c:pt idx="137">
                  <c:v>9080</c:v>
                </c:pt>
                <c:pt idx="138">
                  <c:v>9825</c:v>
                </c:pt>
                <c:pt idx="139">
                  <c:v>10050</c:v>
                </c:pt>
                <c:pt idx="140">
                  <c:v>9430</c:v>
                </c:pt>
                <c:pt idx="141">
                  <c:v>9310</c:v>
                </c:pt>
                <c:pt idx="142">
                  <c:v>9675</c:v>
                </c:pt>
                <c:pt idx="143">
                  <c:v>9980</c:v>
                </c:pt>
                <c:pt idx="144">
                  <c:v>9925</c:v>
                </c:pt>
                <c:pt idx="145">
                  <c:v>10050</c:v>
                </c:pt>
                <c:pt idx="146">
                  <c:v>9750</c:v>
                </c:pt>
                <c:pt idx="147">
                  <c:v>9630</c:v>
                </c:pt>
                <c:pt idx="148">
                  <c:v>9425</c:v>
                </c:pt>
                <c:pt idx="149">
                  <c:v>9430</c:v>
                </c:pt>
                <c:pt idx="150">
                  <c:v>10200</c:v>
                </c:pt>
                <c:pt idx="151">
                  <c:v>10200</c:v>
                </c:pt>
                <c:pt idx="152">
                  <c:v>10800</c:v>
                </c:pt>
                <c:pt idx="153">
                  <c:v>10650</c:v>
                </c:pt>
                <c:pt idx="154">
                  <c:v>10650</c:v>
                </c:pt>
                <c:pt idx="155">
                  <c:v>11400</c:v>
                </c:pt>
                <c:pt idx="156">
                  <c:v>11000</c:v>
                </c:pt>
                <c:pt idx="157">
                  <c:v>11000</c:v>
                </c:pt>
                <c:pt idx="158">
                  <c:v>10950</c:v>
                </c:pt>
                <c:pt idx="159">
                  <c:v>10950</c:v>
                </c:pt>
                <c:pt idx="160">
                  <c:v>10900</c:v>
                </c:pt>
                <c:pt idx="161">
                  <c:v>11300</c:v>
                </c:pt>
                <c:pt idx="162">
                  <c:v>11250</c:v>
                </c:pt>
                <c:pt idx="163">
                  <c:v>11250</c:v>
                </c:pt>
                <c:pt idx="164">
                  <c:v>11550</c:v>
                </c:pt>
                <c:pt idx="165">
                  <c:v>11400</c:v>
                </c:pt>
                <c:pt idx="166">
                  <c:v>11300</c:v>
                </c:pt>
                <c:pt idx="167">
                  <c:v>10550</c:v>
                </c:pt>
                <c:pt idx="168">
                  <c:v>10575</c:v>
                </c:pt>
                <c:pt idx="169">
                  <c:v>10575</c:v>
                </c:pt>
                <c:pt idx="170">
                  <c:v>10800</c:v>
                </c:pt>
                <c:pt idx="171">
                  <c:v>11000</c:v>
                </c:pt>
                <c:pt idx="172">
                  <c:v>11100</c:v>
                </c:pt>
                <c:pt idx="173">
                  <c:v>11025</c:v>
                </c:pt>
                <c:pt idx="174">
                  <c:v>11250</c:v>
                </c:pt>
                <c:pt idx="175">
                  <c:v>11275</c:v>
                </c:pt>
                <c:pt idx="176">
                  <c:v>10925</c:v>
                </c:pt>
                <c:pt idx="177">
                  <c:v>10825</c:v>
                </c:pt>
                <c:pt idx="178">
                  <c:v>11075</c:v>
                </c:pt>
                <c:pt idx="179">
                  <c:v>11150</c:v>
                </c:pt>
                <c:pt idx="180">
                  <c:v>11550</c:v>
                </c:pt>
                <c:pt idx="181">
                  <c:v>11925</c:v>
                </c:pt>
                <c:pt idx="182">
                  <c:v>11450</c:v>
                </c:pt>
                <c:pt idx="183">
                  <c:v>10650</c:v>
                </c:pt>
                <c:pt idx="184">
                  <c:v>11100</c:v>
                </c:pt>
                <c:pt idx="185">
                  <c:v>11100</c:v>
                </c:pt>
                <c:pt idx="186">
                  <c:v>10800</c:v>
                </c:pt>
                <c:pt idx="187">
                  <c:v>10500</c:v>
                </c:pt>
                <c:pt idx="188">
                  <c:v>9900</c:v>
                </c:pt>
                <c:pt idx="189">
                  <c:v>10000</c:v>
                </c:pt>
                <c:pt idx="190">
                  <c:v>10175</c:v>
                </c:pt>
                <c:pt idx="191">
                  <c:v>10725</c:v>
                </c:pt>
                <c:pt idx="192">
                  <c:v>10560</c:v>
                </c:pt>
                <c:pt idx="193">
                  <c:v>10300</c:v>
                </c:pt>
                <c:pt idx="194">
                  <c:v>9750</c:v>
                </c:pt>
                <c:pt idx="195">
                  <c:v>9200</c:v>
                </c:pt>
                <c:pt idx="196">
                  <c:v>9575</c:v>
                </c:pt>
                <c:pt idx="197">
                  <c:v>9825</c:v>
                </c:pt>
                <c:pt idx="198">
                  <c:v>9625</c:v>
                </c:pt>
                <c:pt idx="199">
                  <c:v>9800</c:v>
                </c:pt>
                <c:pt idx="200">
                  <c:v>9650</c:v>
                </c:pt>
                <c:pt idx="201">
                  <c:v>9425</c:v>
                </c:pt>
                <c:pt idx="202">
                  <c:v>9025</c:v>
                </c:pt>
                <c:pt idx="203">
                  <c:v>9100</c:v>
                </c:pt>
                <c:pt idx="204">
                  <c:v>9050</c:v>
                </c:pt>
                <c:pt idx="205">
                  <c:v>9050</c:v>
                </c:pt>
                <c:pt idx="206">
                  <c:v>9100</c:v>
                </c:pt>
                <c:pt idx="207">
                  <c:v>8675</c:v>
                </c:pt>
                <c:pt idx="208">
                  <c:v>8500</c:v>
                </c:pt>
                <c:pt idx="209">
                  <c:v>8800</c:v>
                </c:pt>
                <c:pt idx="210">
                  <c:v>9050</c:v>
                </c:pt>
                <c:pt idx="211">
                  <c:v>8850</c:v>
                </c:pt>
                <c:pt idx="212">
                  <c:v>8950</c:v>
                </c:pt>
                <c:pt idx="213">
                  <c:v>9000</c:v>
                </c:pt>
                <c:pt idx="214">
                  <c:v>9075</c:v>
                </c:pt>
                <c:pt idx="215">
                  <c:v>8950</c:v>
                </c:pt>
                <c:pt idx="216">
                  <c:v>8700</c:v>
                </c:pt>
                <c:pt idx="217">
                  <c:v>8700</c:v>
                </c:pt>
                <c:pt idx="218">
                  <c:v>8925</c:v>
                </c:pt>
                <c:pt idx="219">
                  <c:v>8800</c:v>
                </c:pt>
                <c:pt idx="220">
                  <c:v>8800</c:v>
                </c:pt>
                <c:pt idx="221">
                  <c:v>8900</c:v>
                </c:pt>
                <c:pt idx="222">
                  <c:v>8725</c:v>
                </c:pt>
                <c:pt idx="223">
                  <c:v>8825</c:v>
                </c:pt>
                <c:pt idx="224">
                  <c:v>8825</c:v>
                </c:pt>
                <c:pt idx="225">
                  <c:v>9000</c:v>
                </c:pt>
                <c:pt idx="226">
                  <c:v>8875</c:v>
                </c:pt>
                <c:pt idx="227">
                  <c:v>8855</c:v>
                </c:pt>
                <c:pt idx="228">
                  <c:v>8850</c:v>
                </c:pt>
                <c:pt idx="229">
                  <c:v>8560</c:v>
                </c:pt>
                <c:pt idx="230">
                  <c:v>8575</c:v>
                </c:pt>
                <c:pt idx="231">
                  <c:v>8730</c:v>
                </c:pt>
                <c:pt idx="232">
                  <c:v>8450</c:v>
                </c:pt>
                <c:pt idx="233">
                  <c:v>7930</c:v>
                </c:pt>
                <c:pt idx="234">
                  <c:v>7940</c:v>
                </c:pt>
                <c:pt idx="235">
                  <c:v>8300</c:v>
                </c:pt>
                <c:pt idx="236">
                  <c:v>8100</c:v>
                </c:pt>
                <c:pt idx="237">
                  <c:v>8190</c:v>
                </c:pt>
                <c:pt idx="238">
                  <c:v>8350</c:v>
                </c:pt>
                <c:pt idx="239">
                  <c:v>8330</c:v>
                </c:pt>
                <c:pt idx="240">
                  <c:v>8260</c:v>
                </c:pt>
                <c:pt idx="241">
                  <c:v>8150</c:v>
                </c:pt>
                <c:pt idx="242">
                  <c:v>8175</c:v>
                </c:pt>
                <c:pt idx="243">
                  <c:v>8200</c:v>
                </c:pt>
                <c:pt idx="244">
                  <c:v>8175</c:v>
                </c:pt>
                <c:pt idx="245">
                  <c:v>8075</c:v>
                </c:pt>
                <c:pt idx="246">
                  <c:v>8090</c:v>
                </c:pt>
                <c:pt idx="247">
                  <c:v>7850</c:v>
                </c:pt>
                <c:pt idx="248">
                  <c:v>7925</c:v>
                </c:pt>
                <c:pt idx="249">
                  <c:v>7850</c:v>
                </c:pt>
                <c:pt idx="250">
                  <c:v>7975</c:v>
                </c:pt>
                <c:pt idx="251">
                  <c:v>8300</c:v>
                </c:pt>
                <c:pt idx="252">
                  <c:v>8425</c:v>
                </c:pt>
                <c:pt idx="253">
                  <c:v>8500</c:v>
                </c:pt>
                <c:pt idx="254">
                  <c:v>8500</c:v>
                </c:pt>
                <c:pt idx="255">
                  <c:v>8500</c:v>
                </c:pt>
                <c:pt idx="256">
                  <c:v>8500</c:v>
                </c:pt>
                <c:pt idx="257">
                  <c:v>8375</c:v>
                </c:pt>
                <c:pt idx="258">
                  <c:v>8175</c:v>
                </c:pt>
                <c:pt idx="259">
                  <c:v>8175</c:v>
                </c:pt>
                <c:pt idx="260">
                  <c:v>8175</c:v>
                </c:pt>
                <c:pt idx="261">
                  <c:v>8325</c:v>
                </c:pt>
                <c:pt idx="262">
                  <c:v>8330</c:v>
                </c:pt>
                <c:pt idx="263">
                  <c:v>8525</c:v>
                </c:pt>
                <c:pt idx="264">
                  <c:v>8875</c:v>
                </c:pt>
                <c:pt idx="265">
                  <c:v>9075</c:v>
                </c:pt>
                <c:pt idx="266">
                  <c:v>8705</c:v>
                </c:pt>
                <c:pt idx="267">
                  <c:v>8800</c:v>
                </c:pt>
                <c:pt idx="268">
                  <c:v>8850</c:v>
                </c:pt>
                <c:pt idx="269">
                  <c:v>8800</c:v>
                </c:pt>
                <c:pt idx="270">
                  <c:v>8400</c:v>
                </c:pt>
                <c:pt idx="271">
                  <c:v>8340</c:v>
                </c:pt>
                <c:pt idx="272">
                  <c:v>8500</c:v>
                </c:pt>
                <c:pt idx="273">
                  <c:v>8410</c:v>
                </c:pt>
                <c:pt idx="274">
                  <c:v>8510</c:v>
                </c:pt>
                <c:pt idx="275">
                  <c:v>8500</c:v>
                </c:pt>
                <c:pt idx="276">
                  <c:v>8410</c:v>
                </c:pt>
                <c:pt idx="277">
                  <c:v>8550</c:v>
                </c:pt>
                <c:pt idx="278">
                  <c:v>8650</c:v>
                </c:pt>
                <c:pt idx="279">
                  <c:v>8601</c:v>
                </c:pt>
                <c:pt idx="280">
                  <c:v>8491</c:v>
                </c:pt>
                <c:pt idx="281">
                  <c:v>8471</c:v>
                </c:pt>
                <c:pt idx="282">
                  <c:v>8600</c:v>
                </c:pt>
                <c:pt idx="283">
                  <c:v>8581</c:v>
                </c:pt>
                <c:pt idx="284">
                  <c:v>8516</c:v>
                </c:pt>
                <c:pt idx="285">
                  <c:v>8535</c:v>
                </c:pt>
                <c:pt idx="286">
                  <c:v>8490</c:v>
                </c:pt>
                <c:pt idx="287">
                  <c:v>8500</c:v>
                </c:pt>
                <c:pt idx="288">
                  <c:v>8570</c:v>
                </c:pt>
                <c:pt idx="289">
                  <c:v>8710</c:v>
                </c:pt>
                <c:pt idx="290">
                  <c:v>8900</c:v>
                </c:pt>
                <c:pt idx="291">
                  <c:v>8750</c:v>
                </c:pt>
                <c:pt idx="292">
                  <c:v>8680</c:v>
                </c:pt>
                <c:pt idx="293">
                  <c:v>8780</c:v>
                </c:pt>
                <c:pt idx="294">
                  <c:v>8760</c:v>
                </c:pt>
                <c:pt idx="295">
                  <c:v>8825</c:v>
                </c:pt>
                <c:pt idx="296">
                  <c:v>8775</c:v>
                </c:pt>
                <c:pt idx="297">
                  <c:v>8750</c:v>
                </c:pt>
                <c:pt idx="298">
                  <c:v>8805</c:v>
                </c:pt>
                <c:pt idx="299">
                  <c:v>8620</c:v>
                </c:pt>
                <c:pt idx="300">
                  <c:v>8700</c:v>
                </c:pt>
                <c:pt idx="301">
                  <c:v>8650</c:v>
                </c:pt>
                <c:pt idx="302">
                  <c:v>8670</c:v>
                </c:pt>
                <c:pt idx="303">
                  <c:v>8550</c:v>
                </c:pt>
                <c:pt idx="304">
                  <c:v>8500</c:v>
                </c:pt>
                <c:pt idx="305">
                  <c:v>8481</c:v>
                </c:pt>
                <c:pt idx="306">
                  <c:v>8395</c:v>
                </c:pt>
                <c:pt idx="307">
                  <c:v>8455</c:v>
                </c:pt>
                <c:pt idx="308">
                  <c:v>8600</c:v>
                </c:pt>
                <c:pt idx="309">
                  <c:v>8530</c:v>
                </c:pt>
                <c:pt idx="310">
                  <c:v>8503</c:v>
                </c:pt>
                <c:pt idx="311">
                  <c:v>8605</c:v>
                </c:pt>
                <c:pt idx="312">
                  <c:v>8620</c:v>
                </c:pt>
                <c:pt idx="313">
                  <c:v>8565</c:v>
                </c:pt>
                <c:pt idx="314">
                  <c:v>8570</c:v>
                </c:pt>
                <c:pt idx="315">
                  <c:v>8565</c:v>
                </c:pt>
                <c:pt idx="316">
                  <c:v>8764</c:v>
                </c:pt>
                <c:pt idx="317">
                  <c:v>8915</c:v>
                </c:pt>
                <c:pt idx="318">
                  <c:v>9150</c:v>
                </c:pt>
                <c:pt idx="319">
                  <c:v>9220</c:v>
                </c:pt>
                <c:pt idx="320">
                  <c:v>9130</c:v>
                </c:pt>
                <c:pt idx="321">
                  <c:v>8920</c:v>
                </c:pt>
                <c:pt idx="322">
                  <c:v>9056</c:v>
                </c:pt>
                <c:pt idx="323">
                  <c:v>9056</c:v>
                </c:pt>
                <c:pt idx="324">
                  <c:v>9056</c:v>
                </c:pt>
                <c:pt idx="325">
                  <c:v>9210</c:v>
                </c:pt>
                <c:pt idx="326">
                  <c:v>9000</c:v>
                </c:pt>
                <c:pt idx="327">
                  <c:v>8925</c:v>
                </c:pt>
                <c:pt idx="328">
                  <c:v>9030</c:v>
                </c:pt>
                <c:pt idx="329">
                  <c:v>8930</c:v>
                </c:pt>
                <c:pt idx="330">
                  <c:v>8895</c:v>
                </c:pt>
                <c:pt idx="331">
                  <c:v>9110</c:v>
                </c:pt>
                <c:pt idx="332">
                  <c:v>9030</c:v>
                </c:pt>
                <c:pt idx="333">
                  <c:v>9010</c:v>
                </c:pt>
                <c:pt idx="334">
                  <c:v>8960</c:v>
                </c:pt>
                <c:pt idx="335">
                  <c:v>8935</c:v>
                </c:pt>
                <c:pt idx="336">
                  <c:v>8980</c:v>
                </c:pt>
                <c:pt idx="337">
                  <c:v>9010</c:v>
                </c:pt>
                <c:pt idx="338">
                  <c:v>9140</c:v>
                </c:pt>
                <c:pt idx="339">
                  <c:v>9090</c:v>
                </c:pt>
                <c:pt idx="340">
                  <c:v>9130</c:v>
                </c:pt>
                <c:pt idx="341">
                  <c:v>8975</c:v>
                </c:pt>
                <c:pt idx="342">
                  <c:v>9080</c:v>
                </c:pt>
                <c:pt idx="343">
                  <c:v>9010</c:v>
                </c:pt>
                <c:pt idx="344">
                  <c:v>8965</c:v>
                </c:pt>
                <c:pt idx="345">
                  <c:v>9141</c:v>
                </c:pt>
                <c:pt idx="346">
                  <c:v>9040</c:v>
                </c:pt>
                <c:pt idx="347">
                  <c:v>8950</c:v>
                </c:pt>
                <c:pt idx="348">
                  <c:v>8840</c:v>
                </c:pt>
                <c:pt idx="349">
                  <c:v>8840</c:v>
                </c:pt>
                <c:pt idx="350">
                  <c:v>8825</c:v>
                </c:pt>
                <c:pt idx="351">
                  <c:v>8830</c:v>
                </c:pt>
                <c:pt idx="352">
                  <c:v>8700</c:v>
                </c:pt>
                <c:pt idx="353">
                  <c:v>8625</c:v>
                </c:pt>
                <c:pt idx="354">
                  <c:v>8595</c:v>
                </c:pt>
                <c:pt idx="355">
                  <c:v>8490</c:v>
                </c:pt>
                <c:pt idx="356">
                  <c:v>8360</c:v>
                </c:pt>
                <c:pt idx="357">
                  <c:v>8310</c:v>
                </c:pt>
                <c:pt idx="358">
                  <c:v>8300</c:v>
                </c:pt>
                <c:pt idx="359">
                  <c:v>8326</c:v>
                </c:pt>
                <c:pt idx="360">
                  <c:v>8145</c:v>
                </c:pt>
                <c:pt idx="361">
                  <c:v>8060</c:v>
                </c:pt>
                <c:pt idx="362">
                  <c:v>8080</c:v>
                </c:pt>
                <c:pt idx="363">
                  <c:v>8275</c:v>
                </c:pt>
                <c:pt idx="364">
                  <c:v>8275</c:v>
                </c:pt>
                <c:pt idx="365">
                  <c:v>8270</c:v>
                </c:pt>
                <c:pt idx="366">
                  <c:v>8255</c:v>
                </c:pt>
                <c:pt idx="367">
                  <c:v>8120</c:v>
                </c:pt>
                <c:pt idx="368">
                  <c:v>8205</c:v>
                </c:pt>
                <c:pt idx="369">
                  <c:v>8120</c:v>
                </c:pt>
                <c:pt idx="370">
                  <c:v>8129</c:v>
                </c:pt>
                <c:pt idx="371">
                  <c:v>8150</c:v>
                </c:pt>
                <c:pt idx="372">
                  <c:v>8235</c:v>
                </c:pt>
                <c:pt idx="373">
                  <c:v>8202</c:v>
                </c:pt>
                <c:pt idx="374">
                  <c:v>8100</c:v>
                </c:pt>
                <c:pt idx="375">
                  <c:v>8115</c:v>
                </c:pt>
                <c:pt idx="376">
                  <c:v>8125</c:v>
                </c:pt>
                <c:pt idx="377">
                  <c:v>8150</c:v>
                </c:pt>
                <c:pt idx="378">
                  <c:v>8275</c:v>
                </c:pt>
                <c:pt idx="379">
                  <c:v>8430</c:v>
                </c:pt>
                <c:pt idx="380">
                  <c:v>8390</c:v>
                </c:pt>
                <c:pt idx="381">
                  <c:v>8500</c:v>
                </c:pt>
                <c:pt idx="382">
                  <c:v>8430</c:v>
                </c:pt>
                <c:pt idx="383">
                  <c:v>8440</c:v>
                </c:pt>
                <c:pt idx="384">
                  <c:v>8320</c:v>
                </c:pt>
                <c:pt idx="385">
                  <c:v>8340</c:v>
                </c:pt>
                <c:pt idx="386">
                  <c:v>8371</c:v>
                </c:pt>
                <c:pt idx="387">
                  <c:v>8380</c:v>
                </c:pt>
                <c:pt idx="388">
                  <c:v>8465</c:v>
                </c:pt>
                <c:pt idx="389">
                  <c:v>8500</c:v>
                </c:pt>
                <c:pt idx="390">
                  <c:v>8500</c:v>
                </c:pt>
                <c:pt idx="391">
                  <c:v>8500</c:v>
                </c:pt>
                <c:pt idx="392">
                  <c:v>8585</c:v>
                </c:pt>
                <c:pt idx="393">
                  <c:v>8840</c:v>
                </c:pt>
                <c:pt idx="394">
                  <c:v>8900</c:v>
                </c:pt>
                <c:pt idx="395">
                  <c:v>8900</c:v>
                </c:pt>
                <c:pt idx="396">
                  <c:v>8900</c:v>
                </c:pt>
                <c:pt idx="397">
                  <c:v>8975</c:v>
                </c:pt>
                <c:pt idx="398">
                  <c:v>8900</c:v>
                </c:pt>
                <c:pt idx="399">
                  <c:v>8530</c:v>
                </c:pt>
                <c:pt idx="400">
                  <c:v>8530</c:v>
                </c:pt>
                <c:pt idx="401">
                  <c:v>8530</c:v>
                </c:pt>
                <c:pt idx="402">
                  <c:v>8600</c:v>
                </c:pt>
                <c:pt idx="403">
                  <c:v>8630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8280</c:v>
                </c:pt>
                <c:pt idx="408">
                  <c:v>8275</c:v>
                </c:pt>
                <c:pt idx="409">
                  <c:v>8160</c:v>
                </c:pt>
                <c:pt idx="410">
                  <c:v>8080</c:v>
                </c:pt>
                <c:pt idx="411">
                  <c:v>8095</c:v>
                </c:pt>
                <c:pt idx="412">
                  <c:v>8260</c:v>
                </c:pt>
                <c:pt idx="413">
                  <c:v>8250</c:v>
                </c:pt>
                <c:pt idx="414">
                  <c:v>8200</c:v>
                </c:pt>
                <c:pt idx="415">
                  <c:v>8150</c:v>
                </c:pt>
                <c:pt idx="416">
                  <c:v>8170</c:v>
                </c:pt>
                <c:pt idx="417">
                  <c:v>8265</c:v>
                </c:pt>
                <c:pt idx="418">
                  <c:v>8251</c:v>
                </c:pt>
                <c:pt idx="419">
                  <c:v>8302</c:v>
                </c:pt>
                <c:pt idx="420">
                  <c:v>8230</c:v>
                </c:pt>
                <c:pt idx="421">
                  <c:v>8195</c:v>
                </c:pt>
                <c:pt idx="422">
                  <c:v>8155</c:v>
                </c:pt>
                <c:pt idx="423">
                  <c:v>8155</c:v>
                </c:pt>
                <c:pt idx="424">
                  <c:v>8305</c:v>
                </c:pt>
                <c:pt idx="425">
                  <c:v>8275</c:v>
                </c:pt>
                <c:pt idx="426">
                  <c:v>8210</c:v>
                </c:pt>
                <c:pt idx="427">
                  <c:v>8120</c:v>
                </c:pt>
                <c:pt idx="428">
                  <c:v>8105</c:v>
                </c:pt>
                <c:pt idx="429">
                  <c:v>8105</c:v>
                </c:pt>
                <c:pt idx="430">
                  <c:v>7870</c:v>
                </c:pt>
                <c:pt idx="431">
                  <c:v>7840</c:v>
                </c:pt>
                <c:pt idx="432">
                  <c:v>7905</c:v>
                </c:pt>
                <c:pt idx="433">
                  <c:v>7900</c:v>
                </c:pt>
                <c:pt idx="434">
                  <c:v>7905</c:v>
                </c:pt>
                <c:pt idx="435">
                  <c:v>7811</c:v>
                </c:pt>
                <c:pt idx="436">
                  <c:v>7761</c:v>
                </c:pt>
                <c:pt idx="437">
                  <c:v>7685</c:v>
                </c:pt>
                <c:pt idx="438">
                  <c:v>7695</c:v>
                </c:pt>
                <c:pt idx="439">
                  <c:v>7824</c:v>
                </c:pt>
                <c:pt idx="440">
                  <c:v>7825</c:v>
                </c:pt>
                <c:pt idx="441">
                  <c:v>8020</c:v>
                </c:pt>
                <c:pt idx="442">
                  <c:v>7970</c:v>
                </c:pt>
                <c:pt idx="443">
                  <c:v>7875</c:v>
                </c:pt>
                <c:pt idx="444">
                  <c:v>7701</c:v>
                </c:pt>
                <c:pt idx="445">
                  <c:v>7530</c:v>
                </c:pt>
                <c:pt idx="446">
                  <c:v>7630</c:v>
                </c:pt>
                <c:pt idx="447">
                  <c:v>7620</c:v>
                </c:pt>
                <c:pt idx="448">
                  <c:v>7585</c:v>
                </c:pt>
                <c:pt idx="449">
                  <c:v>7425</c:v>
                </c:pt>
                <c:pt idx="450">
                  <c:v>7500</c:v>
                </c:pt>
                <c:pt idx="451">
                  <c:v>7580</c:v>
                </c:pt>
                <c:pt idx="452">
                  <c:v>7495</c:v>
                </c:pt>
                <c:pt idx="453">
                  <c:v>7475</c:v>
                </c:pt>
                <c:pt idx="454">
                  <c:v>7460</c:v>
                </c:pt>
                <c:pt idx="455">
                  <c:v>7495</c:v>
                </c:pt>
                <c:pt idx="456">
                  <c:v>7575</c:v>
                </c:pt>
                <c:pt idx="457">
                  <c:v>7510</c:v>
                </c:pt>
                <c:pt idx="458">
                  <c:v>7470</c:v>
                </c:pt>
                <c:pt idx="459">
                  <c:v>7460</c:v>
                </c:pt>
                <c:pt idx="460">
                  <c:v>7510</c:v>
                </c:pt>
                <c:pt idx="461">
                  <c:v>7545</c:v>
                </c:pt>
                <c:pt idx="462">
                  <c:v>7505</c:v>
                </c:pt>
                <c:pt idx="463">
                  <c:v>7530</c:v>
                </c:pt>
                <c:pt idx="464">
                  <c:v>7500</c:v>
                </c:pt>
                <c:pt idx="465">
                  <c:v>7425</c:v>
                </c:pt>
                <c:pt idx="466">
                  <c:v>7395</c:v>
                </c:pt>
                <c:pt idx="467">
                  <c:v>7360</c:v>
                </c:pt>
                <c:pt idx="468">
                  <c:v>7360</c:v>
                </c:pt>
                <c:pt idx="469">
                  <c:v>7370</c:v>
                </c:pt>
                <c:pt idx="470">
                  <c:v>7415</c:v>
                </c:pt>
                <c:pt idx="471">
                  <c:v>7370</c:v>
                </c:pt>
                <c:pt idx="472">
                  <c:v>7470</c:v>
                </c:pt>
                <c:pt idx="473">
                  <c:v>7395</c:v>
                </c:pt>
                <c:pt idx="474">
                  <c:v>7400</c:v>
                </c:pt>
                <c:pt idx="475">
                  <c:v>7390</c:v>
                </c:pt>
                <c:pt idx="476">
                  <c:v>7420</c:v>
                </c:pt>
                <c:pt idx="477">
                  <c:v>7398</c:v>
                </c:pt>
                <c:pt idx="478">
                  <c:v>7440</c:v>
                </c:pt>
                <c:pt idx="479">
                  <c:v>7390</c:v>
                </c:pt>
                <c:pt idx="480">
                  <c:v>7390</c:v>
                </c:pt>
                <c:pt idx="481">
                  <c:v>7370</c:v>
                </c:pt>
                <c:pt idx="482">
                  <c:v>7300</c:v>
                </c:pt>
                <c:pt idx="483">
                  <c:v>7275</c:v>
                </c:pt>
                <c:pt idx="484">
                  <c:v>7300</c:v>
                </c:pt>
                <c:pt idx="485">
                  <c:v>7250</c:v>
                </c:pt>
                <c:pt idx="486">
                  <c:v>7265</c:v>
                </c:pt>
                <c:pt idx="487">
                  <c:v>7290</c:v>
                </c:pt>
                <c:pt idx="488">
                  <c:v>7372</c:v>
                </c:pt>
                <c:pt idx="489">
                  <c:v>7375</c:v>
                </c:pt>
                <c:pt idx="490">
                  <c:v>7185</c:v>
                </c:pt>
                <c:pt idx="491">
                  <c:v>7115</c:v>
                </c:pt>
                <c:pt idx="492">
                  <c:v>7170</c:v>
                </c:pt>
                <c:pt idx="493">
                  <c:v>7075</c:v>
                </c:pt>
                <c:pt idx="494">
                  <c:v>7110</c:v>
                </c:pt>
                <c:pt idx="495">
                  <c:v>7105</c:v>
                </c:pt>
                <c:pt idx="496">
                  <c:v>7120</c:v>
                </c:pt>
                <c:pt idx="497">
                  <c:v>7160</c:v>
                </c:pt>
                <c:pt idx="498">
                  <c:v>7140</c:v>
                </c:pt>
                <c:pt idx="499">
                  <c:v>7125</c:v>
                </c:pt>
                <c:pt idx="500">
                  <c:v>7045</c:v>
                </c:pt>
                <c:pt idx="501">
                  <c:v>7035</c:v>
                </c:pt>
                <c:pt idx="502">
                  <c:v>7035</c:v>
                </c:pt>
                <c:pt idx="503">
                  <c:v>7115</c:v>
                </c:pt>
                <c:pt idx="504">
                  <c:v>7080</c:v>
                </c:pt>
                <c:pt idx="505">
                  <c:v>7125</c:v>
                </c:pt>
                <c:pt idx="506">
                  <c:v>7123</c:v>
                </c:pt>
                <c:pt idx="507">
                  <c:v>7095</c:v>
                </c:pt>
                <c:pt idx="508">
                  <c:v>7100</c:v>
                </c:pt>
                <c:pt idx="509">
                  <c:v>7090</c:v>
                </c:pt>
                <c:pt idx="510">
                  <c:v>7095</c:v>
                </c:pt>
                <c:pt idx="511">
                  <c:v>7143</c:v>
                </c:pt>
                <c:pt idx="512">
                  <c:v>7220</c:v>
                </c:pt>
                <c:pt idx="513">
                  <c:v>7165</c:v>
                </c:pt>
                <c:pt idx="514">
                  <c:v>7200</c:v>
                </c:pt>
                <c:pt idx="515">
                  <c:v>7160</c:v>
                </c:pt>
                <c:pt idx="516">
                  <c:v>7160</c:v>
                </c:pt>
                <c:pt idx="517">
                  <c:v>7160</c:v>
                </c:pt>
                <c:pt idx="518">
                  <c:v>7160</c:v>
                </c:pt>
                <c:pt idx="519">
                  <c:v>7167</c:v>
                </c:pt>
                <c:pt idx="520">
                  <c:v>7175</c:v>
                </c:pt>
                <c:pt idx="521">
                  <c:v>7175</c:v>
                </c:pt>
                <c:pt idx="522">
                  <c:v>7170</c:v>
                </c:pt>
                <c:pt idx="523">
                  <c:v>7170</c:v>
                </c:pt>
                <c:pt idx="524">
                  <c:v>7230</c:v>
                </c:pt>
                <c:pt idx="525">
                  <c:v>7315</c:v>
                </c:pt>
                <c:pt idx="526">
                  <c:v>7300</c:v>
                </c:pt>
                <c:pt idx="527">
                  <c:v>7290</c:v>
                </c:pt>
                <c:pt idx="528">
                  <c:v>7345</c:v>
                </c:pt>
                <c:pt idx="529">
                  <c:v>7312</c:v>
                </c:pt>
                <c:pt idx="530">
                  <c:v>7270</c:v>
                </c:pt>
                <c:pt idx="531">
                  <c:v>7300</c:v>
                </c:pt>
                <c:pt idx="532">
                  <c:v>7500</c:v>
                </c:pt>
                <c:pt idx="533">
                  <c:v>7790</c:v>
                </c:pt>
                <c:pt idx="534">
                  <c:v>7800</c:v>
                </c:pt>
                <c:pt idx="535">
                  <c:v>7600</c:v>
                </c:pt>
                <c:pt idx="536">
                  <c:v>7860</c:v>
                </c:pt>
                <c:pt idx="537">
                  <c:v>7815</c:v>
                </c:pt>
                <c:pt idx="538">
                  <c:v>7910</c:v>
                </c:pt>
                <c:pt idx="539">
                  <c:v>7785</c:v>
                </c:pt>
                <c:pt idx="540">
                  <c:v>7660</c:v>
                </c:pt>
                <c:pt idx="541">
                  <c:v>7670</c:v>
                </c:pt>
                <c:pt idx="542">
                  <c:v>7670</c:v>
                </c:pt>
                <c:pt idx="543">
                  <c:v>7685</c:v>
                </c:pt>
                <c:pt idx="544">
                  <c:v>7718</c:v>
                </c:pt>
                <c:pt idx="545">
                  <c:v>7690</c:v>
                </c:pt>
                <c:pt idx="546">
                  <c:v>7655</c:v>
                </c:pt>
                <c:pt idx="547">
                  <c:v>7620</c:v>
                </c:pt>
                <c:pt idx="548">
                  <c:v>7713</c:v>
                </c:pt>
                <c:pt idx="549">
                  <c:v>7880</c:v>
                </c:pt>
                <c:pt idx="550">
                  <c:v>7765</c:v>
                </c:pt>
                <c:pt idx="551">
                  <c:v>7730</c:v>
                </c:pt>
                <c:pt idx="552">
                  <c:v>7766</c:v>
                </c:pt>
                <c:pt idx="553">
                  <c:v>7850</c:v>
                </c:pt>
                <c:pt idx="554">
                  <c:v>8220</c:v>
                </c:pt>
                <c:pt idx="555">
                  <c:v>8075</c:v>
                </c:pt>
                <c:pt idx="556">
                  <c:v>8080</c:v>
                </c:pt>
                <c:pt idx="557">
                  <c:v>7905</c:v>
                </c:pt>
                <c:pt idx="558">
                  <c:v>7960</c:v>
                </c:pt>
                <c:pt idx="559">
                  <c:v>8055</c:v>
                </c:pt>
                <c:pt idx="560">
                  <c:v>8025</c:v>
                </c:pt>
                <c:pt idx="561">
                  <c:v>7920</c:v>
                </c:pt>
                <c:pt idx="562">
                  <c:v>7900</c:v>
                </c:pt>
                <c:pt idx="563">
                  <c:v>7765</c:v>
                </c:pt>
                <c:pt idx="564">
                  <c:v>7610</c:v>
                </c:pt>
                <c:pt idx="565">
                  <c:v>7490</c:v>
                </c:pt>
                <c:pt idx="566">
                  <c:v>7400</c:v>
                </c:pt>
                <c:pt idx="567">
                  <c:v>7450</c:v>
                </c:pt>
                <c:pt idx="568">
                  <c:v>7530</c:v>
                </c:pt>
                <c:pt idx="569">
                  <c:v>7650</c:v>
                </c:pt>
                <c:pt idx="570">
                  <c:v>7520</c:v>
                </c:pt>
                <c:pt idx="571">
                  <c:v>7490</c:v>
                </c:pt>
                <c:pt idx="572">
                  <c:v>7490</c:v>
                </c:pt>
                <c:pt idx="573">
                  <c:v>7476</c:v>
                </c:pt>
                <c:pt idx="574">
                  <c:v>7445</c:v>
                </c:pt>
                <c:pt idx="575">
                  <c:v>7385</c:v>
                </c:pt>
                <c:pt idx="576">
                  <c:v>7377</c:v>
                </c:pt>
                <c:pt idx="577">
                  <c:v>7360</c:v>
                </c:pt>
                <c:pt idx="578">
                  <c:v>7390</c:v>
                </c:pt>
                <c:pt idx="579">
                  <c:v>7350</c:v>
                </c:pt>
                <c:pt idx="580">
                  <c:v>7265</c:v>
                </c:pt>
                <c:pt idx="581">
                  <c:v>7230</c:v>
                </c:pt>
                <c:pt idx="582">
                  <c:v>7293</c:v>
                </c:pt>
                <c:pt idx="583">
                  <c:v>7325</c:v>
                </c:pt>
                <c:pt idx="584">
                  <c:v>7340</c:v>
                </c:pt>
                <c:pt idx="585">
                  <c:v>7380</c:v>
                </c:pt>
                <c:pt idx="586">
                  <c:v>7520</c:v>
                </c:pt>
                <c:pt idx="587">
                  <c:v>7435</c:v>
                </c:pt>
                <c:pt idx="588">
                  <c:v>7370</c:v>
                </c:pt>
                <c:pt idx="589">
                  <c:v>7385</c:v>
                </c:pt>
                <c:pt idx="590">
                  <c:v>7430</c:v>
                </c:pt>
                <c:pt idx="591">
                  <c:v>7417</c:v>
                </c:pt>
                <c:pt idx="592">
                  <c:v>7377</c:v>
                </c:pt>
                <c:pt idx="593">
                  <c:v>7390</c:v>
                </c:pt>
                <c:pt idx="594">
                  <c:v>7352</c:v>
                </c:pt>
                <c:pt idx="595">
                  <c:v>7361</c:v>
                </c:pt>
                <c:pt idx="596">
                  <c:v>7390</c:v>
                </c:pt>
                <c:pt idx="597">
                  <c:v>7425</c:v>
                </c:pt>
                <c:pt idx="598">
                  <c:v>7425</c:v>
                </c:pt>
                <c:pt idx="599">
                  <c:v>7425</c:v>
                </c:pt>
                <c:pt idx="600">
                  <c:v>7420</c:v>
                </c:pt>
                <c:pt idx="601">
                  <c:v>7480</c:v>
                </c:pt>
                <c:pt idx="602">
                  <c:v>7480</c:v>
                </c:pt>
                <c:pt idx="603">
                  <c:v>7435</c:v>
                </c:pt>
                <c:pt idx="604">
                  <c:v>7475</c:v>
                </c:pt>
                <c:pt idx="605">
                  <c:v>7430</c:v>
                </c:pt>
                <c:pt idx="606">
                  <c:v>7445</c:v>
                </c:pt>
                <c:pt idx="607">
                  <c:v>7440</c:v>
                </c:pt>
                <c:pt idx="608">
                  <c:v>7420</c:v>
                </c:pt>
                <c:pt idx="609">
                  <c:v>7420</c:v>
                </c:pt>
                <c:pt idx="610">
                  <c:v>7388</c:v>
                </c:pt>
                <c:pt idx="611">
                  <c:v>7376</c:v>
                </c:pt>
                <c:pt idx="612">
                  <c:v>7325</c:v>
                </c:pt>
                <c:pt idx="613">
                  <c:v>7315</c:v>
                </c:pt>
                <c:pt idx="614">
                  <c:v>7292</c:v>
                </c:pt>
                <c:pt idx="615">
                  <c:v>7275</c:v>
                </c:pt>
                <c:pt idx="616">
                  <c:v>7305</c:v>
                </c:pt>
                <c:pt idx="617">
                  <c:v>7326</c:v>
                </c:pt>
                <c:pt idx="618">
                  <c:v>7290</c:v>
                </c:pt>
                <c:pt idx="619">
                  <c:v>7303</c:v>
                </c:pt>
                <c:pt idx="620">
                  <c:v>7315</c:v>
                </c:pt>
                <c:pt idx="621">
                  <c:v>7303</c:v>
                </c:pt>
                <c:pt idx="622">
                  <c:v>7306</c:v>
                </c:pt>
                <c:pt idx="623">
                  <c:v>7308</c:v>
                </c:pt>
                <c:pt idx="624">
                  <c:v>7308</c:v>
                </c:pt>
                <c:pt idx="625">
                  <c:v>7348</c:v>
                </c:pt>
                <c:pt idx="626">
                  <c:v>7375</c:v>
                </c:pt>
                <c:pt idx="627">
                  <c:v>7335</c:v>
                </c:pt>
                <c:pt idx="628">
                  <c:v>7332</c:v>
                </c:pt>
                <c:pt idx="629">
                  <c:v>7336</c:v>
                </c:pt>
                <c:pt idx="630">
                  <c:v>7375</c:v>
                </c:pt>
                <c:pt idx="631">
                  <c:v>7375</c:v>
                </c:pt>
                <c:pt idx="632">
                  <c:v>7285</c:v>
                </c:pt>
                <c:pt idx="633">
                  <c:v>7230</c:v>
                </c:pt>
                <c:pt idx="634">
                  <c:v>7064</c:v>
                </c:pt>
                <c:pt idx="635">
                  <c:v>7035</c:v>
                </c:pt>
                <c:pt idx="636">
                  <c:v>7110</c:v>
                </c:pt>
                <c:pt idx="637">
                  <c:v>7115</c:v>
                </c:pt>
                <c:pt idx="638">
                  <c:v>7165</c:v>
                </c:pt>
                <c:pt idx="639">
                  <c:v>7105</c:v>
                </c:pt>
                <c:pt idx="640">
                  <c:v>7110</c:v>
                </c:pt>
                <c:pt idx="641">
                  <c:v>7140</c:v>
                </c:pt>
                <c:pt idx="642">
                  <c:v>7145</c:v>
                </c:pt>
                <c:pt idx="643">
                  <c:v>7116</c:v>
                </c:pt>
                <c:pt idx="644">
                  <c:v>7107</c:v>
                </c:pt>
                <c:pt idx="645">
                  <c:v>7101</c:v>
                </c:pt>
                <c:pt idx="646">
                  <c:v>7120</c:v>
                </c:pt>
                <c:pt idx="647">
                  <c:v>7175</c:v>
                </c:pt>
                <c:pt idx="648">
                  <c:v>7200</c:v>
                </c:pt>
                <c:pt idx="649">
                  <c:v>7382</c:v>
                </c:pt>
                <c:pt idx="650">
                  <c:v>7490</c:v>
                </c:pt>
                <c:pt idx="651">
                  <c:v>7475</c:v>
                </c:pt>
                <c:pt idx="652">
                  <c:v>7590</c:v>
                </c:pt>
                <c:pt idx="653">
                  <c:v>7640</c:v>
                </c:pt>
                <c:pt idx="654">
                  <c:v>7570</c:v>
                </c:pt>
                <c:pt idx="655">
                  <c:v>7445</c:v>
                </c:pt>
                <c:pt idx="656">
                  <c:v>7620</c:v>
                </c:pt>
                <c:pt idx="657">
                  <c:v>7520</c:v>
                </c:pt>
                <c:pt idx="658">
                  <c:v>7525</c:v>
                </c:pt>
                <c:pt idx="659">
                  <c:v>7435</c:v>
                </c:pt>
                <c:pt idx="660">
                  <c:v>7340</c:v>
                </c:pt>
                <c:pt idx="661">
                  <c:v>7416</c:v>
                </c:pt>
                <c:pt idx="662">
                  <c:v>7485</c:v>
                </c:pt>
                <c:pt idx="663">
                  <c:v>7510</c:v>
                </c:pt>
                <c:pt idx="664">
                  <c:v>7510</c:v>
                </c:pt>
                <c:pt idx="665">
                  <c:v>7495</c:v>
                </c:pt>
                <c:pt idx="666">
                  <c:v>7530</c:v>
                </c:pt>
                <c:pt idx="667">
                  <c:v>7575</c:v>
                </c:pt>
                <c:pt idx="668">
                  <c:v>7570</c:v>
                </c:pt>
                <c:pt idx="669">
                  <c:v>7545</c:v>
                </c:pt>
                <c:pt idx="670">
                  <c:v>7467</c:v>
                </c:pt>
                <c:pt idx="671">
                  <c:v>7435</c:v>
                </c:pt>
                <c:pt idx="672">
                  <c:v>7450</c:v>
                </c:pt>
                <c:pt idx="673">
                  <c:v>7357</c:v>
                </c:pt>
                <c:pt idx="674">
                  <c:v>7300</c:v>
                </c:pt>
                <c:pt idx="675">
                  <c:v>7320</c:v>
                </c:pt>
                <c:pt idx="676">
                  <c:v>7355</c:v>
                </c:pt>
                <c:pt idx="677">
                  <c:v>7345</c:v>
                </c:pt>
                <c:pt idx="678">
                  <c:v>7330</c:v>
                </c:pt>
                <c:pt idx="679">
                  <c:v>7310</c:v>
                </c:pt>
                <c:pt idx="680">
                  <c:v>7250</c:v>
                </c:pt>
                <c:pt idx="681">
                  <c:v>7240</c:v>
                </c:pt>
                <c:pt idx="682">
                  <c:v>7256</c:v>
                </c:pt>
                <c:pt idx="683">
                  <c:v>7252</c:v>
                </c:pt>
                <c:pt idx="684">
                  <c:v>7240</c:v>
                </c:pt>
                <c:pt idx="685">
                  <c:v>7207</c:v>
                </c:pt>
                <c:pt idx="686">
                  <c:v>7188</c:v>
                </c:pt>
                <c:pt idx="687">
                  <c:v>7223</c:v>
                </c:pt>
                <c:pt idx="688">
                  <c:v>7265</c:v>
                </c:pt>
                <c:pt idx="689">
                  <c:v>7270</c:v>
                </c:pt>
                <c:pt idx="690">
                  <c:v>7255</c:v>
                </c:pt>
                <c:pt idx="691">
                  <c:v>7282</c:v>
                </c:pt>
                <c:pt idx="692">
                  <c:v>7272</c:v>
                </c:pt>
                <c:pt idx="693">
                  <c:v>7250</c:v>
                </c:pt>
                <c:pt idx="694">
                  <c:v>7250</c:v>
                </c:pt>
                <c:pt idx="695">
                  <c:v>7180</c:v>
                </c:pt>
                <c:pt idx="696">
                  <c:v>7154</c:v>
                </c:pt>
                <c:pt idx="697">
                  <c:v>7103</c:v>
                </c:pt>
                <c:pt idx="698">
                  <c:v>7056</c:v>
                </c:pt>
                <c:pt idx="699">
                  <c:v>7095</c:v>
                </c:pt>
                <c:pt idx="700">
                  <c:v>6960</c:v>
                </c:pt>
                <c:pt idx="701">
                  <c:v>6885</c:v>
                </c:pt>
                <c:pt idx="702">
                  <c:v>6882</c:v>
                </c:pt>
                <c:pt idx="703">
                  <c:v>6915</c:v>
                </c:pt>
                <c:pt idx="704">
                  <c:v>6917</c:v>
                </c:pt>
                <c:pt idx="705">
                  <c:v>6996</c:v>
                </c:pt>
                <c:pt idx="706">
                  <c:v>6965</c:v>
                </c:pt>
                <c:pt idx="707">
                  <c:v>6935</c:v>
                </c:pt>
                <c:pt idx="708">
                  <c:v>6915</c:v>
                </c:pt>
                <c:pt idx="709">
                  <c:v>6840</c:v>
                </c:pt>
                <c:pt idx="710">
                  <c:v>6800</c:v>
                </c:pt>
                <c:pt idx="711">
                  <c:v>6810</c:v>
                </c:pt>
                <c:pt idx="712">
                  <c:v>6805</c:v>
                </c:pt>
                <c:pt idx="713">
                  <c:v>6875</c:v>
                </c:pt>
                <c:pt idx="714">
                  <c:v>6780</c:v>
                </c:pt>
                <c:pt idx="715">
                  <c:v>6683</c:v>
                </c:pt>
                <c:pt idx="716">
                  <c:v>6682</c:v>
                </c:pt>
                <c:pt idx="717">
                  <c:v>6660</c:v>
                </c:pt>
                <c:pt idx="718">
                  <c:v>6690</c:v>
                </c:pt>
                <c:pt idx="719">
                  <c:v>6570</c:v>
                </c:pt>
                <c:pt idx="720">
                  <c:v>6580</c:v>
                </c:pt>
                <c:pt idx="721">
                  <c:v>6627</c:v>
                </c:pt>
                <c:pt idx="722">
                  <c:v>6639</c:v>
                </c:pt>
                <c:pt idx="723">
                  <c:v>6590</c:v>
                </c:pt>
                <c:pt idx="724">
                  <c:v>6541</c:v>
                </c:pt>
                <c:pt idx="725">
                  <c:v>6330</c:v>
                </c:pt>
                <c:pt idx="726">
                  <c:v>6255</c:v>
                </c:pt>
                <c:pt idx="727">
                  <c:v>6276</c:v>
                </c:pt>
                <c:pt idx="728">
                  <c:v>6155</c:v>
                </c:pt>
                <c:pt idx="729">
                  <c:v>6080</c:v>
                </c:pt>
                <c:pt idx="730">
                  <c:v>5985</c:v>
                </c:pt>
                <c:pt idx="731">
                  <c:v>6052</c:v>
                </c:pt>
                <c:pt idx="732">
                  <c:v>6055</c:v>
                </c:pt>
                <c:pt idx="733">
                  <c:v>6162</c:v>
                </c:pt>
                <c:pt idx="734">
                  <c:v>6086</c:v>
                </c:pt>
                <c:pt idx="735">
                  <c:v>6138</c:v>
                </c:pt>
                <c:pt idx="736">
                  <c:v>6120</c:v>
                </c:pt>
                <c:pt idx="737">
                  <c:v>6070</c:v>
                </c:pt>
                <c:pt idx="738">
                  <c:v>6093</c:v>
                </c:pt>
                <c:pt idx="739">
                  <c:v>5995</c:v>
                </c:pt>
                <c:pt idx="740">
                  <c:v>5820</c:v>
                </c:pt>
                <c:pt idx="741">
                  <c:v>5865</c:v>
                </c:pt>
                <c:pt idx="742">
                  <c:v>5800</c:v>
                </c:pt>
                <c:pt idx="743">
                  <c:v>5580</c:v>
                </c:pt>
                <c:pt idx="744">
                  <c:v>5426</c:v>
                </c:pt>
                <c:pt idx="745">
                  <c:v>5575</c:v>
                </c:pt>
                <c:pt idx="746">
                  <c:v>5542</c:v>
                </c:pt>
                <c:pt idx="747">
                  <c:v>5497</c:v>
                </c:pt>
                <c:pt idx="748">
                  <c:v>5405</c:v>
                </c:pt>
                <c:pt idx="749">
                  <c:v>5330</c:v>
                </c:pt>
                <c:pt idx="750">
                  <c:v>5275</c:v>
                </c:pt>
                <c:pt idx="751">
                  <c:v>5355</c:v>
                </c:pt>
                <c:pt idx="752">
                  <c:v>5366</c:v>
                </c:pt>
                <c:pt idx="753">
                  <c:v>5363</c:v>
                </c:pt>
                <c:pt idx="754">
                  <c:v>5443</c:v>
                </c:pt>
                <c:pt idx="755">
                  <c:v>5462</c:v>
                </c:pt>
                <c:pt idx="756">
                  <c:v>5443</c:v>
                </c:pt>
                <c:pt idx="757">
                  <c:v>5630</c:v>
                </c:pt>
                <c:pt idx="758">
                  <c:v>5920</c:v>
                </c:pt>
                <c:pt idx="759">
                  <c:v>5805</c:v>
                </c:pt>
                <c:pt idx="760">
                  <c:v>5560</c:v>
                </c:pt>
                <c:pt idx="761">
                  <c:v>5578</c:v>
                </c:pt>
                <c:pt idx="762">
                  <c:v>5570</c:v>
                </c:pt>
                <c:pt idx="763">
                  <c:v>5550</c:v>
                </c:pt>
                <c:pt idx="764">
                  <c:v>5607</c:v>
                </c:pt>
                <c:pt idx="765">
                  <c:v>5865</c:v>
                </c:pt>
                <c:pt idx="766">
                  <c:v>5585</c:v>
                </c:pt>
                <c:pt idx="767">
                  <c:v>5685</c:v>
                </c:pt>
                <c:pt idx="768">
                  <c:v>5685</c:v>
                </c:pt>
                <c:pt idx="769">
                  <c:v>5730</c:v>
                </c:pt>
                <c:pt idx="770">
                  <c:v>5767</c:v>
                </c:pt>
                <c:pt idx="771">
                  <c:v>5730</c:v>
                </c:pt>
                <c:pt idx="772">
                  <c:v>5751</c:v>
                </c:pt>
                <c:pt idx="773">
                  <c:v>5762</c:v>
                </c:pt>
                <c:pt idx="774">
                  <c:v>5740</c:v>
                </c:pt>
                <c:pt idx="775">
                  <c:v>5870</c:v>
                </c:pt>
                <c:pt idx="776">
                  <c:v>5828</c:v>
                </c:pt>
                <c:pt idx="777">
                  <c:v>5835</c:v>
                </c:pt>
                <c:pt idx="778">
                  <c:v>5835</c:v>
                </c:pt>
                <c:pt idx="779">
                  <c:v>5835</c:v>
                </c:pt>
                <c:pt idx="780">
                  <c:v>5825</c:v>
                </c:pt>
                <c:pt idx="781">
                  <c:v>5810</c:v>
                </c:pt>
                <c:pt idx="782">
                  <c:v>5920</c:v>
                </c:pt>
                <c:pt idx="783">
                  <c:v>5920</c:v>
                </c:pt>
                <c:pt idx="784">
                  <c:v>6072</c:v>
                </c:pt>
                <c:pt idx="785">
                  <c:v>6320</c:v>
                </c:pt>
                <c:pt idx="786">
                  <c:v>6221</c:v>
                </c:pt>
                <c:pt idx="787">
                  <c:v>6200</c:v>
                </c:pt>
                <c:pt idx="788">
                  <c:v>6110</c:v>
                </c:pt>
                <c:pt idx="789">
                  <c:v>6152</c:v>
                </c:pt>
                <c:pt idx="790">
                  <c:v>5951</c:v>
                </c:pt>
                <c:pt idx="791">
                  <c:v>5991</c:v>
                </c:pt>
                <c:pt idx="792">
                  <c:v>5830</c:v>
                </c:pt>
                <c:pt idx="793">
                  <c:v>5825</c:v>
                </c:pt>
                <c:pt idx="794">
                  <c:v>5730</c:v>
                </c:pt>
                <c:pt idx="795">
                  <c:v>5755</c:v>
                </c:pt>
                <c:pt idx="796">
                  <c:v>5805</c:v>
                </c:pt>
                <c:pt idx="797">
                  <c:v>5895</c:v>
                </c:pt>
                <c:pt idx="798">
                  <c:v>5797</c:v>
                </c:pt>
                <c:pt idx="799">
                  <c:v>5735</c:v>
                </c:pt>
                <c:pt idx="800">
                  <c:v>5801</c:v>
                </c:pt>
                <c:pt idx="801">
                  <c:v>5806</c:v>
                </c:pt>
                <c:pt idx="802">
                  <c:v>5840</c:v>
                </c:pt>
                <c:pt idx="803">
                  <c:v>5820</c:v>
                </c:pt>
                <c:pt idx="804">
                  <c:v>5799</c:v>
                </c:pt>
                <c:pt idx="805">
                  <c:v>5756</c:v>
                </c:pt>
                <c:pt idx="806">
                  <c:v>5775</c:v>
                </c:pt>
                <c:pt idx="807">
                  <c:v>5795</c:v>
                </c:pt>
                <c:pt idx="808">
                  <c:v>5880</c:v>
                </c:pt>
                <c:pt idx="809">
                  <c:v>5995</c:v>
                </c:pt>
                <c:pt idx="810">
                  <c:v>6100</c:v>
                </c:pt>
                <c:pt idx="811">
                  <c:v>6005</c:v>
                </c:pt>
                <c:pt idx="812">
                  <c:v>6020</c:v>
                </c:pt>
                <c:pt idx="813">
                  <c:v>6080</c:v>
                </c:pt>
                <c:pt idx="814">
                  <c:v>6110</c:v>
                </c:pt>
                <c:pt idx="815">
                  <c:v>6110</c:v>
                </c:pt>
                <c:pt idx="816">
                  <c:v>6201</c:v>
                </c:pt>
                <c:pt idx="817">
                  <c:v>6190</c:v>
                </c:pt>
                <c:pt idx="818">
                  <c:v>6192</c:v>
                </c:pt>
                <c:pt idx="819">
                  <c:v>6208</c:v>
                </c:pt>
                <c:pt idx="820">
                  <c:v>6175</c:v>
                </c:pt>
                <c:pt idx="821">
                  <c:v>6212</c:v>
                </c:pt>
                <c:pt idx="822">
                  <c:v>6170</c:v>
                </c:pt>
                <c:pt idx="823">
                  <c:v>6037</c:v>
                </c:pt>
                <c:pt idx="824">
                  <c:v>5955</c:v>
                </c:pt>
                <c:pt idx="825">
                  <c:v>5855</c:v>
                </c:pt>
                <c:pt idx="826">
                  <c:v>5910</c:v>
                </c:pt>
                <c:pt idx="827">
                  <c:v>5860</c:v>
                </c:pt>
                <c:pt idx="828">
                  <c:v>5890</c:v>
                </c:pt>
                <c:pt idx="829">
                  <c:v>5990</c:v>
                </c:pt>
                <c:pt idx="830">
                  <c:v>6020</c:v>
                </c:pt>
                <c:pt idx="831">
                  <c:v>5995</c:v>
                </c:pt>
                <c:pt idx="832">
                  <c:v>5980</c:v>
                </c:pt>
                <c:pt idx="833">
                  <c:v>5980</c:v>
                </c:pt>
                <c:pt idx="834">
                  <c:v>5910</c:v>
                </c:pt>
                <c:pt idx="835">
                  <c:v>5845</c:v>
                </c:pt>
                <c:pt idx="836">
                  <c:v>5900</c:v>
                </c:pt>
                <c:pt idx="837">
                  <c:v>5905</c:v>
                </c:pt>
                <c:pt idx="838">
                  <c:v>5932</c:v>
                </c:pt>
                <c:pt idx="839">
                  <c:v>6160</c:v>
                </c:pt>
                <c:pt idx="840">
                  <c:v>6040</c:v>
                </c:pt>
                <c:pt idx="841">
                  <c:v>6020</c:v>
                </c:pt>
                <c:pt idx="842">
                  <c:v>6050</c:v>
                </c:pt>
                <c:pt idx="843">
                  <c:v>6065</c:v>
                </c:pt>
                <c:pt idx="844">
                  <c:v>6005</c:v>
                </c:pt>
                <c:pt idx="845">
                  <c:v>6030</c:v>
                </c:pt>
                <c:pt idx="846">
                  <c:v>6105</c:v>
                </c:pt>
                <c:pt idx="847">
                  <c:v>6065</c:v>
                </c:pt>
                <c:pt idx="848">
                  <c:v>6085</c:v>
                </c:pt>
                <c:pt idx="849">
                  <c:v>6115</c:v>
                </c:pt>
                <c:pt idx="850">
                  <c:v>5997</c:v>
                </c:pt>
                <c:pt idx="851">
                  <c:v>6010</c:v>
                </c:pt>
                <c:pt idx="852">
                  <c:v>5995</c:v>
                </c:pt>
                <c:pt idx="853">
                  <c:v>5995</c:v>
                </c:pt>
                <c:pt idx="854">
                  <c:v>5995</c:v>
                </c:pt>
                <c:pt idx="855">
                  <c:v>5978</c:v>
                </c:pt>
                <c:pt idx="856">
                  <c:v>5960</c:v>
                </c:pt>
                <c:pt idx="857">
                  <c:v>5780</c:v>
                </c:pt>
                <c:pt idx="858">
                  <c:v>5826</c:v>
                </c:pt>
                <c:pt idx="859">
                  <c:v>5826</c:v>
                </c:pt>
                <c:pt idx="860">
                  <c:v>5855</c:v>
                </c:pt>
                <c:pt idx="861">
                  <c:v>5945</c:v>
                </c:pt>
                <c:pt idx="862">
                  <c:v>6055</c:v>
                </c:pt>
                <c:pt idx="863">
                  <c:v>6110</c:v>
                </c:pt>
                <c:pt idx="864">
                  <c:v>6100</c:v>
                </c:pt>
                <c:pt idx="865">
                  <c:v>6020</c:v>
                </c:pt>
                <c:pt idx="866">
                  <c:v>5915</c:v>
                </c:pt>
                <c:pt idx="867">
                  <c:v>5910</c:v>
                </c:pt>
                <c:pt idx="868">
                  <c:v>5945</c:v>
                </c:pt>
                <c:pt idx="869">
                  <c:v>5945</c:v>
                </c:pt>
                <c:pt idx="870">
                  <c:v>5957</c:v>
                </c:pt>
                <c:pt idx="871">
                  <c:v>5895</c:v>
                </c:pt>
                <c:pt idx="872">
                  <c:v>5965</c:v>
                </c:pt>
                <c:pt idx="873">
                  <c:v>5985</c:v>
                </c:pt>
                <c:pt idx="874">
                  <c:v>5985</c:v>
                </c:pt>
                <c:pt idx="875">
                  <c:v>5955</c:v>
                </c:pt>
                <c:pt idx="876">
                  <c:v>5928</c:v>
                </c:pt>
                <c:pt idx="877">
                  <c:v>5875</c:v>
                </c:pt>
                <c:pt idx="878">
                  <c:v>5785</c:v>
                </c:pt>
                <c:pt idx="879">
                  <c:v>5540</c:v>
                </c:pt>
                <c:pt idx="880">
                  <c:v>5625</c:v>
                </c:pt>
                <c:pt idx="881">
                  <c:v>5600</c:v>
                </c:pt>
                <c:pt idx="882">
                  <c:v>5630</c:v>
                </c:pt>
                <c:pt idx="883">
                  <c:v>5620</c:v>
                </c:pt>
                <c:pt idx="884">
                  <c:v>5607</c:v>
                </c:pt>
                <c:pt idx="885">
                  <c:v>5660</c:v>
                </c:pt>
                <c:pt idx="886">
                  <c:v>5665</c:v>
                </c:pt>
                <c:pt idx="887">
                  <c:v>5630</c:v>
                </c:pt>
                <c:pt idx="888">
                  <c:v>5635</c:v>
                </c:pt>
                <c:pt idx="889">
                  <c:v>5635</c:v>
                </c:pt>
                <c:pt idx="890">
                  <c:v>5620</c:v>
                </c:pt>
                <c:pt idx="891">
                  <c:v>5631</c:v>
                </c:pt>
                <c:pt idx="892">
                  <c:v>5755</c:v>
                </c:pt>
                <c:pt idx="893">
                  <c:v>5743</c:v>
                </c:pt>
                <c:pt idx="894">
                  <c:v>5660</c:v>
                </c:pt>
                <c:pt idx="895">
                  <c:v>5555</c:v>
                </c:pt>
                <c:pt idx="896">
                  <c:v>5550</c:v>
                </c:pt>
                <c:pt idx="897">
                  <c:v>5590</c:v>
                </c:pt>
                <c:pt idx="898">
                  <c:v>5565</c:v>
                </c:pt>
                <c:pt idx="899">
                  <c:v>5482</c:v>
                </c:pt>
                <c:pt idx="900">
                  <c:v>5507</c:v>
                </c:pt>
                <c:pt idx="901">
                  <c:v>5542</c:v>
                </c:pt>
                <c:pt idx="902">
                  <c:v>5520</c:v>
                </c:pt>
                <c:pt idx="903">
                  <c:v>5563</c:v>
                </c:pt>
                <c:pt idx="904">
                  <c:v>5585</c:v>
                </c:pt>
                <c:pt idx="905">
                  <c:v>5630</c:v>
                </c:pt>
                <c:pt idx="906">
                  <c:v>5495</c:v>
                </c:pt>
                <c:pt idx="907">
                  <c:v>5345</c:v>
                </c:pt>
                <c:pt idx="908">
                  <c:v>5337</c:v>
                </c:pt>
                <c:pt idx="909">
                  <c:v>5345</c:v>
                </c:pt>
                <c:pt idx="910">
                  <c:v>5390</c:v>
                </c:pt>
                <c:pt idx="911">
                  <c:v>5347</c:v>
                </c:pt>
                <c:pt idx="912">
                  <c:v>5320</c:v>
                </c:pt>
                <c:pt idx="913">
                  <c:v>5315</c:v>
                </c:pt>
                <c:pt idx="914">
                  <c:v>5295</c:v>
                </c:pt>
                <c:pt idx="915">
                  <c:v>5140</c:v>
                </c:pt>
                <c:pt idx="916">
                  <c:v>5160</c:v>
                </c:pt>
                <c:pt idx="917">
                  <c:v>5195</c:v>
                </c:pt>
                <c:pt idx="918">
                  <c:v>5223</c:v>
                </c:pt>
                <c:pt idx="919">
                  <c:v>5140</c:v>
                </c:pt>
                <c:pt idx="920">
                  <c:v>5050</c:v>
                </c:pt>
                <c:pt idx="921">
                  <c:v>5100</c:v>
                </c:pt>
                <c:pt idx="922">
                  <c:v>5110</c:v>
                </c:pt>
                <c:pt idx="923">
                  <c:v>5044</c:v>
                </c:pt>
                <c:pt idx="924">
                  <c:v>4960</c:v>
                </c:pt>
                <c:pt idx="925">
                  <c:v>4851</c:v>
                </c:pt>
                <c:pt idx="926">
                  <c:v>4892</c:v>
                </c:pt>
                <c:pt idx="927">
                  <c:v>4810</c:v>
                </c:pt>
                <c:pt idx="928">
                  <c:v>4830</c:v>
                </c:pt>
                <c:pt idx="929">
                  <c:v>4800</c:v>
                </c:pt>
                <c:pt idx="930">
                  <c:v>4840</c:v>
                </c:pt>
                <c:pt idx="931">
                  <c:v>4935</c:v>
                </c:pt>
                <c:pt idx="932">
                  <c:v>4976</c:v>
                </c:pt>
                <c:pt idx="933">
                  <c:v>4861</c:v>
                </c:pt>
                <c:pt idx="934">
                  <c:v>4885</c:v>
                </c:pt>
                <c:pt idx="935">
                  <c:v>4915</c:v>
                </c:pt>
                <c:pt idx="936">
                  <c:v>4890</c:v>
                </c:pt>
                <c:pt idx="937">
                  <c:v>4913</c:v>
                </c:pt>
                <c:pt idx="938">
                  <c:v>4872</c:v>
                </c:pt>
                <c:pt idx="939">
                  <c:v>4835</c:v>
                </c:pt>
                <c:pt idx="940">
                  <c:v>4830</c:v>
                </c:pt>
                <c:pt idx="941">
                  <c:v>4831</c:v>
                </c:pt>
                <c:pt idx="942">
                  <c:v>4750</c:v>
                </c:pt>
                <c:pt idx="943">
                  <c:v>4772</c:v>
                </c:pt>
                <c:pt idx="944">
                  <c:v>4695</c:v>
                </c:pt>
                <c:pt idx="945">
                  <c:v>4662</c:v>
                </c:pt>
                <c:pt idx="946">
                  <c:v>4595</c:v>
                </c:pt>
                <c:pt idx="947">
                  <c:v>4636</c:v>
                </c:pt>
                <c:pt idx="948">
                  <c:v>4752</c:v>
                </c:pt>
                <c:pt idx="949">
                  <c:v>4650</c:v>
                </c:pt>
                <c:pt idx="950">
                  <c:v>4628</c:v>
                </c:pt>
                <c:pt idx="951">
                  <c:v>4605</c:v>
                </c:pt>
                <c:pt idx="952">
                  <c:v>4525</c:v>
                </c:pt>
                <c:pt idx="953">
                  <c:v>4426</c:v>
                </c:pt>
                <c:pt idx="954">
                  <c:v>4426</c:v>
                </c:pt>
                <c:pt idx="955">
                  <c:v>4525</c:v>
                </c:pt>
                <c:pt idx="956">
                  <c:v>4528</c:v>
                </c:pt>
                <c:pt idx="957">
                  <c:v>4615</c:v>
                </c:pt>
                <c:pt idx="958">
                  <c:v>4485</c:v>
                </c:pt>
                <c:pt idx="959">
                  <c:v>4492</c:v>
                </c:pt>
                <c:pt idx="960">
                  <c:v>4462</c:v>
                </c:pt>
                <c:pt idx="961">
                  <c:v>4485</c:v>
                </c:pt>
                <c:pt idx="962">
                  <c:v>4495</c:v>
                </c:pt>
                <c:pt idx="963">
                  <c:v>4585</c:v>
                </c:pt>
                <c:pt idx="964">
                  <c:v>4495</c:v>
                </c:pt>
                <c:pt idx="965">
                  <c:v>4466</c:v>
                </c:pt>
                <c:pt idx="966">
                  <c:v>4410</c:v>
                </c:pt>
                <c:pt idx="967">
                  <c:v>4400</c:v>
                </c:pt>
                <c:pt idx="968">
                  <c:v>4261</c:v>
                </c:pt>
                <c:pt idx="969">
                  <c:v>4231</c:v>
                </c:pt>
                <c:pt idx="970">
                  <c:v>4145</c:v>
                </c:pt>
                <c:pt idx="971">
                  <c:v>4185</c:v>
                </c:pt>
                <c:pt idx="972">
                  <c:v>4226</c:v>
                </c:pt>
                <c:pt idx="973">
                  <c:v>4330</c:v>
                </c:pt>
                <c:pt idx="974">
                  <c:v>4215</c:v>
                </c:pt>
                <c:pt idx="975">
                  <c:v>4177</c:v>
                </c:pt>
                <c:pt idx="976">
                  <c:v>4101</c:v>
                </c:pt>
                <c:pt idx="977">
                  <c:v>4012</c:v>
                </c:pt>
                <c:pt idx="978">
                  <c:v>4040</c:v>
                </c:pt>
                <c:pt idx="979">
                  <c:v>4125</c:v>
                </c:pt>
                <c:pt idx="980">
                  <c:v>4070</c:v>
                </c:pt>
                <c:pt idx="981">
                  <c:v>4221</c:v>
                </c:pt>
                <c:pt idx="982">
                  <c:v>4505</c:v>
                </c:pt>
                <c:pt idx="983">
                  <c:v>4545</c:v>
                </c:pt>
                <c:pt idx="984">
                  <c:v>4437</c:v>
                </c:pt>
                <c:pt idx="985">
                  <c:v>4335</c:v>
                </c:pt>
                <c:pt idx="986">
                  <c:v>4490</c:v>
                </c:pt>
                <c:pt idx="987">
                  <c:v>4550</c:v>
                </c:pt>
                <c:pt idx="988">
                  <c:v>4656</c:v>
                </c:pt>
                <c:pt idx="989">
                  <c:v>4590</c:v>
                </c:pt>
                <c:pt idx="990">
                  <c:v>4480</c:v>
                </c:pt>
                <c:pt idx="991">
                  <c:v>4665</c:v>
                </c:pt>
                <c:pt idx="992">
                  <c:v>4627</c:v>
                </c:pt>
                <c:pt idx="993">
                  <c:v>4596</c:v>
                </c:pt>
                <c:pt idx="994">
                  <c:v>4542</c:v>
                </c:pt>
                <c:pt idx="995">
                  <c:v>4460</c:v>
                </c:pt>
                <c:pt idx="996">
                  <c:v>4435</c:v>
                </c:pt>
                <c:pt idx="997">
                  <c:v>4500</c:v>
                </c:pt>
                <c:pt idx="998">
                  <c:v>4605</c:v>
                </c:pt>
                <c:pt idx="999">
                  <c:v>4525</c:v>
                </c:pt>
                <c:pt idx="1000">
                  <c:v>4568</c:v>
                </c:pt>
                <c:pt idx="1001">
                  <c:v>4560</c:v>
                </c:pt>
                <c:pt idx="1002">
                  <c:v>4615</c:v>
                </c:pt>
                <c:pt idx="1003">
                  <c:v>4765</c:v>
                </c:pt>
                <c:pt idx="1004">
                  <c:v>4720</c:v>
                </c:pt>
                <c:pt idx="1005">
                  <c:v>4673</c:v>
                </c:pt>
                <c:pt idx="1006">
                  <c:v>4665</c:v>
                </c:pt>
                <c:pt idx="1007">
                  <c:v>4565</c:v>
                </c:pt>
                <c:pt idx="1008">
                  <c:v>4525</c:v>
                </c:pt>
                <c:pt idx="1009">
                  <c:v>4565</c:v>
                </c:pt>
                <c:pt idx="1010">
                  <c:v>4665</c:v>
                </c:pt>
                <c:pt idx="1011">
                  <c:v>4575</c:v>
                </c:pt>
                <c:pt idx="1012">
                  <c:v>4615</c:v>
                </c:pt>
                <c:pt idx="1013">
                  <c:v>4660</c:v>
                </c:pt>
                <c:pt idx="1014">
                  <c:v>4712</c:v>
                </c:pt>
                <c:pt idx="1015">
                  <c:v>4705</c:v>
                </c:pt>
                <c:pt idx="1016">
                  <c:v>4683</c:v>
                </c:pt>
                <c:pt idx="1017">
                  <c:v>4691</c:v>
                </c:pt>
                <c:pt idx="1018">
                  <c:v>4673</c:v>
                </c:pt>
                <c:pt idx="1019">
                  <c:v>4665</c:v>
                </c:pt>
                <c:pt idx="1020">
                  <c:v>4605</c:v>
                </c:pt>
                <c:pt idx="1021">
                  <c:v>4640</c:v>
                </c:pt>
                <c:pt idx="1022">
                  <c:v>4725</c:v>
                </c:pt>
                <c:pt idx="1023">
                  <c:v>4723</c:v>
                </c:pt>
                <c:pt idx="1024">
                  <c:v>4835</c:v>
                </c:pt>
                <c:pt idx="1025">
                  <c:v>5052</c:v>
                </c:pt>
                <c:pt idx="1026">
                  <c:v>4975</c:v>
                </c:pt>
                <c:pt idx="1027">
                  <c:v>4954</c:v>
                </c:pt>
                <c:pt idx="1028">
                  <c:v>5095</c:v>
                </c:pt>
                <c:pt idx="1029">
                  <c:v>5206</c:v>
                </c:pt>
                <c:pt idx="1030">
                  <c:v>5255</c:v>
                </c:pt>
                <c:pt idx="1031">
                  <c:v>5180</c:v>
                </c:pt>
                <c:pt idx="1032">
                  <c:v>5250</c:v>
                </c:pt>
                <c:pt idx="1033">
                  <c:v>5253</c:v>
                </c:pt>
                <c:pt idx="1034">
                  <c:v>5252</c:v>
                </c:pt>
                <c:pt idx="1035">
                  <c:v>5282</c:v>
                </c:pt>
                <c:pt idx="1036">
                  <c:v>5290</c:v>
                </c:pt>
                <c:pt idx="1037">
                  <c:v>5275</c:v>
                </c:pt>
                <c:pt idx="1038">
                  <c:v>5275</c:v>
                </c:pt>
                <c:pt idx="1039">
                  <c:v>5275</c:v>
                </c:pt>
                <c:pt idx="1040">
                  <c:v>5275</c:v>
                </c:pt>
                <c:pt idx="1041">
                  <c:v>5330</c:v>
                </c:pt>
                <c:pt idx="1042">
                  <c:v>5400</c:v>
                </c:pt>
                <c:pt idx="1043">
                  <c:v>5295</c:v>
                </c:pt>
                <c:pt idx="1044">
                  <c:v>5295</c:v>
                </c:pt>
                <c:pt idx="1045">
                  <c:v>5195</c:v>
                </c:pt>
                <c:pt idx="1046">
                  <c:v>5260</c:v>
                </c:pt>
                <c:pt idx="1047">
                  <c:v>5203</c:v>
                </c:pt>
                <c:pt idx="1048">
                  <c:v>5207</c:v>
                </c:pt>
                <c:pt idx="1049">
                  <c:v>5307</c:v>
                </c:pt>
                <c:pt idx="1050">
                  <c:v>5530</c:v>
                </c:pt>
                <c:pt idx="1051">
                  <c:v>5720</c:v>
                </c:pt>
                <c:pt idx="1052">
                  <c:v>5640</c:v>
                </c:pt>
                <c:pt idx="1053">
                  <c:v>5756</c:v>
                </c:pt>
                <c:pt idx="1054">
                  <c:v>5821</c:v>
                </c:pt>
                <c:pt idx="1055">
                  <c:v>5741</c:v>
                </c:pt>
                <c:pt idx="1056">
                  <c:v>5793</c:v>
                </c:pt>
                <c:pt idx="1057">
                  <c:v>5695</c:v>
                </c:pt>
                <c:pt idx="1058">
                  <c:v>5670</c:v>
                </c:pt>
                <c:pt idx="1059">
                  <c:v>5565</c:v>
                </c:pt>
                <c:pt idx="1060">
                  <c:v>5636</c:v>
                </c:pt>
                <c:pt idx="1061">
                  <c:v>5706</c:v>
                </c:pt>
                <c:pt idx="1062">
                  <c:v>5789</c:v>
                </c:pt>
                <c:pt idx="1063">
                  <c:v>5670</c:v>
                </c:pt>
                <c:pt idx="1064">
                  <c:v>5689</c:v>
                </c:pt>
                <c:pt idx="1065">
                  <c:v>5805</c:v>
                </c:pt>
                <c:pt idx="1066">
                  <c:v>5905</c:v>
                </c:pt>
                <c:pt idx="1067">
                  <c:v>5960</c:v>
                </c:pt>
                <c:pt idx="1068">
                  <c:v>5938</c:v>
                </c:pt>
                <c:pt idx="1069">
                  <c:v>5815</c:v>
                </c:pt>
                <c:pt idx="1070">
                  <c:v>5770</c:v>
                </c:pt>
                <c:pt idx="1071">
                  <c:v>5725</c:v>
                </c:pt>
                <c:pt idx="1072">
                  <c:v>5770</c:v>
                </c:pt>
                <c:pt idx="1073">
                  <c:v>5746</c:v>
                </c:pt>
                <c:pt idx="1074">
                  <c:v>5707</c:v>
                </c:pt>
                <c:pt idx="1075">
                  <c:v>5660</c:v>
                </c:pt>
                <c:pt idx="1076">
                  <c:v>5760</c:v>
                </c:pt>
                <c:pt idx="1077">
                  <c:v>5877</c:v>
                </c:pt>
                <c:pt idx="1078">
                  <c:v>5905</c:v>
                </c:pt>
                <c:pt idx="1079">
                  <c:v>5872</c:v>
                </c:pt>
                <c:pt idx="1080">
                  <c:v>5868</c:v>
                </c:pt>
                <c:pt idx="1081">
                  <c:v>5835</c:v>
                </c:pt>
                <c:pt idx="1082">
                  <c:v>5875</c:v>
                </c:pt>
                <c:pt idx="1083">
                  <c:v>5880</c:v>
                </c:pt>
                <c:pt idx="1084">
                  <c:v>5870</c:v>
                </c:pt>
                <c:pt idx="1085">
                  <c:v>5835</c:v>
                </c:pt>
                <c:pt idx="1086">
                  <c:v>5700</c:v>
                </c:pt>
                <c:pt idx="1087">
                  <c:v>5654</c:v>
                </c:pt>
                <c:pt idx="1088">
                  <c:v>5625</c:v>
                </c:pt>
                <c:pt idx="1089">
                  <c:v>5585</c:v>
                </c:pt>
                <c:pt idx="1090">
                  <c:v>5365</c:v>
                </c:pt>
                <c:pt idx="1091">
                  <c:v>5413</c:v>
                </c:pt>
                <c:pt idx="1092">
                  <c:v>5315</c:v>
                </c:pt>
                <c:pt idx="1093">
                  <c:v>5455</c:v>
                </c:pt>
                <c:pt idx="1094">
                  <c:v>5546</c:v>
                </c:pt>
                <c:pt idx="1095">
                  <c:v>5410</c:v>
                </c:pt>
                <c:pt idx="1096">
                  <c:v>5545</c:v>
                </c:pt>
                <c:pt idx="1097">
                  <c:v>5700</c:v>
                </c:pt>
                <c:pt idx="1098">
                  <c:v>5661</c:v>
                </c:pt>
                <c:pt idx="1099">
                  <c:v>5685</c:v>
                </c:pt>
                <c:pt idx="1100">
                  <c:v>5635</c:v>
                </c:pt>
                <c:pt idx="1101">
                  <c:v>5620</c:v>
                </c:pt>
                <c:pt idx="1102">
                  <c:v>5670</c:v>
                </c:pt>
                <c:pt idx="1103">
                  <c:v>5665</c:v>
                </c:pt>
                <c:pt idx="1104">
                  <c:v>5692</c:v>
                </c:pt>
                <c:pt idx="1105">
                  <c:v>5620</c:v>
                </c:pt>
                <c:pt idx="1106">
                  <c:v>5592</c:v>
                </c:pt>
                <c:pt idx="1107">
                  <c:v>5575</c:v>
                </c:pt>
                <c:pt idx="1108">
                  <c:v>5575</c:v>
                </c:pt>
                <c:pt idx="1109">
                  <c:v>5575</c:v>
                </c:pt>
                <c:pt idx="1110">
                  <c:v>5584</c:v>
                </c:pt>
                <c:pt idx="1111">
                  <c:v>5500</c:v>
                </c:pt>
                <c:pt idx="1112">
                  <c:v>5437</c:v>
                </c:pt>
                <c:pt idx="1113">
                  <c:v>5522</c:v>
                </c:pt>
                <c:pt idx="1114">
                  <c:v>5440</c:v>
                </c:pt>
                <c:pt idx="1115">
                  <c:v>5485</c:v>
                </c:pt>
                <c:pt idx="1116">
                  <c:v>5545</c:v>
                </c:pt>
                <c:pt idx="1117">
                  <c:v>5515</c:v>
                </c:pt>
                <c:pt idx="1118">
                  <c:v>5545</c:v>
                </c:pt>
                <c:pt idx="1119">
                  <c:v>5475</c:v>
                </c:pt>
                <c:pt idx="1120">
                  <c:v>5391</c:v>
                </c:pt>
                <c:pt idx="1121">
                  <c:v>5315</c:v>
                </c:pt>
                <c:pt idx="1122">
                  <c:v>5200</c:v>
                </c:pt>
                <c:pt idx="1123">
                  <c:v>5256</c:v>
                </c:pt>
                <c:pt idx="1124">
                  <c:v>5245</c:v>
                </c:pt>
                <c:pt idx="1125">
                  <c:v>5226</c:v>
                </c:pt>
                <c:pt idx="1126">
                  <c:v>5250</c:v>
                </c:pt>
                <c:pt idx="1127">
                  <c:v>5361</c:v>
                </c:pt>
                <c:pt idx="1128">
                  <c:v>5490</c:v>
                </c:pt>
                <c:pt idx="1129">
                  <c:v>5490</c:v>
                </c:pt>
                <c:pt idx="1130">
                  <c:v>5535</c:v>
                </c:pt>
                <c:pt idx="1131">
                  <c:v>5577</c:v>
                </c:pt>
                <c:pt idx="1132">
                  <c:v>5606</c:v>
                </c:pt>
                <c:pt idx="1133">
                  <c:v>5706</c:v>
                </c:pt>
                <c:pt idx="1134">
                  <c:v>5710</c:v>
                </c:pt>
                <c:pt idx="1135">
                  <c:v>5758</c:v>
                </c:pt>
                <c:pt idx="1136">
                  <c:v>5735</c:v>
                </c:pt>
                <c:pt idx="1137">
                  <c:v>5872</c:v>
                </c:pt>
                <c:pt idx="1138">
                  <c:v>6255</c:v>
                </c:pt>
                <c:pt idx="1139">
                  <c:v>6370</c:v>
                </c:pt>
                <c:pt idx="1140">
                  <c:v>6420</c:v>
                </c:pt>
                <c:pt idx="1141">
                  <c:v>6195</c:v>
                </c:pt>
                <c:pt idx="1142">
                  <c:v>6270</c:v>
                </c:pt>
                <c:pt idx="1143">
                  <c:v>6281</c:v>
                </c:pt>
                <c:pt idx="1144">
                  <c:v>6485</c:v>
                </c:pt>
                <c:pt idx="1145">
                  <c:v>6705</c:v>
                </c:pt>
                <c:pt idx="1146">
                  <c:v>6530</c:v>
                </c:pt>
                <c:pt idx="1147">
                  <c:v>6342</c:v>
                </c:pt>
                <c:pt idx="1148">
                  <c:v>6260</c:v>
                </c:pt>
                <c:pt idx="1149">
                  <c:v>6260</c:v>
                </c:pt>
                <c:pt idx="1150">
                  <c:v>6162</c:v>
                </c:pt>
                <c:pt idx="1151">
                  <c:v>6253</c:v>
                </c:pt>
                <c:pt idx="1152">
                  <c:v>6000</c:v>
                </c:pt>
                <c:pt idx="1153">
                  <c:v>6145</c:v>
                </c:pt>
                <c:pt idx="1154">
                  <c:v>6206</c:v>
                </c:pt>
                <c:pt idx="1155">
                  <c:v>6155</c:v>
                </c:pt>
                <c:pt idx="1156">
                  <c:v>6330</c:v>
                </c:pt>
                <c:pt idx="1157">
                  <c:v>6490</c:v>
                </c:pt>
                <c:pt idx="1158">
                  <c:v>6366</c:v>
                </c:pt>
                <c:pt idx="1159">
                  <c:v>6420</c:v>
                </c:pt>
                <c:pt idx="1160">
                  <c:v>6390</c:v>
                </c:pt>
                <c:pt idx="1161">
                  <c:v>6345</c:v>
                </c:pt>
                <c:pt idx="1162">
                  <c:v>6355</c:v>
                </c:pt>
                <c:pt idx="1163">
                  <c:v>6495</c:v>
                </c:pt>
                <c:pt idx="1164">
                  <c:v>6490</c:v>
                </c:pt>
                <c:pt idx="1165">
                  <c:v>6350</c:v>
                </c:pt>
                <c:pt idx="1166">
                  <c:v>6270</c:v>
                </c:pt>
                <c:pt idx="1167">
                  <c:v>6440</c:v>
                </c:pt>
                <c:pt idx="1168">
                  <c:v>6340</c:v>
                </c:pt>
                <c:pt idx="1169">
                  <c:v>6230</c:v>
                </c:pt>
                <c:pt idx="1170">
                  <c:v>5955</c:v>
                </c:pt>
                <c:pt idx="1171">
                  <c:v>6031</c:v>
                </c:pt>
                <c:pt idx="1172">
                  <c:v>6192</c:v>
                </c:pt>
                <c:pt idx="1173">
                  <c:v>6185</c:v>
                </c:pt>
                <c:pt idx="1174">
                  <c:v>6336</c:v>
                </c:pt>
                <c:pt idx="1175">
                  <c:v>6305</c:v>
                </c:pt>
                <c:pt idx="1176">
                  <c:v>6102</c:v>
                </c:pt>
                <c:pt idx="1177">
                  <c:v>6085</c:v>
                </c:pt>
                <c:pt idx="1178">
                  <c:v>6180</c:v>
                </c:pt>
                <c:pt idx="1179">
                  <c:v>6184</c:v>
                </c:pt>
                <c:pt idx="1180">
                  <c:v>6266</c:v>
                </c:pt>
                <c:pt idx="1181">
                  <c:v>6257</c:v>
                </c:pt>
                <c:pt idx="1182">
                  <c:v>6290</c:v>
                </c:pt>
                <c:pt idx="1183">
                  <c:v>6360</c:v>
                </c:pt>
                <c:pt idx="1184">
                  <c:v>6352</c:v>
                </c:pt>
                <c:pt idx="1185">
                  <c:v>6305</c:v>
                </c:pt>
                <c:pt idx="1186">
                  <c:v>6365</c:v>
                </c:pt>
                <c:pt idx="1187">
                  <c:v>6255</c:v>
                </c:pt>
                <c:pt idx="1188">
                  <c:v>6175</c:v>
                </c:pt>
                <c:pt idx="1189">
                  <c:v>6165</c:v>
                </c:pt>
                <c:pt idx="1190">
                  <c:v>6220</c:v>
                </c:pt>
                <c:pt idx="1191">
                  <c:v>6100</c:v>
                </c:pt>
                <c:pt idx="1192">
                  <c:v>6110</c:v>
                </c:pt>
                <c:pt idx="1193">
                  <c:v>6215</c:v>
                </c:pt>
                <c:pt idx="1194">
                  <c:v>6131</c:v>
                </c:pt>
                <c:pt idx="1195">
                  <c:v>6021</c:v>
                </c:pt>
                <c:pt idx="1196">
                  <c:v>6070</c:v>
                </c:pt>
                <c:pt idx="1197">
                  <c:v>6090</c:v>
                </c:pt>
                <c:pt idx="1198">
                  <c:v>6071</c:v>
                </c:pt>
                <c:pt idx="1199">
                  <c:v>5970</c:v>
                </c:pt>
                <c:pt idx="1200">
                  <c:v>5810</c:v>
                </c:pt>
                <c:pt idx="1201">
                  <c:v>5715</c:v>
                </c:pt>
                <c:pt idx="1202">
                  <c:v>5750</c:v>
                </c:pt>
                <c:pt idx="1203">
                  <c:v>5745</c:v>
                </c:pt>
                <c:pt idx="1204">
                  <c:v>5585</c:v>
                </c:pt>
                <c:pt idx="1205">
                  <c:v>5565</c:v>
                </c:pt>
                <c:pt idx="1206">
                  <c:v>5606</c:v>
                </c:pt>
                <c:pt idx="1207">
                  <c:v>5795</c:v>
                </c:pt>
                <c:pt idx="1208">
                  <c:v>5710</c:v>
                </c:pt>
                <c:pt idx="1209">
                  <c:v>5695</c:v>
                </c:pt>
                <c:pt idx="1210">
                  <c:v>5755</c:v>
                </c:pt>
                <c:pt idx="1211">
                  <c:v>5855</c:v>
                </c:pt>
                <c:pt idx="1212">
                  <c:v>5930</c:v>
                </c:pt>
                <c:pt idx="1213">
                  <c:v>5895</c:v>
                </c:pt>
                <c:pt idx="1214">
                  <c:v>5895</c:v>
                </c:pt>
                <c:pt idx="1215">
                  <c:v>6032</c:v>
                </c:pt>
                <c:pt idx="1216">
                  <c:v>6155</c:v>
                </c:pt>
                <c:pt idx="1217">
                  <c:v>6282</c:v>
                </c:pt>
                <c:pt idx="1218">
                  <c:v>6285</c:v>
                </c:pt>
                <c:pt idx="1219">
                  <c:v>6207</c:v>
                </c:pt>
                <c:pt idx="1220">
                  <c:v>6260</c:v>
                </c:pt>
                <c:pt idx="1221">
                  <c:v>6150</c:v>
                </c:pt>
                <c:pt idx="1222">
                  <c:v>6272</c:v>
                </c:pt>
                <c:pt idx="1223">
                  <c:v>6310</c:v>
                </c:pt>
                <c:pt idx="1224">
                  <c:v>6390</c:v>
                </c:pt>
                <c:pt idx="1225">
                  <c:v>6452</c:v>
                </c:pt>
                <c:pt idx="1226">
                  <c:v>6485</c:v>
                </c:pt>
                <c:pt idx="1227">
                  <c:v>6445</c:v>
                </c:pt>
                <c:pt idx="1228">
                  <c:v>6345</c:v>
                </c:pt>
                <c:pt idx="1229">
                  <c:v>6395</c:v>
                </c:pt>
                <c:pt idx="1230">
                  <c:v>6385</c:v>
                </c:pt>
                <c:pt idx="1231">
                  <c:v>6430</c:v>
                </c:pt>
                <c:pt idx="1232">
                  <c:v>6400</c:v>
                </c:pt>
                <c:pt idx="1233">
                  <c:v>6450</c:v>
                </c:pt>
                <c:pt idx="1234">
                  <c:v>6426</c:v>
                </c:pt>
                <c:pt idx="1235">
                  <c:v>6383</c:v>
                </c:pt>
                <c:pt idx="1236">
                  <c:v>6445</c:v>
                </c:pt>
                <c:pt idx="1237">
                  <c:v>6455</c:v>
                </c:pt>
                <c:pt idx="1238">
                  <c:v>6415</c:v>
                </c:pt>
                <c:pt idx="1239">
                  <c:v>6285</c:v>
                </c:pt>
                <c:pt idx="1240">
                  <c:v>6310</c:v>
                </c:pt>
                <c:pt idx="1241">
                  <c:v>6400</c:v>
                </c:pt>
                <c:pt idx="1242">
                  <c:v>6581</c:v>
                </c:pt>
                <c:pt idx="1243">
                  <c:v>6695</c:v>
                </c:pt>
                <c:pt idx="1244">
                  <c:v>6575</c:v>
                </c:pt>
                <c:pt idx="1245">
                  <c:v>6533</c:v>
                </c:pt>
                <c:pt idx="1246">
                  <c:v>6570</c:v>
                </c:pt>
                <c:pt idx="1247">
                  <c:v>6660</c:v>
                </c:pt>
                <c:pt idx="1248">
                  <c:v>6595</c:v>
                </c:pt>
                <c:pt idx="1249">
                  <c:v>6598</c:v>
                </c:pt>
                <c:pt idx="1250">
                  <c:v>6565</c:v>
                </c:pt>
                <c:pt idx="1251">
                  <c:v>6766</c:v>
                </c:pt>
                <c:pt idx="1252">
                  <c:v>6950</c:v>
                </c:pt>
                <c:pt idx="1253">
                  <c:v>6900</c:v>
                </c:pt>
                <c:pt idx="1254">
                  <c:v>6824</c:v>
                </c:pt>
                <c:pt idx="1255">
                  <c:v>6940</c:v>
                </c:pt>
                <c:pt idx="1256">
                  <c:v>7195</c:v>
                </c:pt>
                <c:pt idx="1257">
                  <c:v>7265</c:v>
                </c:pt>
                <c:pt idx="1258">
                  <c:v>7275</c:v>
                </c:pt>
                <c:pt idx="1259">
                  <c:v>7276</c:v>
                </c:pt>
                <c:pt idx="1260">
                  <c:v>7405</c:v>
                </c:pt>
                <c:pt idx="1261">
                  <c:v>7470</c:v>
                </c:pt>
                <c:pt idx="1262">
                  <c:v>7540</c:v>
                </c:pt>
                <c:pt idx="1263">
                  <c:v>7460</c:v>
                </c:pt>
                <c:pt idx="1264">
                  <c:v>7460</c:v>
                </c:pt>
                <c:pt idx="1265">
                  <c:v>7365</c:v>
                </c:pt>
                <c:pt idx="1266">
                  <c:v>7425</c:v>
                </c:pt>
                <c:pt idx="1267">
                  <c:v>7281</c:v>
                </c:pt>
                <c:pt idx="1268">
                  <c:v>7315</c:v>
                </c:pt>
                <c:pt idx="1269">
                  <c:v>7390</c:v>
                </c:pt>
                <c:pt idx="1270">
                  <c:v>7657</c:v>
                </c:pt>
                <c:pt idx="1271">
                  <c:v>7710</c:v>
                </c:pt>
                <c:pt idx="1272">
                  <c:v>7535</c:v>
                </c:pt>
                <c:pt idx="1273">
                  <c:v>7640</c:v>
                </c:pt>
                <c:pt idx="1274">
                  <c:v>7703</c:v>
                </c:pt>
                <c:pt idx="1275">
                  <c:v>7690</c:v>
                </c:pt>
                <c:pt idx="1276">
                  <c:v>7590</c:v>
                </c:pt>
                <c:pt idx="1277">
                  <c:v>7625</c:v>
                </c:pt>
                <c:pt idx="1278">
                  <c:v>7625</c:v>
                </c:pt>
                <c:pt idx="1279">
                  <c:v>7670</c:v>
                </c:pt>
                <c:pt idx="1280">
                  <c:v>7704</c:v>
                </c:pt>
                <c:pt idx="1281">
                  <c:v>8030</c:v>
                </c:pt>
                <c:pt idx="1282">
                  <c:v>8035</c:v>
                </c:pt>
                <c:pt idx="1283">
                  <c:v>8495</c:v>
                </c:pt>
                <c:pt idx="1284">
                  <c:v>9220</c:v>
                </c:pt>
                <c:pt idx="1285">
                  <c:v>8635</c:v>
                </c:pt>
                <c:pt idx="1286">
                  <c:v>8860</c:v>
                </c:pt>
                <c:pt idx="1287">
                  <c:v>8725</c:v>
                </c:pt>
                <c:pt idx="1288">
                  <c:v>8860</c:v>
                </c:pt>
                <c:pt idx="1289">
                  <c:v>8630</c:v>
                </c:pt>
                <c:pt idx="1290">
                  <c:v>8080</c:v>
                </c:pt>
                <c:pt idx="1291">
                  <c:v>8278</c:v>
                </c:pt>
                <c:pt idx="1292">
                  <c:v>8625</c:v>
                </c:pt>
                <c:pt idx="1293">
                  <c:v>8610</c:v>
                </c:pt>
                <c:pt idx="1294">
                  <c:v>8150</c:v>
                </c:pt>
                <c:pt idx="1295">
                  <c:v>8450</c:v>
                </c:pt>
                <c:pt idx="1296">
                  <c:v>8340</c:v>
                </c:pt>
                <c:pt idx="1297">
                  <c:v>8474</c:v>
                </c:pt>
                <c:pt idx="1298">
                  <c:v>8490</c:v>
                </c:pt>
                <c:pt idx="1299">
                  <c:v>8490</c:v>
                </c:pt>
                <c:pt idx="1300">
                  <c:v>8490</c:v>
                </c:pt>
                <c:pt idx="1301">
                  <c:v>8570</c:v>
                </c:pt>
                <c:pt idx="1302">
                  <c:v>8800</c:v>
                </c:pt>
                <c:pt idx="1303">
                  <c:v>8870</c:v>
                </c:pt>
                <c:pt idx="1304">
                  <c:v>8870</c:v>
                </c:pt>
                <c:pt idx="1305">
                  <c:v>8890</c:v>
                </c:pt>
                <c:pt idx="1306">
                  <c:v>8800</c:v>
                </c:pt>
                <c:pt idx="1307">
                  <c:v>8925</c:v>
                </c:pt>
                <c:pt idx="1308">
                  <c:v>9090</c:v>
                </c:pt>
                <c:pt idx="1309">
                  <c:v>9140</c:v>
                </c:pt>
                <c:pt idx="1310">
                  <c:v>9280</c:v>
                </c:pt>
                <c:pt idx="1311">
                  <c:v>9415</c:v>
                </c:pt>
                <c:pt idx="1312">
                  <c:v>9520</c:v>
                </c:pt>
                <c:pt idx="1313">
                  <c:v>9620</c:v>
                </c:pt>
                <c:pt idx="1314">
                  <c:v>9490</c:v>
                </c:pt>
                <c:pt idx="1315">
                  <c:v>9560</c:v>
                </c:pt>
                <c:pt idx="1316">
                  <c:v>9560</c:v>
                </c:pt>
                <c:pt idx="1317">
                  <c:v>9945</c:v>
                </c:pt>
                <c:pt idx="1318">
                  <c:v>9920</c:v>
                </c:pt>
                <c:pt idx="1319">
                  <c:v>9970</c:v>
                </c:pt>
                <c:pt idx="1320">
                  <c:v>9970</c:v>
                </c:pt>
                <c:pt idx="1321">
                  <c:v>10310</c:v>
                </c:pt>
                <c:pt idx="1322">
                  <c:v>10015</c:v>
                </c:pt>
                <c:pt idx="1323">
                  <c:v>10085</c:v>
                </c:pt>
                <c:pt idx="1324">
                  <c:v>9695</c:v>
                </c:pt>
                <c:pt idx="1325">
                  <c:v>10015</c:v>
                </c:pt>
                <c:pt idx="1326">
                  <c:v>9665</c:v>
                </c:pt>
                <c:pt idx="1327">
                  <c:v>9820</c:v>
                </c:pt>
                <c:pt idx="1328">
                  <c:v>9780</c:v>
                </c:pt>
                <c:pt idx="1329">
                  <c:v>8750</c:v>
                </c:pt>
                <c:pt idx="1330">
                  <c:v>8960</c:v>
                </c:pt>
                <c:pt idx="1331">
                  <c:v>7980</c:v>
                </c:pt>
                <c:pt idx="1332">
                  <c:v>8260</c:v>
                </c:pt>
                <c:pt idx="1333">
                  <c:v>8345</c:v>
                </c:pt>
                <c:pt idx="1334">
                  <c:v>8330</c:v>
                </c:pt>
                <c:pt idx="1335">
                  <c:v>8045</c:v>
                </c:pt>
                <c:pt idx="1336">
                  <c:v>8305</c:v>
                </c:pt>
                <c:pt idx="1337">
                  <c:v>8380</c:v>
                </c:pt>
                <c:pt idx="1338">
                  <c:v>8350</c:v>
                </c:pt>
                <c:pt idx="1339">
                  <c:v>8350</c:v>
                </c:pt>
                <c:pt idx="1340">
                  <c:v>8440</c:v>
                </c:pt>
                <c:pt idx="1341">
                  <c:v>8365</c:v>
                </c:pt>
                <c:pt idx="1342">
                  <c:v>8205</c:v>
                </c:pt>
                <c:pt idx="1343">
                  <c:v>8240</c:v>
                </c:pt>
                <c:pt idx="1344">
                  <c:v>8025</c:v>
                </c:pt>
                <c:pt idx="1345">
                  <c:v>7570</c:v>
                </c:pt>
                <c:pt idx="1346">
                  <c:v>7155</c:v>
                </c:pt>
                <c:pt idx="1347">
                  <c:v>7266</c:v>
                </c:pt>
                <c:pt idx="1348">
                  <c:v>7900</c:v>
                </c:pt>
                <c:pt idx="1349">
                  <c:v>7815</c:v>
                </c:pt>
                <c:pt idx="1350">
                  <c:v>7600</c:v>
                </c:pt>
                <c:pt idx="1351">
                  <c:v>7660</c:v>
                </c:pt>
                <c:pt idx="1352">
                  <c:v>7750</c:v>
                </c:pt>
                <c:pt idx="1353">
                  <c:v>7620</c:v>
                </c:pt>
                <c:pt idx="1354">
                  <c:v>7620</c:v>
                </c:pt>
                <c:pt idx="1355">
                  <c:v>7575</c:v>
                </c:pt>
                <c:pt idx="1356">
                  <c:v>7520</c:v>
                </c:pt>
                <c:pt idx="1357">
                  <c:v>7270</c:v>
                </c:pt>
                <c:pt idx="1358">
                  <c:v>7207</c:v>
                </c:pt>
                <c:pt idx="1359">
                  <c:v>7145</c:v>
                </c:pt>
                <c:pt idx="1360">
                  <c:v>7300</c:v>
                </c:pt>
                <c:pt idx="1361">
                  <c:v>7401</c:v>
                </c:pt>
                <c:pt idx="1362">
                  <c:v>7700</c:v>
                </c:pt>
                <c:pt idx="1363">
                  <c:v>7690</c:v>
                </c:pt>
                <c:pt idx="1364">
                  <c:v>7650</c:v>
                </c:pt>
                <c:pt idx="1365">
                  <c:v>7692</c:v>
                </c:pt>
                <c:pt idx="1366">
                  <c:v>7515</c:v>
                </c:pt>
                <c:pt idx="1367">
                  <c:v>7580</c:v>
                </c:pt>
                <c:pt idx="1368">
                  <c:v>7670</c:v>
                </c:pt>
                <c:pt idx="1369">
                  <c:v>7600</c:v>
                </c:pt>
                <c:pt idx="1370">
                  <c:v>7620</c:v>
                </c:pt>
                <c:pt idx="1371">
                  <c:v>7630</c:v>
                </c:pt>
                <c:pt idx="1372">
                  <c:v>7630</c:v>
                </c:pt>
                <c:pt idx="1373">
                  <c:v>7621</c:v>
                </c:pt>
                <c:pt idx="1374">
                  <c:v>7555</c:v>
                </c:pt>
                <c:pt idx="1375">
                  <c:v>7395</c:v>
                </c:pt>
                <c:pt idx="1376">
                  <c:v>7290</c:v>
                </c:pt>
                <c:pt idx="1377">
                  <c:v>7325</c:v>
                </c:pt>
                <c:pt idx="1378">
                  <c:v>7325</c:v>
                </c:pt>
                <c:pt idx="1379">
                  <c:v>7325</c:v>
                </c:pt>
                <c:pt idx="1380">
                  <c:v>7350</c:v>
                </c:pt>
                <c:pt idx="1381">
                  <c:v>7226</c:v>
                </c:pt>
                <c:pt idx="1382">
                  <c:v>7150</c:v>
                </c:pt>
                <c:pt idx="1383">
                  <c:v>7420</c:v>
                </c:pt>
                <c:pt idx="1384">
                  <c:v>7410</c:v>
                </c:pt>
                <c:pt idx="1385">
                  <c:v>7220</c:v>
                </c:pt>
                <c:pt idx="1386">
                  <c:v>7170</c:v>
                </c:pt>
                <c:pt idx="1387">
                  <c:v>7255</c:v>
                </c:pt>
                <c:pt idx="1388">
                  <c:v>7350</c:v>
                </c:pt>
                <c:pt idx="1389">
                  <c:v>7165</c:v>
                </c:pt>
                <c:pt idx="1390">
                  <c:v>6715</c:v>
                </c:pt>
                <c:pt idx="1391">
                  <c:v>6995</c:v>
                </c:pt>
                <c:pt idx="1392">
                  <c:v>7140</c:v>
                </c:pt>
                <c:pt idx="1393">
                  <c:v>6980</c:v>
                </c:pt>
                <c:pt idx="1394">
                  <c:v>6980</c:v>
                </c:pt>
                <c:pt idx="1395">
                  <c:v>7075</c:v>
                </c:pt>
                <c:pt idx="1396">
                  <c:v>6950</c:v>
                </c:pt>
                <c:pt idx="1397">
                  <c:v>6970</c:v>
                </c:pt>
                <c:pt idx="1398">
                  <c:v>7000</c:v>
                </c:pt>
                <c:pt idx="1399">
                  <c:v>7015</c:v>
                </c:pt>
                <c:pt idx="1400">
                  <c:v>7190</c:v>
                </c:pt>
                <c:pt idx="1401">
                  <c:v>7290</c:v>
                </c:pt>
                <c:pt idx="1402">
                  <c:v>7270</c:v>
                </c:pt>
                <c:pt idx="1403">
                  <c:v>7340</c:v>
                </c:pt>
                <c:pt idx="1404">
                  <c:v>7550</c:v>
                </c:pt>
                <c:pt idx="1405">
                  <c:v>7590</c:v>
                </c:pt>
                <c:pt idx="1406">
                  <c:v>7570</c:v>
                </c:pt>
                <c:pt idx="1407">
                  <c:v>7560</c:v>
                </c:pt>
                <c:pt idx="1408">
                  <c:v>7535</c:v>
                </c:pt>
                <c:pt idx="1409">
                  <c:v>7535</c:v>
                </c:pt>
                <c:pt idx="1410">
                  <c:v>7531</c:v>
                </c:pt>
                <c:pt idx="1411">
                  <c:v>7520</c:v>
                </c:pt>
                <c:pt idx="1412">
                  <c:v>7580</c:v>
                </c:pt>
                <c:pt idx="1413">
                  <c:v>7771</c:v>
                </c:pt>
                <c:pt idx="1414">
                  <c:v>7945</c:v>
                </c:pt>
                <c:pt idx="1415">
                  <c:v>7750</c:v>
                </c:pt>
                <c:pt idx="1416">
                  <c:v>7730</c:v>
                </c:pt>
                <c:pt idx="1417">
                  <c:v>7740</c:v>
                </c:pt>
                <c:pt idx="1418">
                  <c:v>7725</c:v>
                </c:pt>
                <c:pt idx="1419">
                  <c:v>7740</c:v>
                </c:pt>
                <c:pt idx="1420">
                  <c:v>7730</c:v>
                </c:pt>
                <c:pt idx="1421">
                  <c:v>7620</c:v>
                </c:pt>
                <c:pt idx="1422">
                  <c:v>7655</c:v>
                </c:pt>
                <c:pt idx="1423">
                  <c:v>7770</c:v>
                </c:pt>
                <c:pt idx="1424">
                  <c:v>7765</c:v>
                </c:pt>
                <c:pt idx="1425">
                  <c:v>7650</c:v>
                </c:pt>
                <c:pt idx="1426">
                  <c:v>7730</c:v>
                </c:pt>
                <c:pt idx="1427">
                  <c:v>8125</c:v>
                </c:pt>
                <c:pt idx="1428">
                  <c:v>8271</c:v>
                </c:pt>
                <c:pt idx="1429">
                  <c:v>8190</c:v>
                </c:pt>
                <c:pt idx="1430">
                  <c:v>8095</c:v>
                </c:pt>
                <c:pt idx="1431">
                  <c:v>8173</c:v>
                </c:pt>
                <c:pt idx="1432">
                  <c:v>8155</c:v>
                </c:pt>
                <c:pt idx="1433">
                  <c:v>8345</c:v>
                </c:pt>
                <c:pt idx="1434">
                  <c:v>8360</c:v>
                </c:pt>
                <c:pt idx="1435">
                  <c:v>8635</c:v>
                </c:pt>
                <c:pt idx="1436">
                  <c:v>8620</c:v>
                </c:pt>
                <c:pt idx="1437">
                  <c:v>8480</c:v>
                </c:pt>
                <c:pt idx="1438">
                  <c:v>8545</c:v>
                </c:pt>
                <c:pt idx="1439">
                  <c:v>8490</c:v>
                </c:pt>
                <c:pt idx="1440">
                  <c:v>8575</c:v>
                </c:pt>
                <c:pt idx="1441">
                  <c:v>8705</c:v>
                </c:pt>
                <c:pt idx="1442">
                  <c:v>8731</c:v>
                </c:pt>
                <c:pt idx="1443">
                  <c:v>8580</c:v>
                </c:pt>
                <c:pt idx="1444">
                  <c:v>8730</c:v>
                </c:pt>
                <c:pt idx="1445">
                  <c:v>8711</c:v>
                </c:pt>
                <c:pt idx="1446">
                  <c:v>8610</c:v>
                </c:pt>
                <c:pt idx="1447">
                  <c:v>8630</c:v>
                </c:pt>
                <c:pt idx="1448">
                  <c:v>8443</c:v>
                </c:pt>
                <c:pt idx="1449">
                  <c:v>8545</c:v>
                </c:pt>
                <c:pt idx="1450">
                  <c:v>8490</c:v>
                </c:pt>
                <c:pt idx="1451">
                  <c:v>8560</c:v>
                </c:pt>
                <c:pt idx="1452">
                  <c:v>8640</c:v>
                </c:pt>
                <c:pt idx="1453">
                  <c:v>8760</c:v>
                </c:pt>
                <c:pt idx="1454">
                  <c:v>8735</c:v>
                </c:pt>
                <c:pt idx="1455">
                  <c:v>8755</c:v>
                </c:pt>
                <c:pt idx="1456">
                  <c:v>8620</c:v>
                </c:pt>
                <c:pt idx="1457">
                  <c:v>8970</c:v>
                </c:pt>
                <c:pt idx="1458">
                  <c:v>9010</c:v>
                </c:pt>
                <c:pt idx="1459">
                  <c:v>9090</c:v>
                </c:pt>
                <c:pt idx="1460">
                  <c:v>8910</c:v>
                </c:pt>
                <c:pt idx="1461">
                  <c:v>8895</c:v>
                </c:pt>
                <c:pt idx="1462">
                  <c:v>8817</c:v>
                </c:pt>
                <c:pt idx="1463">
                  <c:v>8883</c:v>
                </c:pt>
                <c:pt idx="1464">
                  <c:v>8845</c:v>
                </c:pt>
                <c:pt idx="1465">
                  <c:v>8850</c:v>
                </c:pt>
                <c:pt idx="1466">
                  <c:v>9025</c:v>
                </c:pt>
                <c:pt idx="1467">
                  <c:v>9140</c:v>
                </c:pt>
                <c:pt idx="1468">
                  <c:v>9140</c:v>
                </c:pt>
                <c:pt idx="1469">
                  <c:v>9120</c:v>
                </c:pt>
                <c:pt idx="1470">
                  <c:v>9095</c:v>
                </c:pt>
                <c:pt idx="1471">
                  <c:v>9113</c:v>
                </c:pt>
                <c:pt idx="1472">
                  <c:v>9215</c:v>
                </c:pt>
                <c:pt idx="1473">
                  <c:v>9210</c:v>
                </c:pt>
                <c:pt idx="1474">
                  <c:v>9210</c:v>
                </c:pt>
                <c:pt idx="1475">
                  <c:v>8950</c:v>
                </c:pt>
                <c:pt idx="1476">
                  <c:v>8775</c:v>
                </c:pt>
                <c:pt idx="1477">
                  <c:v>8415</c:v>
                </c:pt>
                <c:pt idx="1478">
                  <c:v>8430</c:v>
                </c:pt>
                <c:pt idx="1479">
                  <c:v>8290</c:v>
                </c:pt>
                <c:pt idx="1480">
                  <c:v>8156</c:v>
                </c:pt>
                <c:pt idx="1481">
                  <c:v>8410</c:v>
                </c:pt>
                <c:pt idx="1482">
                  <c:v>8420</c:v>
                </c:pt>
                <c:pt idx="1483">
                  <c:v>8340</c:v>
                </c:pt>
                <c:pt idx="1484">
                  <c:v>8365</c:v>
                </c:pt>
                <c:pt idx="1485">
                  <c:v>8610</c:v>
                </c:pt>
                <c:pt idx="1486">
                  <c:v>8435</c:v>
                </c:pt>
                <c:pt idx="1487">
                  <c:v>8320</c:v>
                </c:pt>
                <c:pt idx="1488">
                  <c:v>8370</c:v>
                </c:pt>
                <c:pt idx="1489">
                  <c:v>8460</c:v>
                </c:pt>
                <c:pt idx="1490">
                  <c:v>8285</c:v>
                </c:pt>
                <c:pt idx="1491">
                  <c:v>8390</c:v>
                </c:pt>
                <c:pt idx="1492">
                  <c:v>8460</c:v>
                </c:pt>
                <c:pt idx="1493">
                  <c:v>8571</c:v>
                </c:pt>
                <c:pt idx="1494">
                  <c:v>8565</c:v>
                </c:pt>
                <c:pt idx="1495">
                  <c:v>8556</c:v>
                </c:pt>
                <c:pt idx="1496">
                  <c:v>8515</c:v>
                </c:pt>
                <c:pt idx="1497">
                  <c:v>8270</c:v>
                </c:pt>
                <c:pt idx="1498">
                  <c:v>8408</c:v>
                </c:pt>
                <c:pt idx="1499">
                  <c:v>8165</c:v>
                </c:pt>
                <c:pt idx="1500">
                  <c:v>7850</c:v>
                </c:pt>
                <c:pt idx="1501">
                  <c:v>7910</c:v>
                </c:pt>
                <c:pt idx="1502">
                  <c:v>7960</c:v>
                </c:pt>
                <c:pt idx="1503">
                  <c:v>7925</c:v>
                </c:pt>
                <c:pt idx="1504">
                  <c:v>7860</c:v>
                </c:pt>
                <c:pt idx="1505">
                  <c:v>7850</c:v>
                </c:pt>
                <c:pt idx="1506">
                  <c:v>7685</c:v>
                </c:pt>
                <c:pt idx="1507">
                  <c:v>7750</c:v>
                </c:pt>
                <c:pt idx="1508">
                  <c:v>7866</c:v>
                </c:pt>
                <c:pt idx="1509">
                  <c:v>7780</c:v>
                </c:pt>
                <c:pt idx="1510">
                  <c:v>7765</c:v>
                </c:pt>
                <c:pt idx="1511">
                  <c:v>7770</c:v>
                </c:pt>
                <c:pt idx="1512">
                  <c:v>7820</c:v>
                </c:pt>
                <c:pt idx="1513">
                  <c:v>8000</c:v>
                </c:pt>
                <c:pt idx="1514">
                  <c:v>7920</c:v>
                </c:pt>
                <c:pt idx="1515">
                  <c:v>8195</c:v>
                </c:pt>
                <c:pt idx="1516">
                  <c:v>8470</c:v>
                </c:pt>
                <c:pt idx="1517">
                  <c:v>8900</c:v>
                </c:pt>
                <c:pt idx="1518">
                  <c:v>8700</c:v>
                </c:pt>
                <c:pt idx="1519">
                  <c:v>8630</c:v>
                </c:pt>
                <c:pt idx="1520">
                  <c:v>8695</c:v>
                </c:pt>
                <c:pt idx="1521">
                  <c:v>8730</c:v>
                </c:pt>
                <c:pt idx="1522">
                  <c:v>8945</c:v>
                </c:pt>
                <c:pt idx="1523">
                  <c:v>8780</c:v>
                </c:pt>
                <c:pt idx="1524">
                  <c:v>8715</c:v>
                </c:pt>
                <c:pt idx="1525">
                  <c:v>8720</c:v>
                </c:pt>
                <c:pt idx="1526">
                  <c:v>8470</c:v>
                </c:pt>
                <c:pt idx="1527">
                  <c:v>8441</c:v>
                </c:pt>
                <c:pt idx="1528">
                  <c:v>8410</c:v>
                </c:pt>
                <c:pt idx="1529">
                  <c:v>8535</c:v>
                </c:pt>
                <c:pt idx="1530">
                  <c:v>8485</c:v>
                </c:pt>
                <c:pt idx="1531">
                  <c:v>8345</c:v>
                </c:pt>
                <c:pt idx="1532">
                  <c:v>8300</c:v>
                </c:pt>
                <c:pt idx="1533">
                  <c:v>8440</c:v>
                </c:pt>
                <c:pt idx="1534">
                  <c:v>8420</c:v>
                </c:pt>
                <c:pt idx="1535">
                  <c:v>8461</c:v>
                </c:pt>
                <c:pt idx="1536">
                  <c:v>8530</c:v>
                </c:pt>
                <c:pt idx="1537">
                  <c:v>8580</c:v>
                </c:pt>
                <c:pt idx="1538">
                  <c:v>8630</c:v>
                </c:pt>
                <c:pt idx="1539">
                  <c:v>8497</c:v>
                </c:pt>
                <c:pt idx="1540">
                  <c:v>8350</c:v>
                </c:pt>
                <c:pt idx="1541">
                  <c:v>8180</c:v>
                </c:pt>
                <c:pt idx="1542">
                  <c:v>8235</c:v>
                </c:pt>
                <c:pt idx="1543">
                  <c:v>8146</c:v>
                </c:pt>
                <c:pt idx="1544">
                  <c:v>7985</c:v>
                </c:pt>
                <c:pt idx="1545">
                  <c:v>7860</c:v>
                </c:pt>
                <c:pt idx="1546">
                  <c:v>7955</c:v>
                </c:pt>
                <c:pt idx="1547">
                  <c:v>8075</c:v>
                </c:pt>
                <c:pt idx="1548">
                  <c:v>8220</c:v>
                </c:pt>
                <c:pt idx="1549">
                  <c:v>8185</c:v>
                </c:pt>
                <c:pt idx="1550">
                  <c:v>8232</c:v>
                </c:pt>
                <c:pt idx="1551">
                  <c:v>8130</c:v>
                </c:pt>
                <c:pt idx="1552">
                  <c:v>8220</c:v>
                </c:pt>
                <c:pt idx="1553">
                  <c:v>8225</c:v>
                </c:pt>
                <c:pt idx="1554">
                  <c:v>8110</c:v>
                </c:pt>
                <c:pt idx="1555">
                  <c:v>8100</c:v>
                </c:pt>
                <c:pt idx="1556">
                  <c:v>8070</c:v>
                </c:pt>
                <c:pt idx="1557">
                  <c:v>8130</c:v>
                </c:pt>
                <c:pt idx="1558">
                  <c:v>8080</c:v>
                </c:pt>
                <c:pt idx="1559">
                  <c:v>8080</c:v>
                </c:pt>
                <c:pt idx="1560">
                  <c:v>8080</c:v>
                </c:pt>
                <c:pt idx="1561">
                  <c:v>8070</c:v>
                </c:pt>
                <c:pt idx="1562">
                  <c:v>8060</c:v>
                </c:pt>
                <c:pt idx="1563">
                  <c:v>8094.16</c:v>
                </c:pt>
                <c:pt idx="1564">
                  <c:v>8094.16</c:v>
                </c:pt>
                <c:pt idx="1565">
                  <c:v>7702</c:v>
                </c:pt>
                <c:pt idx="1566">
                  <c:v>7370</c:v>
                </c:pt>
                <c:pt idx="1567">
                  <c:v>7620</c:v>
                </c:pt>
                <c:pt idx="1568">
                  <c:v>7570</c:v>
                </c:pt>
                <c:pt idx="1569">
                  <c:v>7730</c:v>
                </c:pt>
                <c:pt idx="1570">
                  <c:v>7640</c:v>
                </c:pt>
                <c:pt idx="1571">
                  <c:v>7540</c:v>
                </c:pt>
                <c:pt idx="1572">
                  <c:v>7630</c:v>
                </c:pt>
                <c:pt idx="1573">
                  <c:v>7680</c:v>
                </c:pt>
                <c:pt idx="1574">
                  <c:v>7490</c:v>
                </c:pt>
                <c:pt idx="1575">
                  <c:v>7505</c:v>
                </c:pt>
                <c:pt idx="1576">
                  <c:v>7805</c:v>
                </c:pt>
                <c:pt idx="1577">
                  <c:v>8190</c:v>
                </c:pt>
                <c:pt idx="1578">
                  <c:v>8210</c:v>
                </c:pt>
                <c:pt idx="1579">
                  <c:v>8115</c:v>
                </c:pt>
                <c:pt idx="1580">
                  <c:v>8190</c:v>
                </c:pt>
                <c:pt idx="1581">
                  <c:v>8116</c:v>
                </c:pt>
                <c:pt idx="1582">
                  <c:v>8235</c:v>
                </c:pt>
                <c:pt idx="1583">
                  <c:v>8110</c:v>
                </c:pt>
                <c:pt idx="1584">
                  <c:v>8001</c:v>
                </c:pt>
                <c:pt idx="1585">
                  <c:v>8125</c:v>
                </c:pt>
                <c:pt idx="1586">
                  <c:v>7865.64</c:v>
                </c:pt>
                <c:pt idx="1587">
                  <c:v>8491</c:v>
                </c:pt>
                <c:pt idx="1588">
                  <c:v>8625</c:v>
                </c:pt>
                <c:pt idx="1589">
                  <c:v>8405</c:v>
                </c:pt>
                <c:pt idx="1590">
                  <c:v>8325</c:v>
                </c:pt>
                <c:pt idx="1591">
                  <c:v>8370</c:v>
                </c:pt>
                <c:pt idx="1592">
                  <c:v>8325</c:v>
                </c:pt>
                <c:pt idx="1593">
                  <c:v>8265</c:v>
                </c:pt>
                <c:pt idx="1594">
                  <c:v>8250</c:v>
                </c:pt>
                <c:pt idx="1595">
                  <c:v>8155</c:v>
                </c:pt>
                <c:pt idx="1596">
                  <c:v>8120</c:v>
                </c:pt>
                <c:pt idx="1597">
                  <c:v>8265</c:v>
                </c:pt>
                <c:pt idx="1598">
                  <c:v>8200</c:v>
                </c:pt>
                <c:pt idx="1599">
                  <c:v>8245</c:v>
                </c:pt>
                <c:pt idx="1600">
                  <c:v>8225</c:v>
                </c:pt>
                <c:pt idx="1601">
                  <c:v>8215</c:v>
                </c:pt>
                <c:pt idx="1602">
                  <c:v>8271</c:v>
                </c:pt>
                <c:pt idx="1603">
                  <c:v>8210</c:v>
                </c:pt>
                <c:pt idx="1604">
                  <c:v>8190</c:v>
                </c:pt>
                <c:pt idx="1605">
                  <c:v>7915</c:v>
                </c:pt>
                <c:pt idx="1606">
                  <c:v>7910</c:v>
                </c:pt>
                <c:pt idx="1607">
                  <c:v>8218.67</c:v>
                </c:pt>
                <c:pt idx="1608">
                  <c:v>7790</c:v>
                </c:pt>
                <c:pt idx="1609">
                  <c:v>7865</c:v>
                </c:pt>
                <c:pt idx="1610">
                  <c:v>7735</c:v>
                </c:pt>
                <c:pt idx="1611">
                  <c:v>7610</c:v>
                </c:pt>
                <c:pt idx="1612">
                  <c:v>7625</c:v>
                </c:pt>
                <c:pt idx="1613">
                  <c:v>7835</c:v>
                </c:pt>
                <c:pt idx="1614">
                  <c:v>8097</c:v>
                </c:pt>
                <c:pt idx="1615">
                  <c:v>7950</c:v>
                </c:pt>
                <c:pt idx="1616">
                  <c:v>8030</c:v>
                </c:pt>
                <c:pt idx="1617">
                  <c:v>8022</c:v>
                </c:pt>
                <c:pt idx="1618">
                  <c:v>8015</c:v>
                </c:pt>
                <c:pt idx="1619">
                  <c:v>8050</c:v>
                </c:pt>
                <c:pt idx="1620">
                  <c:v>8085</c:v>
                </c:pt>
                <c:pt idx="1621">
                  <c:v>8190</c:v>
                </c:pt>
                <c:pt idx="1622">
                  <c:v>8296</c:v>
                </c:pt>
                <c:pt idx="1623">
                  <c:v>8310</c:v>
                </c:pt>
                <c:pt idx="1624">
                  <c:v>8120</c:v>
                </c:pt>
                <c:pt idx="1625">
                  <c:v>8245</c:v>
                </c:pt>
                <c:pt idx="1626">
                  <c:v>8360</c:v>
                </c:pt>
                <c:pt idx="1627">
                  <c:v>8220</c:v>
                </c:pt>
                <c:pt idx="1628">
                  <c:v>8024.29</c:v>
                </c:pt>
                <c:pt idx="1629">
                  <c:v>8030</c:v>
                </c:pt>
                <c:pt idx="1630">
                  <c:v>8080</c:v>
                </c:pt>
                <c:pt idx="1631">
                  <c:v>8030</c:v>
                </c:pt>
                <c:pt idx="1632">
                  <c:v>8020</c:v>
                </c:pt>
                <c:pt idx="1633">
                  <c:v>8020</c:v>
                </c:pt>
                <c:pt idx="1634">
                  <c:v>8020</c:v>
                </c:pt>
                <c:pt idx="1635">
                  <c:v>8040</c:v>
                </c:pt>
                <c:pt idx="1636">
                  <c:v>7940</c:v>
                </c:pt>
                <c:pt idx="1637">
                  <c:v>8140</c:v>
                </c:pt>
                <c:pt idx="1638">
                  <c:v>8200</c:v>
                </c:pt>
                <c:pt idx="1639">
                  <c:v>8190</c:v>
                </c:pt>
                <c:pt idx="1640">
                  <c:v>8055</c:v>
                </c:pt>
                <c:pt idx="1641">
                  <c:v>8125</c:v>
                </c:pt>
                <c:pt idx="1642">
                  <c:v>8085</c:v>
                </c:pt>
                <c:pt idx="1643">
                  <c:v>7980</c:v>
                </c:pt>
                <c:pt idx="1644">
                  <c:v>7970</c:v>
                </c:pt>
                <c:pt idx="1645">
                  <c:v>8110</c:v>
                </c:pt>
                <c:pt idx="1646">
                  <c:v>7965</c:v>
                </c:pt>
                <c:pt idx="1647">
                  <c:v>8044</c:v>
                </c:pt>
                <c:pt idx="1648">
                  <c:v>7970</c:v>
                </c:pt>
                <c:pt idx="1649">
                  <c:v>8002</c:v>
                </c:pt>
                <c:pt idx="1650">
                  <c:v>7955</c:v>
                </c:pt>
                <c:pt idx="1651">
                  <c:v>7850</c:v>
                </c:pt>
                <c:pt idx="1652">
                  <c:v>8060</c:v>
                </c:pt>
                <c:pt idx="1653">
                  <c:v>8090</c:v>
                </c:pt>
                <c:pt idx="1654">
                  <c:v>8090</c:v>
                </c:pt>
                <c:pt idx="1655">
                  <c:v>8200</c:v>
                </c:pt>
                <c:pt idx="1656">
                  <c:v>8390</c:v>
                </c:pt>
                <c:pt idx="1657">
                  <c:v>8375</c:v>
                </c:pt>
                <c:pt idx="1658">
                  <c:v>8278</c:v>
                </c:pt>
                <c:pt idx="1659">
                  <c:v>8280</c:v>
                </c:pt>
                <c:pt idx="1660">
                  <c:v>8280</c:v>
                </c:pt>
                <c:pt idx="1661">
                  <c:v>8020</c:v>
                </c:pt>
                <c:pt idx="1662">
                  <c:v>7980</c:v>
                </c:pt>
                <c:pt idx="1663">
                  <c:v>8025</c:v>
                </c:pt>
                <c:pt idx="1664">
                  <c:v>7830</c:v>
                </c:pt>
                <c:pt idx="1665">
                  <c:v>7996</c:v>
                </c:pt>
                <c:pt idx="1666">
                  <c:v>7735</c:v>
                </c:pt>
                <c:pt idx="1667">
                  <c:v>7800</c:v>
                </c:pt>
                <c:pt idx="1668">
                  <c:v>7740</c:v>
                </c:pt>
                <c:pt idx="1669">
                  <c:v>7740</c:v>
                </c:pt>
                <c:pt idx="1670">
                  <c:v>7850</c:v>
                </c:pt>
                <c:pt idx="1671">
                  <c:v>7915</c:v>
                </c:pt>
                <c:pt idx="1672">
                  <c:v>7946</c:v>
                </c:pt>
                <c:pt idx="1673">
                  <c:v>8029.62</c:v>
                </c:pt>
                <c:pt idx="1674">
                  <c:v>7935</c:v>
                </c:pt>
                <c:pt idx="1675">
                  <c:v>7775</c:v>
                </c:pt>
                <c:pt idx="1676">
                  <c:v>7845</c:v>
                </c:pt>
                <c:pt idx="1677">
                  <c:v>7805</c:v>
                </c:pt>
                <c:pt idx="1678">
                  <c:v>7825</c:v>
                </c:pt>
                <c:pt idx="1679">
                  <c:v>7825</c:v>
                </c:pt>
                <c:pt idx="1680">
                  <c:v>7810</c:v>
                </c:pt>
                <c:pt idx="1681">
                  <c:v>7760</c:v>
                </c:pt>
                <c:pt idx="1682">
                  <c:v>7800</c:v>
                </c:pt>
                <c:pt idx="1683">
                  <c:v>7785</c:v>
                </c:pt>
                <c:pt idx="1684">
                  <c:v>7677</c:v>
                </c:pt>
                <c:pt idx="1685">
                  <c:v>7686</c:v>
                </c:pt>
                <c:pt idx="1686">
                  <c:v>7720</c:v>
                </c:pt>
                <c:pt idx="1687">
                  <c:v>7680</c:v>
                </c:pt>
                <c:pt idx="1688">
                  <c:v>7630</c:v>
                </c:pt>
                <c:pt idx="1689">
                  <c:v>7570</c:v>
                </c:pt>
                <c:pt idx="1690">
                  <c:v>7576</c:v>
                </c:pt>
                <c:pt idx="1691">
                  <c:v>7440</c:v>
                </c:pt>
                <c:pt idx="1692">
                  <c:v>7505</c:v>
                </c:pt>
                <c:pt idx="1693">
                  <c:v>7711.95</c:v>
                </c:pt>
                <c:pt idx="1694">
                  <c:v>7615</c:v>
                </c:pt>
                <c:pt idx="1695">
                  <c:v>7570</c:v>
                </c:pt>
                <c:pt idx="1696">
                  <c:v>7640</c:v>
                </c:pt>
                <c:pt idx="1697">
                  <c:v>7551</c:v>
                </c:pt>
                <c:pt idx="1698">
                  <c:v>7560</c:v>
                </c:pt>
                <c:pt idx="1699">
                  <c:v>7530</c:v>
                </c:pt>
                <c:pt idx="1700">
                  <c:v>7460</c:v>
                </c:pt>
                <c:pt idx="1701">
                  <c:v>7435</c:v>
                </c:pt>
                <c:pt idx="1702">
                  <c:v>7190</c:v>
                </c:pt>
                <c:pt idx="1703">
                  <c:v>7215</c:v>
                </c:pt>
                <c:pt idx="1704">
                  <c:v>7170</c:v>
                </c:pt>
                <c:pt idx="1705">
                  <c:v>6955</c:v>
                </c:pt>
                <c:pt idx="1706">
                  <c:v>7088</c:v>
                </c:pt>
                <c:pt idx="1707">
                  <c:v>7096</c:v>
                </c:pt>
                <c:pt idx="1708">
                  <c:v>7050</c:v>
                </c:pt>
                <c:pt idx="1709">
                  <c:v>6970</c:v>
                </c:pt>
                <c:pt idx="1710">
                  <c:v>7015</c:v>
                </c:pt>
                <c:pt idx="1711">
                  <c:v>6960</c:v>
                </c:pt>
                <c:pt idx="1712">
                  <c:v>7010</c:v>
                </c:pt>
                <c:pt idx="1713">
                  <c:v>6945</c:v>
                </c:pt>
                <c:pt idx="1714">
                  <c:v>6995</c:v>
                </c:pt>
                <c:pt idx="1715">
                  <c:v>6910</c:v>
                </c:pt>
                <c:pt idx="1716">
                  <c:v>7206.52</c:v>
                </c:pt>
                <c:pt idx="1717">
                  <c:v>6900</c:v>
                </c:pt>
                <c:pt idx="1718">
                  <c:v>6865</c:v>
                </c:pt>
                <c:pt idx="1719">
                  <c:v>6820</c:v>
                </c:pt>
                <c:pt idx="1720">
                  <c:v>6810</c:v>
                </c:pt>
                <c:pt idx="1721">
                  <c:v>6905</c:v>
                </c:pt>
                <c:pt idx="1722">
                  <c:v>7125</c:v>
                </c:pt>
                <c:pt idx="1723">
                  <c:v>7135</c:v>
                </c:pt>
                <c:pt idx="1724">
                  <c:v>7110</c:v>
                </c:pt>
                <c:pt idx="1725">
                  <c:v>6985</c:v>
                </c:pt>
                <c:pt idx="1726">
                  <c:v>6970</c:v>
                </c:pt>
                <c:pt idx="1727">
                  <c:v>6960</c:v>
                </c:pt>
                <c:pt idx="1728">
                  <c:v>6950</c:v>
                </c:pt>
                <c:pt idx="1729">
                  <c:v>7010</c:v>
                </c:pt>
                <c:pt idx="1730">
                  <c:v>6975</c:v>
                </c:pt>
                <c:pt idx="1731">
                  <c:v>7036</c:v>
                </c:pt>
                <c:pt idx="1732">
                  <c:v>7185</c:v>
                </c:pt>
                <c:pt idx="1733">
                  <c:v>7316</c:v>
                </c:pt>
                <c:pt idx="1734">
                  <c:v>7316</c:v>
                </c:pt>
                <c:pt idx="1735">
                  <c:v>7275</c:v>
                </c:pt>
                <c:pt idx="1736">
                  <c:v>7220</c:v>
                </c:pt>
                <c:pt idx="1737">
                  <c:v>7250</c:v>
                </c:pt>
                <c:pt idx="1738">
                  <c:v>7056.76</c:v>
                </c:pt>
                <c:pt idx="1739">
                  <c:v>7370</c:v>
                </c:pt>
                <c:pt idx="1740">
                  <c:v>7305</c:v>
                </c:pt>
                <c:pt idx="1741">
                  <c:v>7500</c:v>
                </c:pt>
                <c:pt idx="1742">
                  <c:v>7432</c:v>
                </c:pt>
                <c:pt idx="1743">
                  <c:v>7345</c:v>
                </c:pt>
                <c:pt idx="1744">
                  <c:v>7485</c:v>
                </c:pt>
                <c:pt idx="1745">
                  <c:v>7485</c:v>
                </c:pt>
                <c:pt idx="1746">
                  <c:v>7542</c:v>
                </c:pt>
                <c:pt idx="1747">
                  <c:v>7465</c:v>
                </c:pt>
                <c:pt idx="1748">
                  <c:v>7498</c:v>
                </c:pt>
                <c:pt idx="1749">
                  <c:v>7395</c:v>
                </c:pt>
                <c:pt idx="1750">
                  <c:v>7270</c:v>
                </c:pt>
                <c:pt idx="1751">
                  <c:v>7305</c:v>
                </c:pt>
                <c:pt idx="1752">
                  <c:v>7275</c:v>
                </c:pt>
                <c:pt idx="1753">
                  <c:v>7270</c:v>
                </c:pt>
                <c:pt idx="1754">
                  <c:v>7150</c:v>
                </c:pt>
                <c:pt idx="1755">
                  <c:v>7145</c:v>
                </c:pt>
                <c:pt idx="1756">
                  <c:v>7150</c:v>
                </c:pt>
                <c:pt idx="1757">
                  <c:v>7150</c:v>
                </c:pt>
                <c:pt idx="1758">
                  <c:v>7212</c:v>
                </c:pt>
                <c:pt idx="1759">
                  <c:v>7010</c:v>
                </c:pt>
                <c:pt idx="1760">
                  <c:v>6907</c:v>
                </c:pt>
                <c:pt idx="1761">
                  <c:v>6925</c:v>
                </c:pt>
                <c:pt idx="1762">
                  <c:v>6960</c:v>
                </c:pt>
                <c:pt idx="1763">
                  <c:v>7030</c:v>
                </c:pt>
                <c:pt idx="1764">
                  <c:v>6985</c:v>
                </c:pt>
                <c:pt idx="1765">
                  <c:v>6940</c:v>
                </c:pt>
                <c:pt idx="1766">
                  <c:v>6970</c:v>
                </c:pt>
                <c:pt idx="1767">
                  <c:v>7035</c:v>
                </c:pt>
                <c:pt idx="1768">
                  <c:v>7035</c:v>
                </c:pt>
                <c:pt idx="1769">
                  <c:v>7025</c:v>
                </c:pt>
                <c:pt idx="1770">
                  <c:v>7032</c:v>
                </c:pt>
                <c:pt idx="1771">
                  <c:v>6968</c:v>
                </c:pt>
                <c:pt idx="1772">
                  <c:v>6980</c:v>
                </c:pt>
                <c:pt idx="1773">
                  <c:v>6970</c:v>
                </c:pt>
                <c:pt idx="1774">
                  <c:v>6950</c:v>
                </c:pt>
                <c:pt idx="1775">
                  <c:v>6950</c:v>
                </c:pt>
                <c:pt idx="1776">
                  <c:v>7069</c:v>
                </c:pt>
                <c:pt idx="1777">
                  <c:v>7080</c:v>
                </c:pt>
                <c:pt idx="1778">
                  <c:v>7110</c:v>
                </c:pt>
                <c:pt idx="1779">
                  <c:v>7240</c:v>
                </c:pt>
                <c:pt idx="1780">
                  <c:v>7220</c:v>
                </c:pt>
                <c:pt idx="1781">
                  <c:v>7163</c:v>
                </c:pt>
                <c:pt idx="1782">
                  <c:v>7034.09</c:v>
                </c:pt>
                <c:pt idx="1783">
                  <c:v>7110</c:v>
                </c:pt>
                <c:pt idx="1784">
                  <c:v>6992</c:v>
                </c:pt>
                <c:pt idx="1785">
                  <c:v>7045</c:v>
                </c:pt>
                <c:pt idx="1786">
                  <c:v>7018</c:v>
                </c:pt>
                <c:pt idx="1787">
                  <c:v>7085</c:v>
                </c:pt>
                <c:pt idx="1788">
                  <c:v>7115</c:v>
                </c:pt>
                <c:pt idx="1789">
                  <c:v>7065</c:v>
                </c:pt>
                <c:pt idx="1790">
                  <c:v>7122</c:v>
                </c:pt>
                <c:pt idx="1791">
                  <c:v>7124</c:v>
                </c:pt>
                <c:pt idx="1792">
                  <c:v>7050</c:v>
                </c:pt>
                <c:pt idx="1793">
                  <c:v>7018</c:v>
                </c:pt>
                <c:pt idx="1794">
                  <c:v>6685</c:v>
                </c:pt>
                <c:pt idx="1795">
                  <c:v>6685</c:v>
                </c:pt>
                <c:pt idx="1796">
                  <c:v>6745</c:v>
                </c:pt>
                <c:pt idx="1797">
                  <c:v>6845</c:v>
                </c:pt>
                <c:pt idx="1798">
                  <c:v>6775</c:v>
                </c:pt>
                <c:pt idx="1799">
                  <c:v>6810</c:v>
                </c:pt>
                <c:pt idx="1800">
                  <c:v>6930</c:v>
                </c:pt>
                <c:pt idx="1801">
                  <c:v>6980</c:v>
                </c:pt>
                <c:pt idx="1802">
                  <c:v>6900</c:v>
                </c:pt>
                <c:pt idx="1803">
                  <c:v>6945.67</c:v>
                </c:pt>
                <c:pt idx="1804">
                  <c:v>6735</c:v>
                </c:pt>
                <c:pt idx="1805">
                  <c:v>6710</c:v>
                </c:pt>
                <c:pt idx="1806">
                  <c:v>6755</c:v>
                </c:pt>
                <c:pt idx="1807">
                  <c:v>6825</c:v>
                </c:pt>
                <c:pt idx="1808">
                  <c:v>6771</c:v>
                </c:pt>
                <c:pt idx="1809">
                  <c:v>6720</c:v>
                </c:pt>
                <c:pt idx="1810">
                  <c:v>6700</c:v>
                </c:pt>
                <c:pt idx="1811">
                  <c:v>6685</c:v>
                </c:pt>
                <c:pt idx="1812">
                  <c:v>6560</c:v>
                </c:pt>
                <c:pt idx="1813">
                  <c:v>6575</c:v>
                </c:pt>
                <c:pt idx="1814">
                  <c:v>6522</c:v>
                </c:pt>
                <c:pt idx="1815">
                  <c:v>6450</c:v>
                </c:pt>
                <c:pt idx="1816">
                  <c:v>6470</c:v>
                </c:pt>
                <c:pt idx="1817">
                  <c:v>6650</c:v>
                </c:pt>
                <c:pt idx="1818">
                  <c:v>6595</c:v>
                </c:pt>
                <c:pt idx="1819">
                  <c:v>6475</c:v>
                </c:pt>
                <c:pt idx="1820">
                  <c:v>6440</c:v>
                </c:pt>
                <c:pt idx="1821">
                  <c:v>6440</c:v>
                </c:pt>
                <c:pt idx="1822">
                  <c:v>6440</c:v>
                </c:pt>
                <c:pt idx="1823">
                  <c:v>6400</c:v>
                </c:pt>
                <c:pt idx="1824">
                  <c:v>6290</c:v>
                </c:pt>
                <c:pt idx="1825">
                  <c:v>6583.65</c:v>
                </c:pt>
                <c:pt idx="1826">
                  <c:v>6583.65</c:v>
                </c:pt>
                <c:pt idx="1827">
                  <c:v>6362</c:v>
                </c:pt>
                <c:pt idx="1828">
                  <c:v>6453</c:v>
                </c:pt>
                <c:pt idx="1829">
                  <c:v>6755</c:v>
                </c:pt>
                <c:pt idx="1830">
                  <c:v>6900</c:v>
                </c:pt>
                <c:pt idx="1831">
                  <c:v>7065</c:v>
                </c:pt>
                <c:pt idx="1832">
                  <c:v>6980</c:v>
                </c:pt>
                <c:pt idx="1833">
                  <c:v>7141</c:v>
                </c:pt>
                <c:pt idx="1834">
                  <c:v>7011</c:v>
                </c:pt>
                <c:pt idx="1835">
                  <c:v>7125</c:v>
                </c:pt>
                <c:pt idx="1836">
                  <c:v>7140</c:v>
                </c:pt>
                <c:pt idx="1837">
                  <c:v>7355</c:v>
                </c:pt>
                <c:pt idx="1838">
                  <c:v>7250</c:v>
                </c:pt>
                <c:pt idx="1839">
                  <c:v>7225</c:v>
                </c:pt>
                <c:pt idx="1840">
                  <c:v>7270</c:v>
                </c:pt>
                <c:pt idx="1841">
                  <c:v>7155</c:v>
                </c:pt>
                <c:pt idx="1842">
                  <c:v>7190</c:v>
                </c:pt>
                <c:pt idx="1843">
                  <c:v>7260</c:v>
                </c:pt>
                <c:pt idx="1844">
                  <c:v>7220</c:v>
                </c:pt>
                <c:pt idx="1845">
                  <c:v>7145</c:v>
                </c:pt>
                <c:pt idx="1846">
                  <c:v>7060</c:v>
                </c:pt>
                <c:pt idx="1847">
                  <c:v>7145</c:v>
                </c:pt>
                <c:pt idx="1848">
                  <c:v>7073.95</c:v>
                </c:pt>
                <c:pt idx="1849">
                  <c:v>7530</c:v>
                </c:pt>
                <c:pt idx="1850">
                  <c:v>7490</c:v>
                </c:pt>
                <c:pt idx="1851">
                  <c:v>7600</c:v>
                </c:pt>
                <c:pt idx="1852">
                  <c:v>7665</c:v>
                </c:pt>
                <c:pt idx="1853">
                  <c:v>7790</c:v>
                </c:pt>
                <c:pt idx="1854">
                  <c:v>7700</c:v>
                </c:pt>
                <c:pt idx="1855">
                  <c:v>7690</c:v>
                </c:pt>
                <c:pt idx="1856">
                  <c:v>7755</c:v>
                </c:pt>
                <c:pt idx="1857">
                  <c:v>7800</c:v>
                </c:pt>
                <c:pt idx="1858">
                  <c:v>7655</c:v>
                </c:pt>
                <c:pt idx="1859">
                  <c:v>7641</c:v>
                </c:pt>
                <c:pt idx="1860">
                  <c:v>7645</c:v>
                </c:pt>
                <c:pt idx="1861">
                  <c:v>7705</c:v>
                </c:pt>
                <c:pt idx="1862">
                  <c:v>7740</c:v>
                </c:pt>
                <c:pt idx="1863">
                  <c:v>7836</c:v>
                </c:pt>
                <c:pt idx="1864">
                  <c:v>7940</c:v>
                </c:pt>
                <c:pt idx="1865">
                  <c:v>7962</c:v>
                </c:pt>
                <c:pt idx="1866">
                  <c:v>7796</c:v>
                </c:pt>
                <c:pt idx="1867">
                  <c:v>7940</c:v>
                </c:pt>
                <c:pt idx="1868">
                  <c:v>7940</c:v>
                </c:pt>
                <c:pt idx="1869">
                  <c:v>8120</c:v>
                </c:pt>
                <c:pt idx="1870">
                  <c:v>8130</c:v>
                </c:pt>
                <c:pt idx="1871">
                  <c:v>8020</c:v>
                </c:pt>
                <c:pt idx="1872">
                  <c:v>7995</c:v>
                </c:pt>
                <c:pt idx="1873">
                  <c:v>8075</c:v>
                </c:pt>
                <c:pt idx="1874">
                  <c:v>8000</c:v>
                </c:pt>
                <c:pt idx="1875">
                  <c:v>7875</c:v>
                </c:pt>
                <c:pt idx="1876">
                  <c:v>7925</c:v>
                </c:pt>
                <c:pt idx="1877">
                  <c:v>7950</c:v>
                </c:pt>
                <c:pt idx="1878">
                  <c:v>7975</c:v>
                </c:pt>
                <c:pt idx="1879">
                  <c:v>8025</c:v>
                </c:pt>
                <c:pt idx="1880">
                  <c:v>7776</c:v>
                </c:pt>
                <c:pt idx="1881">
                  <c:v>7870</c:v>
                </c:pt>
                <c:pt idx="1882">
                  <c:v>7880</c:v>
                </c:pt>
                <c:pt idx="1883">
                  <c:v>7871</c:v>
                </c:pt>
                <c:pt idx="1884">
                  <c:v>7805</c:v>
                </c:pt>
                <c:pt idx="1885">
                  <c:v>7620</c:v>
                </c:pt>
                <c:pt idx="1886">
                  <c:v>7565</c:v>
                </c:pt>
                <c:pt idx="1887">
                  <c:v>7590</c:v>
                </c:pt>
                <c:pt idx="1888">
                  <c:v>7590</c:v>
                </c:pt>
                <c:pt idx="1889">
                  <c:v>7590</c:v>
                </c:pt>
                <c:pt idx="1890">
                  <c:v>7660</c:v>
                </c:pt>
                <c:pt idx="1891">
                  <c:v>7602</c:v>
                </c:pt>
                <c:pt idx="1892">
                  <c:v>7585</c:v>
                </c:pt>
                <c:pt idx="1893">
                  <c:v>7535</c:v>
                </c:pt>
                <c:pt idx="1894">
                  <c:v>7200</c:v>
                </c:pt>
                <c:pt idx="1895">
                  <c:v>7210</c:v>
                </c:pt>
                <c:pt idx="1896">
                  <c:v>7300</c:v>
                </c:pt>
                <c:pt idx="1897">
                  <c:v>7355</c:v>
                </c:pt>
                <c:pt idx="1898">
                  <c:v>7140</c:v>
                </c:pt>
                <c:pt idx="1899">
                  <c:v>7017</c:v>
                </c:pt>
                <c:pt idx="1900">
                  <c:v>7255</c:v>
                </c:pt>
                <c:pt idx="1901">
                  <c:v>7283</c:v>
                </c:pt>
                <c:pt idx="1902">
                  <c:v>7210</c:v>
                </c:pt>
                <c:pt idx="1903">
                  <c:v>7260</c:v>
                </c:pt>
                <c:pt idx="1904">
                  <c:v>7200</c:v>
                </c:pt>
                <c:pt idx="1905">
                  <c:v>7290</c:v>
                </c:pt>
                <c:pt idx="1906">
                  <c:v>7302</c:v>
                </c:pt>
                <c:pt idx="1907">
                  <c:v>7420</c:v>
                </c:pt>
                <c:pt idx="1908">
                  <c:v>7325</c:v>
                </c:pt>
                <c:pt idx="1909">
                  <c:v>7330</c:v>
                </c:pt>
                <c:pt idx="1910">
                  <c:v>7285</c:v>
                </c:pt>
                <c:pt idx="1911">
                  <c:v>7230</c:v>
                </c:pt>
                <c:pt idx="1912">
                  <c:v>7230</c:v>
                </c:pt>
                <c:pt idx="1913">
                  <c:v>7250</c:v>
                </c:pt>
                <c:pt idx="1914">
                  <c:v>7250</c:v>
                </c:pt>
                <c:pt idx="1915">
                  <c:v>7317</c:v>
                </c:pt>
                <c:pt idx="1916">
                  <c:v>7395</c:v>
                </c:pt>
                <c:pt idx="1917">
                  <c:v>7630</c:v>
                </c:pt>
                <c:pt idx="1918">
                  <c:v>7685</c:v>
                </c:pt>
                <c:pt idx="1919">
                  <c:v>7741</c:v>
                </c:pt>
                <c:pt idx="1920">
                  <c:v>7655</c:v>
                </c:pt>
                <c:pt idx="1921">
                  <c:v>7600</c:v>
                </c:pt>
                <c:pt idx="1922">
                  <c:v>7715</c:v>
                </c:pt>
                <c:pt idx="1923">
                  <c:v>7685</c:v>
                </c:pt>
                <c:pt idx="1924">
                  <c:v>7772</c:v>
                </c:pt>
                <c:pt idx="1925">
                  <c:v>7560</c:v>
                </c:pt>
                <c:pt idx="1926">
                  <c:v>7580</c:v>
                </c:pt>
                <c:pt idx="1927">
                  <c:v>7490</c:v>
                </c:pt>
                <c:pt idx="1928">
                  <c:v>7440</c:v>
                </c:pt>
                <c:pt idx="1929">
                  <c:v>7440</c:v>
                </c:pt>
                <c:pt idx="1930">
                  <c:v>7330</c:v>
                </c:pt>
                <c:pt idx="1931">
                  <c:v>7221</c:v>
                </c:pt>
                <c:pt idx="1932">
                  <c:v>7191</c:v>
                </c:pt>
                <c:pt idx="1933">
                  <c:v>7186</c:v>
                </c:pt>
                <c:pt idx="1934">
                  <c:v>6880</c:v>
                </c:pt>
                <c:pt idx="1935">
                  <c:v>6970</c:v>
                </c:pt>
                <c:pt idx="1936">
                  <c:v>7015</c:v>
                </c:pt>
                <c:pt idx="1937">
                  <c:v>7015</c:v>
                </c:pt>
                <c:pt idx="1938">
                  <c:v>7157</c:v>
                </c:pt>
                <c:pt idx="1939">
                  <c:v>7190</c:v>
                </c:pt>
                <c:pt idx="1940">
                  <c:v>7125</c:v>
                </c:pt>
                <c:pt idx="1941">
                  <c:v>7215</c:v>
                </c:pt>
                <c:pt idx="1942">
                  <c:v>7140</c:v>
                </c:pt>
                <c:pt idx="1943">
                  <c:v>7200</c:v>
                </c:pt>
                <c:pt idx="1944">
                  <c:v>7147</c:v>
                </c:pt>
                <c:pt idx="1945">
                  <c:v>7020</c:v>
                </c:pt>
                <c:pt idx="1946">
                  <c:v>7140</c:v>
                </c:pt>
                <c:pt idx="1947">
                  <c:v>7081</c:v>
                </c:pt>
                <c:pt idx="1948">
                  <c:v>7090</c:v>
                </c:pt>
                <c:pt idx="1949">
                  <c:v>7100</c:v>
                </c:pt>
                <c:pt idx="1950">
                  <c:v>7070</c:v>
                </c:pt>
                <c:pt idx="1951">
                  <c:v>7010</c:v>
                </c:pt>
                <c:pt idx="1952">
                  <c:v>6970</c:v>
                </c:pt>
                <c:pt idx="1953">
                  <c:v>6960</c:v>
                </c:pt>
                <c:pt idx="1954">
                  <c:v>6790</c:v>
                </c:pt>
                <c:pt idx="1955">
                  <c:v>6760</c:v>
                </c:pt>
                <c:pt idx="1956">
                  <c:v>6802</c:v>
                </c:pt>
                <c:pt idx="1957">
                  <c:v>6880</c:v>
                </c:pt>
                <c:pt idx="1958">
                  <c:v>6825</c:v>
                </c:pt>
                <c:pt idx="1959">
                  <c:v>6806</c:v>
                </c:pt>
                <c:pt idx="1960">
                  <c:v>6725</c:v>
                </c:pt>
                <c:pt idx="1961">
                  <c:v>6752</c:v>
                </c:pt>
                <c:pt idx="1962">
                  <c:v>6775</c:v>
                </c:pt>
                <c:pt idx="1963">
                  <c:v>6760</c:v>
                </c:pt>
                <c:pt idx="1964">
                  <c:v>6800</c:v>
                </c:pt>
                <c:pt idx="1965">
                  <c:v>6785</c:v>
                </c:pt>
                <c:pt idx="1966">
                  <c:v>6710</c:v>
                </c:pt>
                <c:pt idx="1967">
                  <c:v>6630</c:v>
                </c:pt>
                <c:pt idx="1968">
                  <c:v>6675</c:v>
                </c:pt>
                <c:pt idx="1969">
                  <c:v>6715</c:v>
                </c:pt>
                <c:pt idx="1970">
                  <c:v>6720</c:v>
                </c:pt>
                <c:pt idx="1971">
                  <c:v>6668.5</c:v>
                </c:pt>
                <c:pt idx="1972">
                  <c:v>6667</c:v>
                </c:pt>
                <c:pt idx="1973">
                  <c:v>7079.5</c:v>
                </c:pt>
                <c:pt idx="1974">
                  <c:v>7305</c:v>
                </c:pt>
                <c:pt idx="1975">
                  <c:v>7416</c:v>
                </c:pt>
                <c:pt idx="1976">
                  <c:v>7270</c:v>
                </c:pt>
                <c:pt idx="1977">
                  <c:v>7333</c:v>
                </c:pt>
                <c:pt idx="1978">
                  <c:v>7409</c:v>
                </c:pt>
                <c:pt idx="1979">
                  <c:v>7120</c:v>
                </c:pt>
                <c:pt idx="1980">
                  <c:v>7156</c:v>
                </c:pt>
                <c:pt idx="1981">
                  <c:v>7054</c:v>
                </c:pt>
                <c:pt idx="1982">
                  <c:v>7160.5</c:v>
                </c:pt>
                <c:pt idx="1983">
                  <c:v>6987.75</c:v>
                </c:pt>
                <c:pt idx="1984">
                  <c:v>6760</c:v>
                </c:pt>
                <c:pt idx="1985">
                  <c:v>6593</c:v>
                </c:pt>
                <c:pt idx="1986">
                  <c:v>6408.5</c:v>
                </c:pt>
                <c:pt idx="1987">
                  <c:v>6610.2</c:v>
                </c:pt>
                <c:pt idx="1988">
                  <c:v>6527.1</c:v>
                </c:pt>
                <c:pt idx="1989">
                  <c:v>6568</c:v>
                </c:pt>
                <c:pt idx="1990">
                  <c:v>6569</c:v>
                </c:pt>
                <c:pt idx="1991">
                  <c:v>6700</c:v>
                </c:pt>
                <c:pt idx="1992">
                  <c:v>6615</c:v>
                </c:pt>
                <c:pt idx="1993">
                  <c:v>6555.5</c:v>
                </c:pt>
                <c:pt idx="1994">
                  <c:v>6555.5</c:v>
                </c:pt>
                <c:pt idx="1995">
                  <c:v>6554</c:v>
                </c:pt>
                <c:pt idx="1996">
                  <c:v>6537</c:v>
                </c:pt>
                <c:pt idx="1997">
                  <c:v>6507</c:v>
                </c:pt>
                <c:pt idx="1998">
                  <c:v>6698</c:v>
                </c:pt>
                <c:pt idx="1999">
                  <c:v>6530.5</c:v>
                </c:pt>
                <c:pt idx="2000">
                  <c:v>6522.5</c:v>
                </c:pt>
                <c:pt idx="2001">
                  <c:v>6633</c:v>
                </c:pt>
                <c:pt idx="2002">
                  <c:v>6581</c:v>
                </c:pt>
                <c:pt idx="2003">
                  <c:v>6637</c:v>
                </c:pt>
                <c:pt idx="2004">
                  <c:v>6586</c:v>
                </c:pt>
                <c:pt idx="2005">
                  <c:v>6539</c:v>
                </c:pt>
                <c:pt idx="2006">
                  <c:v>6550.5</c:v>
                </c:pt>
                <c:pt idx="2007">
                  <c:v>6507</c:v>
                </c:pt>
                <c:pt idx="2008">
                  <c:v>6455.15</c:v>
                </c:pt>
                <c:pt idx="2009">
                  <c:v>6400</c:v>
                </c:pt>
                <c:pt idx="2010">
                  <c:v>6349</c:v>
                </c:pt>
                <c:pt idx="2011">
                  <c:v>6370</c:v>
                </c:pt>
                <c:pt idx="2012">
                  <c:v>6419</c:v>
                </c:pt>
                <c:pt idx="2013">
                  <c:v>6451</c:v>
                </c:pt>
                <c:pt idx="2014">
                  <c:v>6422</c:v>
                </c:pt>
                <c:pt idx="2015">
                  <c:v>6351.5</c:v>
                </c:pt>
                <c:pt idx="2016">
                  <c:v>6341</c:v>
                </c:pt>
                <c:pt idx="2017">
                  <c:v>6500.5</c:v>
                </c:pt>
                <c:pt idx="2018">
                  <c:v>6740</c:v>
                </c:pt>
                <c:pt idx="2019">
                  <c:v>7002</c:v>
                </c:pt>
                <c:pt idx="2020">
                  <c:v>6776</c:v>
                </c:pt>
                <c:pt idx="2021">
                  <c:v>6826</c:v>
                </c:pt>
                <c:pt idx="2022">
                  <c:v>6711.5</c:v>
                </c:pt>
                <c:pt idx="2023">
                  <c:v>6627.5</c:v>
                </c:pt>
                <c:pt idx="2024">
                  <c:v>6547</c:v>
                </c:pt>
                <c:pt idx="2025">
                  <c:v>6536</c:v>
                </c:pt>
                <c:pt idx="2026">
                  <c:v>6618</c:v>
                </c:pt>
                <c:pt idx="2027">
                  <c:v>6521.2</c:v>
                </c:pt>
                <c:pt idx="2028">
                  <c:v>6445.2</c:v>
                </c:pt>
                <c:pt idx="2029">
                  <c:v>6403.5</c:v>
                </c:pt>
                <c:pt idx="2030">
                  <c:v>6343</c:v>
                </c:pt>
                <c:pt idx="2031">
                  <c:v>6431</c:v>
                </c:pt>
                <c:pt idx="2032">
                  <c:v>6493</c:v>
                </c:pt>
                <c:pt idx="2033">
                  <c:v>6439</c:v>
                </c:pt>
                <c:pt idx="2034">
                  <c:v>6403.5</c:v>
                </c:pt>
                <c:pt idx="2035">
                  <c:v>6362</c:v>
                </c:pt>
                <c:pt idx="2036">
                  <c:v>6341</c:v>
                </c:pt>
                <c:pt idx="2037">
                  <c:v>6186</c:v>
                </c:pt>
                <c:pt idx="2038">
                  <c:v>6132</c:v>
                </c:pt>
                <c:pt idx="2039">
                  <c:v>6037.5</c:v>
                </c:pt>
                <c:pt idx="2040">
                  <c:v>6138.5</c:v>
                </c:pt>
                <c:pt idx="2041">
                  <c:v>6239</c:v>
                </c:pt>
                <c:pt idx="2042">
                  <c:v>6103</c:v>
                </c:pt>
                <c:pt idx="2043">
                  <c:v>6239</c:v>
                </c:pt>
                <c:pt idx="2044">
                  <c:v>6152</c:v>
                </c:pt>
                <c:pt idx="2045">
                  <c:v>6100</c:v>
                </c:pt>
                <c:pt idx="2046">
                  <c:v>6095</c:v>
                </c:pt>
                <c:pt idx="2047">
                  <c:v>6041.5</c:v>
                </c:pt>
                <c:pt idx="2048">
                  <c:v>6188.75</c:v>
                </c:pt>
                <c:pt idx="2049">
                  <c:v>6227.75</c:v>
                </c:pt>
                <c:pt idx="2050">
                  <c:v>6272</c:v>
                </c:pt>
                <c:pt idx="2051">
                  <c:v>6182</c:v>
                </c:pt>
                <c:pt idx="2052">
                  <c:v>6122.5</c:v>
                </c:pt>
                <c:pt idx="2053">
                  <c:v>6205.75</c:v>
                </c:pt>
                <c:pt idx="2054">
                  <c:v>6135.25</c:v>
                </c:pt>
                <c:pt idx="2055">
                  <c:v>6050</c:v>
                </c:pt>
                <c:pt idx="2056">
                  <c:v>6114.5</c:v>
                </c:pt>
                <c:pt idx="2057">
                  <c:v>6135</c:v>
                </c:pt>
                <c:pt idx="2058">
                  <c:v>6198</c:v>
                </c:pt>
                <c:pt idx="2059">
                  <c:v>6184.5</c:v>
                </c:pt>
                <c:pt idx="2060">
                  <c:v>6145</c:v>
                </c:pt>
                <c:pt idx="2061">
                  <c:v>6214.5</c:v>
                </c:pt>
                <c:pt idx="2062">
                  <c:v>6193</c:v>
                </c:pt>
                <c:pt idx="2063">
                  <c:v>6074</c:v>
                </c:pt>
                <c:pt idx="2064">
                  <c:v>6070.75</c:v>
                </c:pt>
                <c:pt idx="2065">
                  <c:v>5939</c:v>
                </c:pt>
                <c:pt idx="2066">
                  <c:v>5878</c:v>
                </c:pt>
                <c:pt idx="2067">
                  <c:v>6163.5</c:v>
                </c:pt>
                <c:pt idx="2068">
                  <c:v>5946.5</c:v>
                </c:pt>
                <c:pt idx="2069">
                  <c:v>5947.75</c:v>
                </c:pt>
                <c:pt idx="2070">
                  <c:v>6008</c:v>
                </c:pt>
                <c:pt idx="2071">
                  <c:v>6217</c:v>
                </c:pt>
                <c:pt idx="2072">
                  <c:v>6153.6</c:v>
                </c:pt>
                <c:pt idx="2073">
                  <c:v>6155.8</c:v>
                </c:pt>
                <c:pt idx="2074">
                  <c:v>5961</c:v>
                </c:pt>
                <c:pt idx="2075">
                  <c:v>5919</c:v>
                </c:pt>
                <c:pt idx="2076">
                  <c:v>5891</c:v>
                </c:pt>
                <c:pt idx="2077">
                  <c:v>5908</c:v>
                </c:pt>
                <c:pt idx="2078">
                  <c:v>5864</c:v>
                </c:pt>
                <c:pt idx="2079">
                  <c:v>5917</c:v>
                </c:pt>
                <c:pt idx="2080">
                  <c:v>5870</c:v>
                </c:pt>
                <c:pt idx="2081">
                  <c:v>5883.25</c:v>
                </c:pt>
                <c:pt idx="2082">
                  <c:v>5883.25</c:v>
                </c:pt>
                <c:pt idx="2083">
                  <c:v>5883.25</c:v>
                </c:pt>
                <c:pt idx="2084">
                  <c:v>5883</c:v>
                </c:pt>
                <c:pt idx="2085">
                  <c:v>5992</c:v>
                </c:pt>
                <c:pt idx="2086">
                  <c:v>5980</c:v>
                </c:pt>
                <c:pt idx="2087">
                  <c:v>5980</c:v>
                </c:pt>
                <c:pt idx="2088">
                  <c:v>5980</c:v>
                </c:pt>
                <c:pt idx="2089">
                  <c:v>5828</c:v>
                </c:pt>
                <c:pt idx="2090">
                  <c:v>5724</c:v>
                </c:pt>
                <c:pt idx="2091">
                  <c:v>5703.5</c:v>
                </c:pt>
                <c:pt idx="2092">
                  <c:v>5717</c:v>
                </c:pt>
                <c:pt idx="2093">
                  <c:v>5676</c:v>
                </c:pt>
                <c:pt idx="2094">
                  <c:v>5588</c:v>
                </c:pt>
                <c:pt idx="2095">
                  <c:v>5603</c:v>
                </c:pt>
                <c:pt idx="2096">
                  <c:v>5629.25</c:v>
                </c:pt>
                <c:pt idx="2097">
                  <c:v>5514</c:v>
                </c:pt>
                <c:pt idx="2098">
                  <c:v>5500</c:v>
                </c:pt>
                <c:pt idx="2099">
                  <c:v>5346</c:v>
                </c:pt>
                <c:pt idx="2100">
                  <c:v>5338.5</c:v>
                </c:pt>
                <c:pt idx="2101">
                  <c:v>5367</c:v>
                </c:pt>
                <c:pt idx="2102">
                  <c:v>5314</c:v>
                </c:pt>
                <c:pt idx="2103">
                  <c:v>5510</c:v>
                </c:pt>
                <c:pt idx="2104">
                  <c:v>5341</c:v>
                </c:pt>
                <c:pt idx="2105">
                  <c:v>5259</c:v>
                </c:pt>
                <c:pt idx="2106">
                  <c:v>5248</c:v>
                </c:pt>
                <c:pt idx="2107">
                  <c:v>5354</c:v>
                </c:pt>
                <c:pt idx="2108">
                  <c:v>5343.5</c:v>
                </c:pt>
                <c:pt idx="2109">
                  <c:v>5438.25</c:v>
                </c:pt>
                <c:pt idx="2110">
                  <c:v>5339.75</c:v>
                </c:pt>
                <c:pt idx="2111">
                  <c:v>5324.55</c:v>
                </c:pt>
                <c:pt idx="2112">
                  <c:v>5437.7</c:v>
                </c:pt>
                <c:pt idx="2113">
                  <c:v>5491.75</c:v>
                </c:pt>
                <c:pt idx="2114">
                  <c:v>5505.9</c:v>
                </c:pt>
                <c:pt idx="2115">
                  <c:v>5538.5</c:v>
                </c:pt>
                <c:pt idx="2116">
                  <c:v>5600</c:v>
                </c:pt>
                <c:pt idx="2117">
                  <c:v>5643.1</c:v>
                </c:pt>
                <c:pt idx="2118">
                  <c:v>5622.1</c:v>
                </c:pt>
                <c:pt idx="2119">
                  <c:v>5410</c:v>
                </c:pt>
                <c:pt idx="2120">
                  <c:v>5368</c:v>
                </c:pt>
                <c:pt idx="2121">
                  <c:v>5339</c:v>
                </c:pt>
                <c:pt idx="2122">
                  <c:v>5432.5</c:v>
                </c:pt>
                <c:pt idx="2123">
                  <c:v>5437</c:v>
                </c:pt>
                <c:pt idx="2124">
                  <c:v>5311</c:v>
                </c:pt>
                <c:pt idx="2125">
                  <c:v>5169.5</c:v>
                </c:pt>
                <c:pt idx="2126">
                  <c:v>5170</c:v>
                </c:pt>
                <c:pt idx="2127">
                  <c:v>5224</c:v>
                </c:pt>
                <c:pt idx="2128">
                  <c:v>5294.5</c:v>
                </c:pt>
                <c:pt idx="2129">
                  <c:v>5309.75</c:v>
                </c:pt>
                <c:pt idx="2130">
                  <c:v>5246</c:v>
                </c:pt>
                <c:pt idx="2131">
                  <c:v>5220</c:v>
                </c:pt>
                <c:pt idx="2132">
                  <c:v>5340.5</c:v>
                </c:pt>
                <c:pt idx="2133">
                  <c:v>5441.5</c:v>
                </c:pt>
                <c:pt idx="2134">
                  <c:v>5357.5</c:v>
                </c:pt>
                <c:pt idx="2135">
                  <c:v>5337.5</c:v>
                </c:pt>
                <c:pt idx="2136">
                  <c:v>5318</c:v>
                </c:pt>
                <c:pt idx="2137">
                  <c:v>5330.3</c:v>
                </c:pt>
                <c:pt idx="2138">
                  <c:v>5378</c:v>
                </c:pt>
                <c:pt idx="2139">
                  <c:v>5433</c:v>
                </c:pt>
                <c:pt idx="2140">
                  <c:v>5498</c:v>
                </c:pt>
                <c:pt idx="2141">
                  <c:v>5348</c:v>
                </c:pt>
                <c:pt idx="2142">
                  <c:v>5410</c:v>
                </c:pt>
                <c:pt idx="2143">
                  <c:v>5431</c:v>
                </c:pt>
                <c:pt idx="2144">
                  <c:v>5548</c:v>
                </c:pt>
                <c:pt idx="2145">
                  <c:v>5496</c:v>
                </c:pt>
                <c:pt idx="2146">
                  <c:v>5466.25</c:v>
                </c:pt>
                <c:pt idx="2147">
                  <c:v>5433.5</c:v>
                </c:pt>
                <c:pt idx="2148">
                  <c:v>5434.5</c:v>
                </c:pt>
                <c:pt idx="2149">
                  <c:v>5547.5</c:v>
                </c:pt>
                <c:pt idx="2150">
                  <c:v>5473</c:v>
                </c:pt>
                <c:pt idx="2151">
                  <c:v>5442.5</c:v>
                </c:pt>
                <c:pt idx="2152">
                  <c:v>5364</c:v>
                </c:pt>
                <c:pt idx="2153">
                  <c:v>5266.25</c:v>
                </c:pt>
                <c:pt idx="2154">
                  <c:v>5297</c:v>
                </c:pt>
                <c:pt idx="2155">
                  <c:v>5357</c:v>
                </c:pt>
                <c:pt idx="2156">
                  <c:v>5301</c:v>
                </c:pt>
                <c:pt idx="2157">
                  <c:v>5301</c:v>
                </c:pt>
                <c:pt idx="2158">
                  <c:v>5301</c:v>
                </c:pt>
                <c:pt idx="2159">
                  <c:v>5301</c:v>
                </c:pt>
                <c:pt idx="2160">
                  <c:v>5407.5</c:v>
                </c:pt>
                <c:pt idx="2161">
                  <c:v>5478.5</c:v>
                </c:pt>
                <c:pt idx="2162">
                  <c:v>5350</c:v>
                </c:pt>
                <c:pt idx="2163">
                  <c:v>5400.5</c:v>
                </c:pt>
                <c:pt idx="2164">
                  <c:v>5322.75</c:v>
                </c:pt>
                <c:pt idx="2165">
                  <c:v>5458</c:v>
                </c:pt>
                <c:pt idx="2166">
                  <c:v>5438</c:v>
                </c:pt>
                <c:pt idx="2167">
                  <c:v>5450.5</c:v>
                </c:pt>
                <c:pt idx="2168">
                  <c:v>5430.5</c:v>
                </c:pt>
                <c:pt idx="2169">
                  <c:v>5483.25</c:v>
                </c:pt>
                <c:pt idx="2170">
                  <c:v>5483.25</c:v>
                </c:pt>
                <c:pt idx="2171">
                  <c:v>5508.5</c:v>
                </c:pt>
                <c:pt idx="2172">
                  <c:v>5476.5</c:v>
                </c:pt>
                <c:pt idx="2173">
                  <c:v>5492</c:v>
                </c:pt>
                <c:pt idx="2174">
                  <c:v>5492</c:v>
                </c:pt>
                <c:pt idx="2175">
                  <c:v>5458</c:v>
                </c:pt>
                <c:pt idx="2176">
                  <c:v>5388.5</c:v>
                </c:pt>
                <c:pt idx="2177">
                  <c:v>5291.25</c:v>
                </c:pt>
                <c:pt idx="2178">
                  <c:v>5314</c:v>
                </c:pt>
                <c:pt idx="2179">
                  <c:v>5081.5</c:v>
                </c:pt>
                <c:pt idx="2180">
                  <c:v>4991.5</c:v>
                </c:pt>
                <c:pt idx="2181">
                  <c:v>4886</c:v>
                </c:pt>
                <c:pt idx="2182">
                  <c:v>4986</c:v>
                </c:pt>
                <c:pt idx="2183">
                  <c:v>4896</c:v>
                </c:pt>
                <c:pt idx="2184">
                  <c:v>4765</c:v>
                </c:pt>
                <c:pt idx="2185">
                  <c:v>4775</c:v>
                </c:pt>
                <c:pt idx="2186">
                  <c:v>4765</c:v>
                </c:pt>
                <c:pt idx="2187">
                  <c:v>4808.25</c:v>
                </c:pt>
                <c:pt idx="2188">
                  <c:v>4809</c:v>
                </c:pt>
                <c:pt idx="2189">
                  <c:v>4809</c:v>
                </c:pt>
                <c:pt idx="2190">
                  <c:v>4797.5</c:v>
                </c:pt>
                <c:pt idx="2191">
                  <c:v>4815</c:v>
                </c:pt>
                <c:pt idx="2192">
                  <c:v>4922</c:v>
                </c:pt>
                <c:pt idx="2193">
                  <c:v>4900</c:v>
                </c:pt>
                <c:pt idx="2194">
                  <c:v>4640</c:v>
                </c:pt>
                <c:pt idx="2195">
                  <c:v>4571</c:v>
                </c:pt>
                <c:pt idx="2196">
                  <c:v>4631.5</c:v>
                </c:pt>
                <c:pt idx="2197">
                  <c:v>4568.5</c:v>
                </c:pt>
                <c:pt idx="2198">
                  <c:v>4555</c:v>
                </c:pt>
                <c:pt idx="2199">
                  <c:v>4565</c:v>
                </c:pt>
                <c:pt idx="2200">
                  <c:v>4573</c:v>
                </c:pt>
                <c:pt idx="2201">
                  <c:v>4507.5</c:v>
                </c:pt>
                <c:pt idx="2202">
                  <c:v>4515</c:v>
                </c:pt>
                <c:pt idx="2203">
                  <c:v>4464.25</c:v>
                </c:pt>
                <c:pt idx="2204">
                  <c:v>4318</c:v>
                </c:pt>
                <c:pt idx="2205">
                  <c:v>4332</c:v>
                </c:pt>
                <c:pt idx="2206">
                  <c:v>4422</c:v>
                </c:pt>
                <c:pt idx="2207">
                  <c:v>4400</c:v>
                </c:pt>
                <c:pt idx="2208">
                  <c:v>4475.5</c:v>
                </c:pt>
                <c:pt idx="2209">
                  <c:v>4403</c:v>
                </c:pt>
                <c:pt idx="2210">
                  <c:v>4442</c:v>
                </c:pt>
                <c:pt idx="2211">
                  <c:v>4549</c:v>
                </c:pt>
                <c:pt idx="2212">
                  <c:v>4387.5</c:v>
                </c:pt>
                <c:pt idx="2213">
                  <c:v>4372</c:v>
                </c:pt>
                <c:pt idx="2214">
                  <c:v>4319</c:v>
                </c:pt>
                <c:pt idx="2215">
                  <c:v>4323</c:v>
                </c:pt>
                <c:pt idx="2216">
                  <c:v>4176</c:v>
                </c:pt>
                <c:pt idx="2217">
                  <c:v>4182</c:v>
                </c:pt>
                <c:pt idx="2218">
                  <c:v>4274</c:v>
                </c:pt>
                <c:pt idx="2219">
                  <c:v>4242.5</c:v>
                </c:pt>
                <c:pt idx="2220">
                  <c:v>4196</c:v>
                </c:pt>
                <c:pt idx="2221">
                  <c:v>4167</c:v>
                </c:pt>
                <c:pt idx="2222">
                  <c:v>4106</c:v>
                </c:pt>
                <c:pt idx="2223">
                  <c:v>4117.25</c:v>
                </c:pt>
                <c:pt idx="2224">
                  <c:v>4101</c:v>
                </c:pt>
                <c:pt idx="2225">
                  <c:v>4306</c:v>
                </c:pt>
                <c:pt idx="2226">
                  <c:v>4271</c:v>
                </c:pt>
                <c:pt idx="2227">
                  <c:v>4342</c:v>
                </c:pt>
                <c:pt idx="2228">
                  <c:v>4320</c:v>
                </c:pt>
                <c:pt idx="2229">
                  <c:v>4414</c:v>
                </c:pt>
                <c:pt idx="2230">
                  <c:v>4629</c:v>
                </c:pt>
                <c:pt idx="2231">
                  <c:v>4591.5</c:v>
                </c:pt>
                <c:pt idx="2232">
                  <c:v>4472.5</c:v>
                </c:pt>
                <c:pt idx="2233">
                  <c:v>4688</c:v>
                </c:pt>
                <c:pt idx="2234">
                  <c:v>4556</c:v>
                </c:pt>
                <c:pt idx="2235">
                  <c:v>4454</c:v>
                </c:pt>
                <c:pt idx="2236">
                  <c:v>4390</c:v>
                </c:pt>
                <c:pt idx="2237">
                  <c:v>4433.5</c:v>
                </c:pt>
                <c:pt idx="2238">
                  <c:v>4228.5</c:v>
                </c:pt>
                <c:pt idx="2239">
                  <c:v>4138.5</c:v>
                </c:pt>
                <c:pt idx="2240">
                  <c:v>4139</c:v>
                </c:pt>
                <c:pt idx="2241">
                  <c:v>4109</c:v>
                </c:pt>
                <c:pt idx="2242">
                  <c:v>4129</c:v>
                </c:pt>
                <c:pt idx="2243">
                  <c:v>4099.75</c:v>
                </c:pt>
                <c:pt idx="2244">
                  <c:v>4072</c:v>
                </c:pt>
                <c:pt idx="2245">
                  <c:v>4027.5</c:v>
                </c:pt>
                <c:pt idx="2246">
                  <c:v>4080.5</c:v>
                </c:pt>
                <c:pt idx="2247">
                  <c:v>4088.25</c:v>
                </c:pt>
                <c:pt idx="2248">
                  <c:v>4109</c:v>
                </c:pt>
                <c:pt idx="2249">
                  <c:v>4022</c:v>
                </c:pt>
                <c:pt idx="2250">
                  <c:v>3986</c:v>
                </c:pt>
                <c:pt idx="2251">
                  <c:v>4036.5</c:v>
                </c:pt>
                <c:pt idx="2252">
                  <c:v>4123</c:v>
                </c:pt>
                <c:pt idx="2253">
                  <c:v>4068.5</c:v>
                </c:pt>
                <c:pt idx="2254">
                  <c:v>4119</c:v>
                </c:pt>
                <c:pt idx="2255">
                  <c:v>4078.5</c:v>
                </c:pt>
                <c:pt idx="2256">
                  <c:v>4108.5</c:v>
                </c:pt>
                <c:pt idx="2257">
                  <c:v>4022</c:v>
                </c:pt>
                <c:pt idx="2258">
                  <c:v>4062.5</c:v>
                </c:pt>
                <c:pt idx="2259">
                  <c:v>4062.5</c:v>
                </c:pt>
                <c:pt idx="2260">
                  <c:v>4082</c:v>
                </c:pt>
                <c:pt idx="2261">
                  <c:v>4066</c:v>
                </c:pt>
                <c:pt idx="2262">
                  <c:v>4236.5</c:v>
                </c:pt>
                <c:pt idx="2263">
                  <c:v>4262.5</c:v>
                </c:pt>
                <c:pt idx="2264">
                  <c:v>4297</c:v>
                </c:pt>
                <c:pt idx="2265">
                  <c:v>4288</c:v>
                </c:pt>
                <c:pt idx="2266">
                  <c:v>4199</c:v>
                </c:pt>
                <c:pt idx="2267">
                  <c:v>4148.2</c:v>
                </c:pt>
                <c:pt idx="2268">
                  <c:v>3995.1</c:v>
                </c:pt>
                <c:pt idx="2269">
                  <c:v>4049</c:v>
                </c:pt>
                <c:pt idx="2270">
                  <c:v>4084</c:v>
                </c:pt>
                <c:pt idx="2271">
                  <c:v>4018</c:v>
                </c:pt>
                <c:pt idx="2272">
                  <c:v>4005</c:v>
                </c:pt>
                <c:pt idx="2273">
                  <c:v>4060</c:v>
                </c:pt>
                <c:pt idx="2274">
                  <c:v>3999</c:v>
                </c:pt>
                <c:pt idx="2275">
                  <c:v>4059</c:v>
                </c:pt>
                <c:pt idx="2276">
                  <c:v>4109</c:v>
                </c:pt>
                <c:pt idx="2277">
                  <c:v>4006</c:v>
                </c:pt>
                <c:pt idx="2278">
                  <c:v>4066</c:v>
                </c:pt>
                <c:pt idx="2279">
                  <c:v>4007</c:v>
                </c:pt>
                <c:pt idx="2280">
                  <c:v>4020</c:v>
                </c:pt>
                <c:pt idx="2281">
                  <c:v>3995</c:v>
                </c:pt>
                <c:pt idx="2282">
                  <c:v>4009.5</c:v>
                </c:pt>
                <c:pt idx="2283">
                  <c:v>3995</c:v>
                </c:pt>
                <c:pt idx="2284">
                  <c:v>3860</c:v>
                </c:pt>
                <c:pt idx="2285">
                  <c:v>3804.5</c:v>
                </c:pt>
                <c:pt idx="2286">
                  <c:v>3850.5</c:v>
                </c:pt>
                <c:pt idx="2287">
                  <c:v>3797.5</c:v>
                </c:pt>
                <c:pt idx="2288">
                  <c:v>3832.5</c:v>
                </c:pt>
                <c:pt idx="2289">
                  <c:v>3824</c:v>
                </c:pt>
                <c:pt idx="2290">
                  <c:v>3782.5</c:v>
                </c:pt>
                <c:pt idx="2291">
                  <c:v>3772</c:v>
                </c:pt>
                <c:pt idx="2292">
                  <c:v>3738</c:v>
                </c:pt>
                <c:pt idx="2293">
                  <c:v>3920</c:v>
                </c:pt>
                <c:pt idx="2294">
                  <c:v>3998</c:v>
                </c:pt>
                <c:pt idx="2295">
                  <c:v>3999.5</c:v>
                </c:pt>
                <c:pt idx="2296">
                  <c:v>3938</c:v>
                </c:pt>
                <c:pt idx="2297">
                  <c:v>3950</c:v>
                </c:pt>
                <c:pt idx="2298">
                  <c:v>3982</c:v>
                </c:pt>
                <c:pt idx="2299">
                  <c:v>3870</c:v>
                </c:pt>
                <c:pt idx="2300">
                  <c:v>3879.5</c:v>
                </c:pt>
                <c:pt idx="2301">
                  <c:v>3828.5</c:v>
                </c:pt>
                <c:pt idx="2302">
                  <c:v>3878</c:v>
                </c:pt>
                <c:pt idx="2303">
                  <c:v>3873</c:v>
                </c:pt>
                <c:pt idx="2304">
                  <c:v>4017</c:v>
                </c:pt>
                <c:pt idx="2305">
                  <c:v>4015</c:v>
                </c:pt>
                <c:pt idx="2306">
                  <c:v>4119</c:v>
                </c:pt>
                <c:pt idx="2307">
                  <c:v>4195.5</c:v>
                </c:pt>
                <c:pt idx="2308">
                  <c:v>4235.75</c:v>
                </c:pt>
                <c:pt idx="2309">
                  <c:v>4133</c:v>
                </c:pt>
                <c:pt idx="2310">
                  <c:v>4106</c:v>
                </c:pt>
                <c:pt idx="2311">
                  <c:v>4106</c:v>
                </c:pt>
                <c:pt idx="2312">
                  <c:v>4194</c:v>
                </c:pt>
                <c:pt idx="2313">
                  <c:v>4114.1499999999996</c:v>
                </c:pt>
                <c:pt idx="2314">
                  <c:v>4127</c:v>
                </c:pt>
                <c:pt idx="2315">
                  <c:v>4161</c:v>
                </c:pt>
                <c:pt idx="2316">
                  <c:v>4141</c:v>
                </c:pt>
                <c:pt idx="2317">
                  <c:v>4188.5</c:v>
                </c:pt>
                <c:pt idx="2318">
                  <c:v>4184.5</c:v>
                </c:pt>
                <c:pt idx="2319">
                  <c:v>4112.75</c:v>
                </c:pt>
                <c:pt idx="2320">
                  <c:v>4093</c:v>
                </c:pt>
                <c:pt idx="2321">
                  <c:v>4057.5</c:v>
                </c:pt>
                <c:pt idx="2322">
                  <c:v>4069.5</c:v>
                </c:pt>
                <c:pt idx="2323">
                  <c:v>4162</c:v>
                </c:pt>
                <c:pt idx="2324">
                  <c:v>4142</c:v>
                </c:pt>
                <c:pt idx="2325">
                  <c:v>4111</c:v>
                </c:pt>
                <c:pt idx="2326">
                  <c:v>4065</c:v>
                </c:pt>
                <c:pt idx="2327">
                  <c:v>3990</c:v>
                </c:pt>
                <c:pt idx="2328">
                  <c:v>3933.5</c:v>
                </c:pt>
                <c:pt idx="2329">
                  <c:v>3894</c:v>
                </c:pt>
                <c:pt idx="2330">
                  <c:v>3733.5</c:v>
                </c:pt>
                <c:pt idx="2331">
                  <c:v>3775</c:v>
                </c:pt>
                <c:pt idx="2332">
                  <c:v>3782</c:v>
                </c:pt>
                <c:pt idx="2333">
                  <c:v>3792.75</c:v>
                </c:pt>
                <c:pt idx="2334">
                  <c:v>3730.5</c:v>
                </c:pt>
                <c:pt idx="2335">
                  <c:v>3796</c:v>
                </c:pt>
                <c:pt idx="2336">
                  <c:v>3857</c:v>
                </c:pt>
                <c:pt idx="2337">
                  <c:v>3853.5</c:v>
                </c:pt>
                <c:pt idx="2338">
                  <c:v>3814</c:v>
                </c:pt>
                <c:pt idx="2339">
                  <c:v>3831.5</c:v>
                </c:pt>
                <c:pt idx="2340">
                  <c:v>3832.5</c:v>
                </c:pt>
                <c:pt idx="2341">
                  <c:v>3815.5</c:v>
                </c:pt>
                <c:pt idx="2342">
                  <c:v>3855.5</c:v>
                </c:pt>
                <c:pt idx="2343">
                  <c:v>3855.5</c:v>
                </c:pt>
                <c:pt idx="2344">
                  <c:v>3855.5</c:v>
                </c:pt>
                <c:pt idx="2345">
                  <c:v>3902.5</c:v>
                </c:pt>
                <c:pt idx="2346">
                  <c:v>4116</c:v>
                </c:pt>
                <c:pt idx="2347">
                  <c:v>4046</c:v>
                </c:pt>
                <c:pt idx="2348">
                  <c:v>4046</c:v>
                </c:pt>
                <c:pt idx="2349">
                  <c:v>3966</c:v>
                </c:pt>
                <c:pt idx="2350">
                  <c:v>3917</c:v>
                </c:pt>
                <c:pt idx="2351">
                  <c:v>3877.5</c:v>
                </c:pt>
                <c:pt idx="2352">
                  <c:v>4074</c:v>
                </c:pt>
                <c:pt idx="2353">
                  <c:v>4410.5</c:v>
                </c:pt>
                <c:pt idx="2354">
                  <c:v>4569</c:v>
                </c:pt>
                <c:pt idx="2355">
                  <c:v>4493.5</c:v>
                </c:pt>
                <c:pt idx="2356">
                  <c:v>4346</c:v>
                </c:pt>
                <c:pt idx="2357">
                  <c:v>4407.6499999999996</c:v>
                </c:pt>
                <c:pt idx="2358">
                  <c:v>4386.6499999999996</c:v>
                </c:pt>
                <c:pt idx="2359">
                  <c:v>4315</c:v>
                </c:pt>
                <c:pt idx="2360">
                  <c:v>4366</c:v>
                </c:pt>
                <c:pt idx="2361">
                  <c:v>4331.5</c:v>
                </c:pt>
                <c:pt idx="2362">
                  <c:v>4303.5</c:v>
                </c:pt>
                <c:pt idx="2363">
                  <c:v>4304</c:v>
                </c:pt>
                <c:pt idx="2364">
                  <c:v>4262</c:v>
                </c:pt>
                <c:pt idx="2365">
                  <c:v>4248</c:v>
                </c:pt>
                <c:pt idx="2366">
                  <c:v>4253</c:v>
                </c:pt>
                <c:pt idx="2367">
                  <c:v>4223.25</c:v>
                </c:pt>
                <c:pt idx="2368">
                  <c:v>4213</c:v>
                </c:pt>
                <c:pt idx="2369">
                  <c:v>4218</c:v>
                </c:pt>
                <c:pt idx="2370">
                  <c:v>4321</c:v>
                </c:pt>
                <c:pt idx="2371">
                  <c:v>4486</c:v>
                </c:pt>
                <c:pt idx="2372">
                  <c:v>4647.5</c:v>
                </c:pt>
                <c:pt idx="2373">
                  <c:v>4662</c:v>
                </c:pt>
                <c:pt idx="2374">
                  <c:v>4759.25</c:v>
                </c:pt>
                <c:pt idx="2375">
                  <c:v>4682</c:v>
                </c:pt>
                <c:pt idx="2376">
                  <c:v>4656.1499999999996</c:v>
                </c:pt>
                <c:pt idx="2377">
                  <c:v>4553.8500000000004</c:v>
                </c:pt>
                <c:pt idx="2378">
                  <c:v>4569.1000000000004</c:v>
                </c:pt>
                <c:pt idx="2379">
                  <c:v>4513.5</c:v>
                </c:pt>
                <c:pt idx="2380">
                  <c:v>4428</c:v>
                </c:pt>
                <c:pt idx="2381">
                  <c:v>4494</c:v>
                </c:pt>
                <c:pt idx="2382">
                  <c:v>4602</c:v>
                </c:pt>
                <c:pt idx="2383">
                  <c:v>4703</c:v>
                </c:pt>
                <c:pt idx="2384">
                  <c:v>4693</c:v>
                </c:pt>
                <c:pt idx="2385">
                  <c:v>4843.5</c:v>
                </c:pt>
                <c:pt idx="2386">
                  <c:v>4924</c:v>
                </c:pt>
                <c:pt idx="2387">
                  <c:v>4984</c:v>
                </c:pt>
                <c:pt idx="2388">
                  <c:v>4856.5</c:v>
                </c:pt>
                <c:pt idx="2389">
                  <c:v>4857.5</c:v>
                </c:pt>
                <c:pt idx="2390">
                  <c:v>4866.5</c:v>
                </c:pt>
                <c:pt idx="2391">
                  <c:v>4913</c:v>
                </c:pt>
                <c:pt idx="2392">
                  <c:v>4952.5</c:v>
                </c:pt>
                <c:pt idx="2393">
                  <c:v>4921.75</c:v>
                </c:pt>
                <c:pt idx="2394">
                  <c:v>4925</c:v>
                </c:pt>
                <c:pt idx="2395">
                  <c:v>4837</c:v>
                </c:pt>
                <c:pt idx="2396">
                  <c:v>4941</c:v>
                </c:pt>
                <c:pt idx="2397">
                  <c:v>4919</c:v>
                </c:pt>
                <c:pt idx="2398">
                  <c:v>4948.1000000000004</c:v>
                </c:pt>
                <c:pt idx="2399">
                  <c:v>5157</c:v>
                </c:pt>
                <c:pt idx="2400">
                  <c:v>5147.5</c:v>
                </c:pt>
                <c:pt idx="2401">
                  <c:v>5137.5</c:v>
                </c:pt>
                <c:pt idx="2402">
                  <c:v>5115</c:v>
                </c:pt>
                <c:pt idx="2403">
                  <c:v>5116</c:v>
                </c:pt>
                <c:pt idx="2404">
                  <c:v>5148.75</c:v>
                </c:pt>
                <c:pt idx="2405">
                  <c:v>5148</c:v>
                </c:pt>
                <c:pt idx="2406">
                  <c:v>5061.5</c:v>
                </c:pt>
                <c:pt idx="2407">
                  <c:v>5103</c:v>
                </c:pt>
                <c:pt idx="2408">
                  <c:v>5113.5</c:v>
                </c:pt>
                <c:pt idx="2409">
                  <c:v>4969</c:v>
                </c:pt>
                <c:pt idx="2410">
                  <c:v>4792.5</c:v>
                </c:pt>
                <c:pt idx="2411">
                  <c:v>4755.5</c:v>
                </c:pt>
                <c:pt idx="2412">
                  <c:v>4846.25</c:v>
                </c:pt>
                <c:pt idx="2413">
                  <c:v>4846.25</c:v>
                </c:pt>
                <c:pt idx="2414">
                  <c:v>4846.25</c:v>
                </c:pt>
                <c:pt idx="2415">
                  <c:v>4871.5</c:v>
                </c:pt>
                <c:pt idx="2416">
                  <c:v>4935</c:v>
                </c:pt>
                <c:pt idx="2417">
                  <c:v>4975</c:v>
                </c:pt>
                <c:pt idx="2418">
                  <c:v>4910.5</c:v>
                </c:pt>
                <c:pt idx="2419">
                  <c:v>4928</c:v>
                </c:pt>
                <c:pt idx="2420">
                  <c:v>5083</c:v>
                </c:pt>
                <c:pt idx="2421">
                  <c:v>5007</c:v>
                </c:pt>
                <c:pt idx="2422">
                  <c:v>5103.5</c:v>
                </c:pt>
                <c:pt idx="2423">
                  <c:v>5227.7</c:v>
                </c:pt>
                <c:pt idx="2424">
                  <c:v>5257</c:v>
                </c:pt>
                <c:pt idx="2425">
                  <c:v>5167</c:v>
                </c:pt>
                <c:pt idx="2426">
                  <c:v>5061</c:v>
                </c:pt>
                <c:pt idx="2427">
                  <c:v>5114</c:v>
                </c:pt>
                <c:pt idx="2428">
                  <c:v>5154.5</c:v>
                </c:pt>
                <c:pt idx="2429">
                  <c:v>5158</c:v>
                </c:pt>
                <c:pt idx="2430">
                  <c:v>5233</c:v>
                </c:pt>
                <c:pt idx="2431">
                  <c:v>5377.5</c:v>
                </c:pt>
                <c:pt idx="2432">
                  <c:v>5451.5</c:v>
                </c:pt>
                <c:pt idx="2433">
                  <c:v>5451.5</c:v>
                </c:pt>
                <c:pt idx="2434">
                  <c:v>5451.5</c:v>
                </c:pt>
                <c:pt idx="2435">
                  <c:v>5415</c:v>
                </c:pt>
                <c:pt idx="2436">
                  <c:v>5426</c:v>
                </c:pt>
                <c:pt idx="2437">
                  <c:v>5522.5</c:v>
                </c:pt>
                <c:pt idx="2438">
                  <c:v>5478</c:v>
                </c:pt>
                <c:pt idx="2439">
                  <c:v>5447</c:v>
                </c:pt>
                <c:pt idx="2440">
                  <c:v>5502</c:v>
                </c:pt>
                <c:pt idx="2441">
                  <c:v>5512.5</c:v>
                </c:pt>
                <c:pt idx="2442">
                  <c:v>5511</c:v>
                </c:pt>
                <c:pt idx="2443">
                  <c:v>5520.25</c:v>
                </c:pt>
                <c:pt idx="2444">
                  <c:v>5427</c:v>
                </c:pt>
                <c:pt idx="2445">
                  <c:v>5451.5</c:v>
                </c:pt>
                <c:pt idx="2446">
                  <c:v>5417</c:v>
                </c:pt>
                <c:pt idx="2447">
                  <c:v>5378</c:v>
                </c:pt>
                <c:pt idx="2448">
                  <c:v>5373.5</c:v>
                </c:pt>
                <c:pt idx="2449">
                  <c:v>5401</c:v>
                </c:pt>
                <c:pt idx="2450">
                  <c:v>5380</c:v>
                </c:pt>
                <c:pt idx="2451">
                  <c:v>5370</c:v>
                </c:pt>
                <c:pt idx="2452">
                  <c:v>4947</c:v>
                </c:pt>
                <c:pt idx="2453">
                  <c:v>4595.5</c:v>
                </c:pt>
                <c:pt idx="2454">
                  <c:v>4595.5</c:v>
                </c:pt>
                <c:pt idx="2455">
                  <c:v>4812.25</c:v>
                </c:pt>
                <c:pt idx="2456">
                  <c:v>4792.5</c:v>
                </c:pt>
                <c:pt idx="2457">
                  <c:v>4819.5</c:v>
                </c:pt>
                <c:pt idx="2458">
                  <c:v>4855</c:v>
                </c:pt>
                <c:pt idx="2459">
                  <c:v>4867</c:v>
                </c:pt>
                <c:pt idx="2460">
                  <c:v>5072.25</c:v>
                </c:pt>
                <c:pt idx="2461">
                  <c:v>5062.75</c:v>
                </c:pt>
                <c:pt idx="2462">
                  <c:v>5174.1000000000004</c:v>
                </c:pt>
                <c:pt idx="2463">
                  <c:v>5200.05</c:v>
                </c:pt>
                <c:pt idx="2464">
                  <c:v>5302.5</c:v>
                </c:pt>
                <c:pt idx="2465">
                  <c:v>5092</c:v>
                </c:pt>
                <c:pt idx="2466">
                  <c:v>5122.25</c:v>
                </c:pt>
                <c:pt idx="2467">
                  <c:v>5284</c:v>
                </c:pt>
                <c:pt idx="2468">
                  <c:v>5295</c:v>
                </c:pt>
                <c:pt idx="2469">
                  <c:v>5388</c:v>
                </c:pt>
                <c:pt idx="2470">
                  <c:v>5473</c:v>
                </c:pt>
                <c:pt idx="2471">
                  <c:v>5435</c:v>
                </c:pt>
                <c:pt idx="2472">
                  <c:v>5482</c:v>
                </c:pt>
                <c:pt idx="2473">
                  <c:v>5558</c:v>
                </c:pt>
                <c:pt idx="2474">
                  <c:v>5546</c:v>
                </c:pt>
                <c:pt idx="2475">
                  <c:v>5474</c:v>
                </c:pt>
                <c:pt idx="2476">
                  <c:v>5516</c:v>
                </c:pt>
                <c:pt idx="2477">
                  <c:v>5479</c:v>
                </c:pt>
                <c:pt idx="2478">
                  <c:v>5434</c:v>
                </c:pt>
                <c:pt idx="2479">
                  <c:v>5352</c:v>
                </c:pt>
                <c:pt idx="2480">
                  <c:v>5492.5</c:v>
                </c:pt>
                <c:pt idx="2481">
                  <c:v>5662</c:v>
                </c:pt>
                <c:pt idx="2482">
                  <c:v>5829</c:v>
                </c:pt>
                <c:pt idx="2483">
                  <c:v>5825.5</c:v>
                </c:pt>
                <c:pt idx="2484">
                  <c:v>5818</c:v>
                </c:pt>
                <c:pt idx="2485">
                  <c:v>5773.5</c:v>
                </c:pt>
                <c:pt idx="2486">
                  <c:v>5829.1</c:v>
                </c:pt>
                <c:pt idx="2487">
                  <c:v>5862.1</c:v>
                </c:pt>
                <c:pt idx="2488">
                  <c:v>5913.05</c:v>
                </c:pt>
                <c:pt idx="2489">
                  <c:v>5825</c:v>
                </c:pt>
                <c:pt idx="2490">
                  <c:v>5726</c:v>
                </c:pt>
                <c:pt idx="2491">
                  <c:v>5590</c:v>
                </c:pt>
                <c:pt idx="2492">
                  <c:v>5522</c:v>
                </c:pt>
                <c:pt idx="2493">
                  <c:v>5762</c:v>
                </c:pt>
                <c:pt idx="2494">
                  <c:v>5746</c:v>
                </c:pt>
                <c:pt idx="2495">
                  <c:v>5735</c:v>
                </c:pt>
                <c:pt idx="2496">
                  <c:v>5713.5</c:v>
                </c:pt>
                <c:pt idx="2497">
                  <c:v>5845</c:v>
                </c:pt>
                <c:pt idx="2498">
                  <c:v>6060</c:v>
                </c:pt>
                <c:pt idx="2499">
                  <c:v>5955</c:v>
                </c:pt>
                <c:pt idx="2500">
                  <c:v>6049</c:v>
                </c:pt>
                <c:pt idx="2501">
                  <c:v>6180</c:v>
                </c:pt>
                <c:pt idx="2502">
                  <c:v>6196.5</c:v>
                </c:pt>
                <c:pt idx="2503">
                  <c:v>6390</c:v>
                </c:pt>
                <c:pt idx="2504">
                  <c:v>6493</c:v>
                </c:pt>
                <c:pt idx="2505">
                  <c:v>6380</c:v>
                </c:pt>
                <c:pt idx="2506">
                  <c:v>6535</c:v>
                </c:pt>
                <c:pt idx="2507">
                  <c:v>6577</c:v>
                </c:pt>
                <c:pt idx="2508">
                  <c:v>6530.25</c:v>
                </c:pt>
                <c:pt idx="2509">
                  <c:v>6566</c:v>
                </c:pt>
                <c:pt idx="2510">
                  <c:v>6540</c:v>
                </c:pt>
                <c:pt idx="2511">
                  <c:v>6545</c:v>
                </c:pt>
                <c:pt idx="2512">
                  <c:v>6537</c:v>
                </c:pt>
                <c:pt idx="2513">
                  <c:v>6515</c:v>
                </c:pt>
                <c:pt idx="2514">
                  <c:v>6477</c:v>
                </c:pt>
                <c:pt idx="2515">
                  <c:v>6645</c:v>
                </c:pt>
                <c:pt idx="2516">
                  <c:v>6632</c:v>
                </c:pt>
                <c:pt idx="2517">
                  <c:v>6596</c:v>
                </c:pt>
                <c:pt idx="2518">
                  <c:v>6674</c:v>
                </c:pt>
                <c:pt idx="2519">
                  <c:v>6705</c:v>
                </c:pt>
                <c:pt idx="2520">
                  <c:v>6817</c:v>
                </c:pt>
                <c:pt idx="2521">
                  <c:v>6811</c:v>
                </c:pt>
                <c:pt idx="2522">
                  <c:v>6938</c:v>
                </c:pt>
                <c:pt idx="2523">
                  <c:v>7034.5</c:v>
                </c:pt>
                <c:pt idx="2524">
                  <c:v>7131.25</c:v>
                </c:pt>
                <c:pt idx="2525">
                  <c:v>7331.5</c:v>
                </c:pt>
                <c:pt idx="2526">
                  <c:v>7241</c:v>
                </c:pt>
                <c:pt idx="2527">
                  <c:v>7227.5</c:v>
                </c:pt>
                <c:pt idx="2528">
                  <c:v>7086.75</c:v>
                </c:pt>
                <c:pt idx="2529">
                  <c:v>7070</c:v>
                </c:pt>
                <c:pt idx="2530">
                  <c:v>7010</c:v>
                </c:pt>
                <c:pt idx="2531">
                  <c:v>6897</c:v>
                </c:pt>
                <c:pt idx="2532">
                  <c:v>6966</c:v>
                </c:pt>
                <c:pt idx="2533">
                  <c:v>7214</c:v>
                </c:pt>
                <c:pt idx="2534">
                  <c:v>7080</c:v>
                </c:pt>
                <c:pt idx="2535">
                  <c:v>7009</c:v>
                </c:pt>
                <c:pt idx="2536">
                  <c:v>6978</c:v>
                </c:pt>
                <c:pt idx="2537">
                  <c:v>6911</c:v>
                </c:pt>
                <c:pt idx="2538">
                  <c:v>6856</c:v>
                </c:pt>
                <c:pt idx="2539">
                  <c:v>6804</c:v>
                </c:pt>
                <c:pt idx="2540">
                  <c:v>7027</c:v>
                </c:pt>
                <c:pt idx="2541">
                  <c:v>6995</c:v>
                </c:pt>
                <c:pt idx="2542">
                  <c:v>7175</c:v>
                </c:pt>
                <c:pt idx="2543">
                  <c:v>7050</c:v>
                </c:pt>
                <c:pt idx="2544">
                  <c:v>7001.25</c:v>
                </c:pt>
                <c:pt idx="2545">
                  <c:v>7036</c:v>
                </c:pt>
                <c:pt idx="2546">
                  <c:v>6982</c:v>
                </c:pt>
                <c:pt idx="2547">
                  <c:v>6967</c:v>
                </c:pt>
                <c:pt idx="2548">
                  <c:v>6708</c:v>
                </c:pt>
                <c:pt idx="2549">
                  <c:v>6766</c:v>
                </c:pt>
                <c:pt idx="2550">
                  <c:v>7044</c:v>
                </c:pt>
                <c:pt idx="2551">
                  <c:v>7155</c:v>
                </c:pt>
                <c:pt idx="2552">
                  <c:v>7315</c:v>
                </c:pt>
                <c:pt idx="2553">
                  <c:v>7379</c:v>
                </c:pt>
                <c:pt idx="2554">
                  <c:v>7404</c:v>
                </c:pt>
                <c:pt idx="2555">
                  <c:v>7618</c:v>
                </c:pt>
                <c:pt idx="2556">
                  <c:v>7591</c:v>
                </c:pt>
                <c:pt idx="2557">
                  <c:v>7551.5</c:v>
                </c:pt>
                <c:pt idx="2558">
                  <c:v>7642</c:v>
                </c:pt>
                <c:pt idx="2559">
                  <c:v>7664</c:v>
                </c:pt>
                <c:pt idx="2560">
                  <c:v>7635</c:v>
                </c:pt>
                <c:pt idx="2561">
                  <c:v>7555</c:v>
                </c:pt>
                <c:pt idx="2562">
                  <c:v>7770</c:v>
                </c:pt>
                <c:pt idx="2563">
                  <c:v>7846</c:v>
                </c:pt>
                <c:pt idx="2564">
                  <c:v>7812</c:v>
                </c:pt>
                <c:pt idx="2565">
                  <c:v>7865</c:v>
                </c:pt>
                <c:pt idx="2566">
                  <c:v>8070.5</c:v>
                </c:pt>
                <c:pt idx="2567">
                  <c:v>8050</c:v>
                </c:pt>
                <c:pt idx="2568">
                  <c:v>7920.5</c:v>
                </c:pt>
                <c:pt idx="2569">
                  <c:v>7972</c:v>
                </c:pt>
                <c:pt idx="2570">
                  <c:v>8161</c:v>
                </c:pt>
                <c:pt idx="2571">
                  <c:v>8085</c:v>
                </c:pt>
                <c:pt idx="2572">
                  <c:v>7984.2</c:v>
                </c:pt>
                <c:pt idx="2573">
                  <c:v>7746.6</c:v>
                </c:pt>
                <c:pt idx="2574">
                  <c:v>7925</c:v>
                </c:pt>
                <c:pt idx="2575">
                  <c:v>7939</c:v>
                </c:pt>
                <c:pt idx="2576">
                  <c:v>7799</c:v>
                </c:pt>
                <c:pt idx="2577">
                  <c:v>7807</c:v>
                </c:pt>
                <c:pt idx="2578">
                  <c:v>7841</c:v>
                </c:pt>
                <c:pt idx="2579">
                  <c:v>7840</c:v>
                </c:pt>
                <c:pt idx="2580">
                  <c:v>7881</c:v>
                </c:pt>
                <c:pt idx="2581">
                  <c:v>7968</c:v>
                </c:pt>
                <c:pt idx="2582">
                  <c:v>7903</c:v>
                </c:pt>
                <c:pt idx="2583">
                  <c:v>7935</c:v>
                </c:pt>
                <c:pt idx="2584">
                  <c:v>7938</c:v>
                </c:pt>
                <c:pt idx="2585">
                  <c:v>7977</c:v>
                </c:pt>
                <c:pt idx="2586">
                  <c:v>7787</c:v>
                </c:pt>
                <c:pt idx="2587">
                  <c:v>7885</c:v>
                </c:pt>
                <c:pt idx="2588">
                  <c:v>8145</c:v>
                </c:pt>
                <c:pt idx="2589">
                  <c:v>8207</c:v>
                </c:pt>
                <c:pt idx="2590">
                  <c:v>7896</c:v>
                </c:pt>
                <c:pt idx="2591">
                  <c:v>7941</c:v>
                </c:pt>
                <c:pt idx="2592">
                  <c:v>7991.2</c:v>
                </c:pt>
                <c:pt idx="2593">
                  <c:v>7921.6</c:v>
                </c:pt>
                <c:pt idx="2594">
                  <c:v>7873</c:v>
                </c:pt>
                <c:pt idx="2595">
                  <c:v>7901</c:v>
                </c:pt>
                <c:pt idx="2596">
                  <c:v>8078</c:v>
                </c:pt>
                <c:pt idx="2597">
                  <c:v>8149</c:v>
                </c:pt>
                <c:pt idx="2598">
                  <c:v>8129.5</c:v>
                </c:pt>
                <c:pt idx="2599">
                  <c:v>8065</c:v>
                </c:pt>
                <c:pt idx="2600">
                  <c:v>8010</c:v>
                </c:pt>
                <c:pt idx="2601">
                  <c:v>8236</c:v>
                </c:pt>
                <c:pt idx="2602">
                  <c:v>8235</c:v>
                </c:pt>
                <c:pt idx="2603">
                  <c:v>8366</c:v>
                </c:pt>
                <c:pt idx="2604">
                  <c:v>8366</c:v>
                </c:pt>
                <c:pt idx="2605">
                  <c:v>8366</c:v>
                </c:pt>
                <c:pt idx="2606">
                  <c:v>8345</c:v>
                </c:pt>
                <c:pt idx="2607">
                  <c:v>8425</c:v>
                </c:pt>
                <c:pt idx="2608">
                  <c:v>8460</c:v>
                </c:pt>
                <c:pt idx="2609">
                  <c:v>8460</c:v>
                </c:pt>
                <c:pt idx="2610">
                  <c:v>8295</c:v>
                </c:pt>
                <c:pt idx="2611">
                  <c:v>8289</c:v>
                </c:pt>
                <c:pt idx="2612">
                  <c:v>8238.5</c:v>
                </c:pt>
                <c:pt idx="2613">
                  <c:v>8162</c:v>
                </c:pt>
                <c:pt idx="2614">
                  <c:v>8120</c:v>
                </c:pt>
                <c:pt idx="2615">
                  <c:v>8044</c:v>
                </c:pt>
                <c:pt idx="2616">
                  <c:v>8184</c:v>
                </c:pt>
                <c:pt idx="2617">
                  <c:v>8105.7</c:v>
                </c:pt>
                <c:pt idx="2618">
                  <c:v>8123.7</c:v>
                </c:pt>
                <c:pt idx="2619">
                  <c:v>8135</c:v>
                </c:pt>
                <c:pt idx="2620">
                  <c:v>8224</c:v>
                </c:pt>
                <c:pt idx="2621">
                  <c:v>8353</c:v>
                </c:pt>
                <c:pt idx="2622">
                  <c:v>8333</c:v>
                </c:pt>
                <c:pt idx="2623">
                  <c:v>8468</c:v>
                </c:pt>
                <c:pt idx="2624">
                  <c:v>8417</c:v>
                </c:pt>
                <c:pt idx="2625">
                  <c:v>8420</c:v>
                </c:pt>
                <c:pt idx="2626">
                  <c:v>8376</c:v>
                </c:pt>
                <c:pt idx="2627">
                  <c:v>8483</c:v>
                </c:pt>
                <c:pt idx="2628">
                  <c:v>8620</c:v>
                </c:pt>
                <c:pt idx="2629">
                  <c:v>8739</c:v>
                </c:pt>
                <c:pt idx="2630">
                  <c:v>8760</c:v>
                </c:pt>
                <c:pt idx="2631">
                  <c:v>8882</c:v>
                </c:pt>
                <c:pt idx="2632">
                  <c:v>8955</c:v>
                </c:pt>
                <c:pt idx="2633">
                  <c:v>9075</c:v>
                </c:pt>
                <c:pt idx="2634">
                  <c:v>9218.5</c:v>
                </c:pt>
                <c:pt idx="2635">
                  <c:v>9052</c:v>
                </c:pt>
                <c:pt idx="2636">
                  <c:v>9235</c:v>
                </c:pt>
                <c:pt idx="2637">
                  <c:v>9645</c:v>
                </c:pt>
                <c:pt idx="2638">
                  <c:v>9850</c:v>
                </c:pt>
                <c:pt idx="2639">
                  <c:v>9795</c:v>
                </c:pt>
                <c:pt idx="2640">
                  <c:v>9728</c:v>
                </c:pt>
                <c:pt idx="2641">
                  <c:v>9755</c:v>
                </c:pt>
                <c:pt idx="2642">
                  <c:v>9985</c:v>
                </c:pt>
                <c:pt idx="2643">
                  <c:v>9920</c:v>
                </c:pt>
                <c:pt idx="2644">
                  <c:v>10070</c:v>
                </c:pt>
                <c:pt idx="2645">
                  <c:v>10315</c:v>
                </c:pt>
                <c:pt idx="2646">
                  <c:v>10275</c:v>
                </c:pt>
                <c:pt idx="2647">
                  <c:v>10160</c:v>
                </c:pt>
                <c:pt idx="2648">
                  <c:v>10161</c:v>
                </c:pt>
                <c:pt idx="2649">
                  <c:v>9582</c:v>
                </c:pt>
                <c:pt idx="2650">
                  <c:v>9813</c:v>
                </c:pt>
                <c:pt idx="2651">
                  <c:v>10620</c:v>
                </c:pt>
                <c:pt idx="2652">
                  <c:v>10320</c:v>
                </c:pt>
                <c:pt idx="2653">
                  <c:v>10305</c:v>
                </c:pt>
                <c:pt idx="2654">
                  <c:v>10420</c:v>
                </c:pt>
                <c:pt idx="2655">
                  <c:v>10365</c:v>
                </c:pt>
                <c:pt idx="2656">
                  <c:v>10325</c:v>
                </c:pt>
                <c:pt idx="2657">
                  <c:v>10490</c:v>
                </c:pt>
                <c:pt idx="2658">
                  <c:v>10521</c:v>
                </c:pt>
                <c:pt idx="2659">
                  <c:v>10230</c:v>
                </c:pt>
                <c:pt idx="2660">
                  <c:v>10021</c:v>
                </c:pt>
                <c:pt idx="2661">
                  <c:v>10050</c:v>
                </c:pt>
                <c:pt idx="2662">
                  <c:v>10118</c:v>
                </c:pt>
                <c:pt idx="2663">
                  <c:v>10360</c:v>
                </c:pt>
                <c:pt idx="2664">
                  <c:v>10440</c:v>
                </c:pt>
                <c:pt idx="2665">
                  <c:v>10195</c:v>
                </c:pt>
                <c:pt idx="2666">
                  <c:v>10190</c:v>
                </c:pt>
                <c:pt idx="2667">
                  <c:v>10330</c:v>
                </c:pt>
                <c:pt idx="2668">
                  <c:v>10270</c:v>
                </c:pt>
                <c:pt idx="2669">
                  <c:v>10220</c:v>
                </c:pt>
                <c:pt idx="2670">
                  <c:v>10150</c:v>
                </c:pt>
                <c:pt idx="2671">
                  <c:v>10142</c:v>
                </c:pt>
                <c:pt idx="2672">
                  <c:v>10200</c:v>
                </c:pt>
                <c:pt idx="2673">
                  <c:v>10160</c:v>
                </c:pt>
                <c:pt idx="2674">
                  <c:v>9985</c:v>
                </c:pt>
                <c:pt idx="2675">
                  <c:v>9910</c:v>
                </c:pt>
                <c:pt idx="2676">
                  <c:v>9931</c:v>
                </c:pt>
                <c:pt idx="2677">
                  <c:v>9860</c:v>
                </c:pt>
                <c:pt idx="2678">
                  <c:v>9307</c:v>
                </c:pt>
                <c:pt idx="2679">
                  <c:v>9528</c:v>
                </c:pt>
                <c:pt idx="2680">
                  <c:v>9933</c:v>
                </c:pt>
                <c:pt idx="2681">
                  <c:v>9861</c:v>
                </c:pt>
                <c:pt idx="2682">
                  <c:v>9906.5</c:v>
                </c:pt>
                <c:pt idx="2683">
                  <c:v>9573.25</c:v>
                </c:pt>
                <c:pt idx="2684">
                  <c:v>9630</c:v>
                </c:pt>
                <c:pt idx="2685">
                  <c:v>9660</c:v>
                </c:pt>
                <c:pt idx="2686">
                  <c:v>9580</c:v>
                </c:pt>
                <c:pt idx="2687">
                  <c:v>9540</c:v>
                </c:pt>
                <c:pt idx="2688">
                  <c:v>9540</c:v>
                </c:pt>
                <c:pt idx="2689">
                  <c:v>9540</c:v>
                </c:pt>
                <c:pt idx="2690">
                  <c:v>9515</c:v>
                </c:pt>
                <c:pt idx="2691">
                  <c:v>10090</c:v>
                </c:pt>
                <c:pt idx="2692">
                  <c:v>9970</c:v>
                </c:pt>
                <c:pt idx="2693">
                  <c:v>10070</c:v>
                </c:pt>
                <c:pt idx="2694">
                  <c:v>10070</c:v>
                </c:pt>
                <c:pt idx="2695">
                  <c:v>10050</c:v>
                </c:pt>
                <c:pt idx="2696">
                  <c:v>9915</c:v>
                </c:pt>
                <c:pt idx="2697">
                  <c:v>9832</c:v>
                </c:pt>
                <c:pt idx="2698">
                  <c:v>9922</c:v>
                </c:pt>
                <c:pt idx="2699">
                  <c:v>9882</c:v>
                </c:pt>
                <c:pt idx="2700">
                  <c:v>9965</c:v>
                </c:pt>
                <c:pt idx="2701">
                  <c:v>9997</c:v>
                </c:pt>
                <c:pt idx="2702">
                  <c:v>9890</c:v>
                </c:pt>
                <c:pt idx="2703">
                  <c:v>10114</c:v>
                </c:pt>
                <c:pt idx="2704">
                  <c:v>10282</c:v>
                </c:pt>
                <c:pt idx="2705">
                  <c:v>10502</c:v>
                </c:pt>
                <c:pt idx="2706">
                  <c:v>10487</c:v>
                </c:pt>
                <c:pt idx="2707">
                  <c:v>10598</c:v>
                </c:pt>
                <c:pt idx="2708">
                  <c:v>10520</c:v>
                </c:pt>
                <c:pt idx="2709">
                  <c:v>10408</c:v>
                </c:pt>
                <c:pt idx="2710">
                  <c:v>10440</c:v>
                </c:pt>
                <c:pt idx="2711">
                  <c:v>10530</c:v>
                </c:pt>
                <c:pt idx="2712">
                  <c:v>10428</c:v>
                </c:pt>
                <c:pt idx="2713">
                  <c:v>10315</c:v>
                </c:pt>
                <c:pt idx="2714">
                  <c:v>10435</c:v>
                </c:pt>
                <c:pt idx="2715">
                  <c:v>9155</c:v>
                </c:pt>
                <c:pt idx="2716">
                  <c:v>9090</c:v>
                </c:pt>
                <c:pt idx="2717">
                  <c:v>9425</c:v>
                </c:pt>
                <c:pt idx="2718">
                  <c:v>9480</c:v>
                </c:pt>
                <c:pt idx="2719">
                  <c:v>9315</c:v>
                </c:pt>
                <c:pt idx="2720">
                  <c:v>9195</c:v>
                </c:pt>
                <c:pt idx="2721">
                  <c:v>8441</c:v>
                </c:pt>
                <c:pt idx="2722">
                  <c:v>8669</c:v>
                </c:pt>
                <c:pt idx="2723">
                  <c:v>8514</c:v>
                </c:pt>
                <c:pt idx="2724">
                  <c:v>8107</c:v>
                </c:pt>
                <c:pt idx="2725">
                  <c:v>8340</c:v>
                </c:pt>
                <c:pt idx="2726">
                  <c:v>8180</c:v>
                </c:pt>
                <c:pt idx="2727">
                  <c:v>8400</c:v>
                </c:pt>
                <c:pt idx="2728">
                  <c:v>8069</c:v>
                </c:pt>
                <c:pt idx="2729">
                  <c:v>8230</c:v>
                </c:pt>
                <c:pt idx="2730">
                  <c:v>8005</c:v>
                </c:pt>
                <c:pt idx="2731">
                  <c:v>7820</c:v>
                </c:pt>
                <c:pt idx="2732">
                  <c:v>8075</c:v>
                </c:pt>
                <c:pt idx="2733">
                  <c:v>7815</c:v>
                </c:pt>
                <c:pt idx="2734">
                  <c:v>7920</c:v>
                </c:pt>
                <c:pt idx="2735">
                  <c:v>7950</c:v>
                </c:pt>
                <c:pt idx="2736">
                  <c:v>8040</c:v>
                </c:pt>
                <c:pt idx="2737">
                  <c:v>8175</c:v>
                </c:pt>
                <c:pt idx="2738">
                  <c:v>8290</c:v>
                </c:pt>
                <c:pt idx="2739">
                  <c:v>8315</c:v>
                </c:pt>
                <c:pt idx="2740">
                  <c:v>8200</c:v>
                </c:pt>
                <c:pt idx="2741">
                  <c:v>8370</c:v>
                </c:pt>
                <c:pt idx="2742">
                  <c:v>8360</c:v>
                </c:pt>
                <c:pt idx="2743">
                  <c:v>8370</c:v>
                </c:pt>
                <c:pt idx="2744">
                  <c:v>8410</c:v>
                </c:pt>
                <c:pt idx="2745">
                  <c:v>8480</c:v>
                </c:pt>
                <c:pt idx="2746">
                  <c:v>8418</c:v>
                </c:pt>
                <c:pt idx="2747">
                  <c:v>8400</c:v>
                </c:pt>
                <c:pt idx="2748">
                  <c:v>8090</c:v>
                </c:pt>
                <c:pt idx="2749">
                  <c:v>8015</c:v>
                </c:pt>
                <c:pt idx="2750">
                  <c:v>8172</c:v>
                </c:pt>
                <c:pt idx="2751">
                  <c:v>8272</c:v>
                </c:pt>
                <c:pt idx="2752">
                  <c:v>8185</c:v>
                </c:pt>
                <c:pt idx="2753">
                  <c:v>8107</c:v>
                </c:pt>
                <c:pt idx="2754">
                  <c:v>8230</c:v>
                </c:pt>
                <c:pt idx="2755">
                  <c:v>8155</c:v>
                </c:pt>
                <c:pt idx="2756">
                  <c:v>7793</c:v>
                </c:pt>
                <c:pt idx="2757">
                  <c:v>7856</c:v>
                </c:pt>
                <c:pt idx="2758">
                  <c:v>7670</c:v>
                </c:pt>
                <c:pt idx="2759">
                  <c:v>7803</c:v>
                </c:pt>
                <c:pt idx="2760">
                  <c:v>7633</c:v>
                </c:pt>
                <c:pt idx="2761">
                  <c:v>7621</c:v>
                </c:pt>
                <c:pt idx="2762">
                  <c:v>7495</c:v>
                </c:pt>
                <c:pt idx="2763">
                  <c:v>7449</c:v>
                </c:pt>
                <c:pt idx="2764">
                  <c:v>7460</c:v>
                </c:pt>
                <c:pt idx="2765">
                  <c:v>7510</c:v>
                </c:pt>
                <c:pt idx="2766">
                  <c:v>7437</c:v>
                </c:pt>
                <c:pt idx="2767">
                  <c:v>7557</c:v>
                </c:pt>
                <c:pt idx="2768">
                  <c:v>7722</c:v>
                </c:pt>
                <c:pt idx="2769">
                  <c:v>7855</c:v>
                </c:pt>
                <c:pt idx="2770">
                  <c:v>8020</c:v>
                </c:pt>
                <c:pt idx="2771">
                  <c:v>8025</c:v>
                </c:pt>
                <c:pt idx="2772">
                  <c:v>8010</c:v>
                </c:pt>
                <c:pt idx="2773">
                  <c:v>8095</c:v>
                </c:pt>
                <c:pt idx="2774">
                  <c:v>8025</c:v>
                </c:pt>
                <c:pt idx="2775">
                  <c:v>8430</c:v>
                </c:pt>
                <c:pt idx="2776">
                  <c:v>8555</c:v>
                </c:pt>
                <c:pt idx="2777">
                  <c:v>8530</c:v>
                </c:pt>
                <c:pt idx="2778">
                  <c:v>8625</c:v>
                </c:pt>
                <c:pt idx="2779">
                  <c:v>8625</c:v>
                </c:pt>
                <c:pt idx="2780">
                  <c:v>8740</c:v>
                </c:pt>
                <c:pt idx="2781">
                  <c:v>8795</c:v>
                </c:pt>
                <c:pt idx="2782">
                  <c:v>8670</c:v>
                </c:pt>
                <c:pt idx="2783">
                  <c:v>8505</c:v>
                </c:pt>
                <c:pt idx="2784">
                  <c:v>8396</c:v>
                </c:pt>
                <c:pt idx="2785">
                  <c:v>8540</c:v>
                </c:pt>
                <c:pt idx="2786">
                  <c:v>8398</c:v>
                </c:pt>
                <c:pt idx="2787">
                  <c:v>8410</c:v>
                </c:pt>
                <c:pt idx="2788">
                  <c:v>8700</c:v>
                </c:pt>
                <c:pt idx="2789">
                  <c:v>8692</c:v>
                </c:pt>
                <c:pt idx="2790">
                  <c:v>8763</c:v>
                </c:pt>
                <c:pt idx="2791">
                  <c:v>8683</c:v>
                </c:pt>
                <c:pt idx="2792">
                  <c:v>8662</c:v>
                </c:pt>
                <c:pt idx="2793">
                  <c:v>8633.5</c:v>
                </c:pt>
                <c:pt idx="2794">
                  <c:v>8580</c:v>
                </c:pt>
                <c:pt idx="2795">
                  <c:v>8370</c:v>
                </c:pt>
                <c:pt idx="2796">
                  <c:v>8510</c:v>
                </c:pt>
                <c:pt idx="2797">
                  <c:v>8640</c:v>
                </c:pt>
                <c:pt idx="2798">
                  <c:v>8830</c:v>
                </c:pt>
                <c:pt idx="2799">
                  <c:v>8890</c:v>
                </c:pt>
                <c:pt idx="2800">
                  <c:v>8903</c:v>
                </c:pt>
                <c:pt idx="2801">
                  <c:v>8860</c:v>
                </c:pt>
                <c:pt idx="2802">
                  <c:v>8610</c:v>
                </c:pt>
                <c:pt idx="2803">
                  <c:v>8545</c:v>
                </c:pt>
                <c:pt idx="2804">
                  <c:v>8230</c:v>
                </c:pt>
                <c:pt idx="2805">
                  <c:v>8410</c:v>
                </c:pt>
                <c:pt idx="2806">
                  <c:v>8230</c:v>
                </c:pt>
                <c:pt idx="2807">
                  <c:v>8300</c:v>
                </c:pt>
                <c:pt idx="2808">
                  <c:v>8160</c:v>
                </c:pt>
                <c:pt idx="2809">
                  <c:v>7970</c:v>
                </c:pt>
                <c:pt idx="2810">
                  <c:v>8055</c:v>
                </c:pt>
                <c:pt idx="2811">
                  <c:v>7820</c:v>
                </c:pt>
                <c:pt idx="2812">
                  <c:v>7745</c:v>
                </c:pt>
                <c:pt idx="2813">
                  <c:v>7800</c:v>
                </c:pt>
                <c:pt idx="2814">
                  <c:v>7320</c:v>
                </c:pt>
                <c:pt idx="2815">
                  <c:v>7220</c:v>
                </c:pt>
                <c:pt idx="2816">
                  <c:v>7235</c:v>
                </c:pt>
                <c:pt idx="2817">
                  <c:v>7369</c:v>
                </c:pt>
                <c:pt idx="2818">
                  <c:v>7480</c:v>
                </c:pt>
                <c:pt idx="2819">
                  <c:v>7425</c:v>
                </c:pt>
                <c:pt idx="2820">
                  <c:v>7380</c:v>
                </c:pt>
                <c:pt idx="2821">
                  <c:v>7315</c:v>
                </c:pt>
                <c:pt idx="2822">
                  <c:v>7010</c:v>
                </c:pt>
                <c:pt idx="2823">
                  <c:v>7235</c:v>
                </c:pt>
                <c:pt idx="2824">
                  <c:v>7245</c:v>
                </c:pt>
                <c:pt idx="2825">
                  <c:v>7360</c:v>
                </c:pt>
                <c:pt idx="2826">
                  <c:v>7330</c:v>
                </c:pt>
                <c:pt idx="2827">
                  <c:v>7500</c:v>
                </c:pt>
                <c:pt idx="2828">
                  <c:v>7518</c:v>
                </c:pt>
                <c:pt idx="2829">
                  <c:v>7300</c:v>
                </c:pt>
                <c:pt idx="2830">
                  <c:v>7410</c:v>
                </c:pt>
                <c:pt idx="2831">
                  <c:v>7495</c:v>
                </c:pt>
                <c:pt idx="2832">
                  <c:v>7485</c:v>
                </c:pt>
                <c:pt idx="2833">
                  <c:v>7429.5</c:v>
                </c:pt>
                <c:pt idx="2834">
                  <c:v>7070</c:v>
                </c:pt>
                <c:pt idx="2835">
                  <c:v>7445</c:v>
                </c:pt>
                <c:pt idx="2836">
                  <c:v>7225</c:v>
                </c:pt>
                <c:pt idx="2837">
                  <c:v>7055</c:v>
                </c:pt>
                <c:pt idx="2838">
                  <c:v>7180</c:v>
                </c:pt>
                <c:pt idx="2839">
                  <c:v>7180</c:v>
                </c:pt>
                <c:pt idx="2840">
                  <c:v>7300</c:v>
                </c:pt>
                <c:pt idx="2841">
                  <c:v>7275</c:v>
                </c:pt>
                <c:pt idx="2842">
                  <c:v>7230</c:v>
                </c:pt>
                <c:pt idx="2843">
                  <c:v>7360</c:v>
                </c:pt>
                <c:pt idx="2844">
                  <c:v>7610</c:v>
                </c:pt>
                <c:pt idx="2845">
                  <c:v>7500</c:v>
                </c:pt>
                <c:pt idx="2846">
                  <c:v>7420</c:v>
                </c:pt>
                <c:pt idx="2847">
                  <c:v>7395</c:v>
                </c:pt>
                <c:pt idx="2848">
                  <c:v>7455</c:v>
                </c:pt>
                <c:pt idx="2849">
                  <c:v>7448</c:v>
                </c:pt>
                <c:pt idx="2850">
                  <c:v>7514</c:v>
                </c:pt>
                <c:pt idx="2851">
                  <c:v>7523</c:v>
                </c:pt>
                <c:pt idx="2852">
                  <c:v>7705</c:v>
                </c:pt>
                <c:pt idx="2853">
                  <c:v>7608</c:v>
                </c:pt>
                <c:pt idx="2854">
                  <c:v>7438</c:v>
                </c:pt>
                <c:pt idx="2855">
                  <c:v>7390</c:v>
                </c:pt>
                <c:pt idx="2856">
                  <c:v>7120</c:v>
                </c:pt>
                <c:pt idx="2857">
                  <c:v>7201</c:v>
                </c:pt>
                <c:pt idx="2858">
                  <c:v>7211</c:v>
                </c:pt>
                <c:pt idx="2859">
                  <c:v>7160</c:v>
                </c:pt>
                <c:pt idx="2860">
                  <c:v>7200</c:v>
                </c:pt>
                <c:pt idx="2861">
                  <c:v>7243</c:v>
                </c:pt>
                <c:pt idx="2862">
                  <c:v>7310</c:v>
                </c:pt>
                <c:pt idx="2863">
                  <c:v>7245</c:v>
                </c:pt>
                <c:pt idx="2864">
                  <c:v>7245</c:v>
                </c:pt>
                <c:pt idx="2865">
                  <c:v>7245</c:v>
                </c:pt>
                <c:pt idx="2866">
                  <c:v>7110</c:v>
                </c:pt>
                <c:pt idx="2867">
                  <c:v>7185</c:v>
                </c:pt>
                <c:pt idx="2868">
                  <c:v>7110</c:v>
                </c:pt>
                <c:pt idx="2869">
                  <c:v>7110</c:v>
                </c:pt>
                <c:pt idx="2870">
                  <c:v>6935</c:v>
                </c:pt>
                <c:pt idx="2871">
                  <c:v>6370</c:v>
                </c:pt>
                <c:pt idx="2872">
                  <c:v>6569</c:v>
                </c:pt>
                <c:pt idx="2873">
                  <c:v>6607</c:v>
                </c:pt>
                <c:pt idx="2874">
                  <c:v>6734</c:v>
                </c:pt>
                <c:pt idx="2875">
                  <c:v>6796</c:v>
                </c:pt>
                <c:pt idx="2876">
                  <c:v>6947</c:v>
                </c:pt>
                <c:pt idx="2877">
                  <c:v>7140</c:v>
                </c:pt>
                <c:pt idx="2878">
                  <c:v>7325</c:v>
                </c:pt>
                <c:pt idx="2879">
                  <c:v>7145</c:v>
                </c:pt>
                <c:pt idx="2880">
                  <c:v>6995</c:v>
                </c:pt>
                <c:pt idx="2881">
                  <c:v>7320</c:v>
                </c:pt>
                <c:pt idx="2882">
                  <c:v>7415</c:v>
                </c:pt>
                <c:pt idx="2883">
                  <c:v>7278</c:v>
                </c:pt>
                <c:pt idx="2884">
                  <c:v>7265</c:v>
                </c:pt>
                <c:pt idx="2885">
                  <c:v>7089</c:v>
                </c:pt>
                <c:pt idx="2886">
                  <c:v>7080</c:v>
                </c:pt>
                <c:pt idx="2887">
                  <c:v>7005</c:v>
                </c:pt>
                <c:pt idx="2888">
                  <c:v>6720</c:v>
                </c:pt>
                <c:pt idx="2889">
                  <c:v>6780</c:v>
                </c:pt>
                <c:pt idx="2890">
                  <c:v>6935</c:v>
                </c:pt>
                <c:pt idx="2891">
                  <c:v>7020</c:v>
                </c:pt>
                <c:pt idx="2892">
                  <c:v>6845</c:v>
                </c:pt>
                <c:pt idx="2893">
                  <c:v>6920</c:v>
                </c:pt>
                <c:pt idx="2894">
                  <c:v>6850</c:v>
                </c:pt>
                <c:pt idx="2895">
                  <c:v>6870</c:v>
                </c:pt>
                <c:pt idx="2896">
                  <c:v>6900</c:v>
                </c:pt>
                <c:pt idx="2897">
                  <c:v>6850</c:v>
                </c:pt>
                <c:pt idx="2898">
                  <c:v>6490</c:v>
                </c:pt>
                <c:pt idx="2899">
                  <c:v>6586</c:v>
                </c:pt>
                <c:pt idx="2900">
                  <c:v>6667</c:v>
                </c:pt>
                <c:pt idx="2901">
                  <c:v>6507</c:v>
                </c:pt>
                <c:pt idx="2902">
                  <c:v>6424</c:v>
                </c:pt>
                <c:pt idx="2903">
                  <c:v>6444</c:v>
                </c:pt>
                <c:pt idx="2904">
                  <c:v>6270</c:v>
                </c:pt>
                <c:pt idx="2905">
                  <c:v>6380</c:v>
                </c:pt>
                <c:pt idx="2906">
                  <c:v>6300</c:v>
                </c:pt>
                <c:pt idx="2907">
                  <c:v>6185</c:v>
                </c:pt>
                <c:pt idx="2908">
                  <c:v>6210</c:v>
                </c:pt>
                <c:pt idx="2909">
                  <c:v>6398</c:v>
                </c:pt>
                <c:pt idx="2910">
                  <c:v>6390</c:v>
                </c:pt>
                <c:pt idx="2911">
                  <c:v>6450</c:v>
                </c:pt>
                <c:pt idx="2912">
                  <c:v>6475</c:v>
                </c:pt>
                <c:pt idx="2913">
                  <c:v>6390</c:v>
                </c:pt>
                <c:pt idx="2914">
                  <c:v>6312</c:v>
                </c:pt>
                <c:pt idx="2915">
                  <c:v>6275</c:v>
                </c:pt>
                <c:pt idx="2916">
                  <c:v>6170</c:v>
                </c:pt>
                <c:pt idx="2917">
                  <c:v>6035</c:v>
                </c:pt>
                <c:pt idx="2918">
                  <c:v>6230</c:v>
                </c:pt>
                <c:pt idx="2919">
                  <c:v>6260</c:v>
                </c:pt>
                <c:pt idx="2920">
                  <c:v>6222</c:v>
                </c:pt>
                <c:pt idx="2921">
                  <c:v>6162</c:v>
                </c:pt>
                <c:pt idx="2922">
                  <c:v>6079</c:v>
                </c:pt>
                <c:pt idx="2923">
                  <c:v>5973</c:v>
                </c:pt>
                <c:pt idx="2924">
                  <c:v>6190</c:v>
                </c:pt>
                <c:pt idx="2925">
                  <c:v>6215</c:v>
                </c:pt>
                <c:pt idx="2926">
                  <c:v>6330</c:v>
                </c:pt>
                <c:pt idx="2927">
                  <c:v>6305</c:v>
                </c:pt>
                <c:pt idx="2928">
                  <c:v>6220</c:v>
                </c:pt>
                <c:pt idx="2929">
                  <c:v>5950</c:v>
                </c:pt>
                <c:pt idx="2930">
                  <c:v>6063</c:v>
                </c:pt>
                <c:pt idx="2931">
                  <c:v>5960</c:v>
                </c:pt>
                <c:pt idx="2932">
                  <c:v>5963</c:v>
                </c:pt>
                <c:pt idx="2933">
                  <c:v>5855</c:v>
                </c:pt>
                <c:pt idx="2934">
                  <c:v>6030</c:v>
                </c:pt>
                <c:pt idx="2935">
                  <c:v>6010</c:v>
                </c:pt>
                <c:pt idx="2936">
                  <c:v>6092</c:v>
                </c:pt>
                <c:pt idx="2937">
                  <c:v>6225</c:v>
                </c:pt>
                <c:pt idx="2938">
                  <c:v>6223</c:v>
                </c:pt>
                <c:pt idx="2939">
                  <c:v>6380</c:v>
                </c:pt>
                <c:pt idx="2940">
                  <c:v>6433</c:v>
                </c:pt>
                <c:pt idx="2941">
                  <c:v>6388</c:v>
                </c:pt>
                <c:pt idx="2942">
                  <c:v>6475</c:v>
                </c:pt>
                <c:pt idx="2943">
                  <c:v>6475</c:v>
                </c:pt>
                <c:pt idx="2944">
                  <c:v>6475</c:v>
                </c:pt>
                <c:pt idx="2945">
                  <c:v>6535</c:v>
                </c:pt>
                <c:pt idx="2946">
                  <c:v>6430</c:v>
                </c:pt>
                <c:pt idx="2947">
                  <c:v>6442</c:v>
                </c:pt>
                <c:pt idx="2948">
                  <c:v>6487</c:v>
                </c:pt>
                <c:pt idx="2949">
                  <c:v>6405</c:v>
                </c:pt>
                <c:pt idx="2950">
                  <c:v>6335</c:v>
                </c:pt>
                <c:pt idx="2951">
                  <c:v>6560</c:v>
                </c:pt>
                <c:pt idx="2952">
                  <c:v>6526</c:v>
                </c:pt>
                <c:pt idx="2953">
                  <c:v>6560</c:v>
                </c:pt>
                <c:pt idx="2954">
                  <c:v>6562</c:v>
                </c:pt>
                <c:pt idx="2955">
                  <c:v>6593</c:v>
                </c:pt>
                <c:pt idx="2956">
                  <c:v>6678</c:v>
                </c:pt>
                <c:pt idx="2957">
                  <c:v>6770</c:v>
                </c:pt>
                <c:pt idx="2958">
                  <c:v>6670</c:v>
                </c:pt>
                <c:pt idx="2959">
                  <c:v>6670</c:v>
                </c:pt>
                <c:pt idx="2960">
                  <c:v>6620</c:v>
                </c:pt>
                <c:pt idx="2961">
                  <c:v>6707</c:v>
                </c:pt>
                <c:pt idx="2962">
                  <c:v>6879</c:v>
                </c:pt>
                <c:pt idx="2963">
                  <c:v>7379.5</c:v>
                </c:pt>
                <c:pt idx="2964">
                  <c:v>7230</c:v>
                </c:pt>
                <c:pt idx="2965">
                  <c:v>7365</c:v>
                </c:pt>
                <c:pt idx="2966">
                  <c:v>7492</c:v>
                </c:pt>
                <c:pt idx="2967">
                  <c:v>7435</c:v>
                </c:pt>
                <c:pt idx="2968">
                  <c:v>7330</c:v>
                </c:pt>
                <c:pt idx="2969">
                  <c:v>7322</c:v>
                </c:pt>
                <c:pt idx="2970">
                  <c:v>7255</c:v>
                </c:pt>
                <c:pt idx="2971">
                  <c:v>7210</c:v>
                </c:pt>
                <c:pt idx="2972">
                  <c:v>7195</c:v>
                </c:pt>
                <c:pt idx="2973">
                  <c:v>7305</c:v>
                </c:pt>
                <c:pt idx="2974">
                  <c:v>7305</c:v>
                </c:pt>
                <c:pt idx="2975">
                  <c:v>7200</c:v>
                </c:pt>
                <c:pt idx="2976">
                  <c:v>7130</c:v>
                </c:pt>
                <c:pt idx="2977">
                  <c:v>7050</c:v>
                </c:pt>
                <c:pt idx="2978">
                  <c:v>7009</c:v>
                </c:pt>
                <c:pt idx="2979">
                  <c:v>7053</c:v>
                </c:pt>
                <c:pt idx="2980">
                  <c:v>7208</c:v>
                </c:pt>
                <c:pt idx="2981">
                  <c:v>7209</c:v>
                </c:pt>
                <c:pt idx="2982">
                  <c:v>7095</c:v>
                </c:pt>
                <c:pt idx="2983">
                  <c:v>6990</c:v>
                </c:pt>
                <c:pt idx="2984">
                  <c:v>6955</c:v>
                </c:pt>
                <c:pt idx="2985">
                  <c:v>6885.5</c:v>
                </c:pt>
                <c:pt idx="2986">
                  <c:v>6786</c:v>
                </c:pt>
                <c:pt idx="2987">
                  <c:v>6806.5</c:v>
                </c:pt>
                <c:pt idx="2988">
                  <c:v>6692.5</c:v>
                </c:pt>
                <c:pt idx="2989">
                  <c:v>6525</c:v>
                </c:pt>
                <c:pt idx="2990">
                  <c:v>6635</c:v>
                </c:pt>
                <c:pt idx="2991">
                  <c:v>6372</c:v>
                </c:pt>
                <c:pt idx="2992">
                  <c:v>6340</c:v>
                </c:pt>
                <c:pt idx="2993">
                  <c:v>6293.5</c:v>
                </c:pt>
                <c:pt idx="2994">
                  <c:v>6340</c:v>
                </c:pt>
                <c:pt idx="2995">
                  <c:v>6385</c:v>
                </c:pt>
                <c:pt idx="2996">
                  <c:v>6330</c:v>
                </c:pt>
                <c:pt idx="2997">
                  <c:v>6165</c:v>
                </c:pt>
                <c:pt idx="2998">
                  <c:v>6084</c:v>
                </c:pt>
                <c:pt idx="2999">
                  <c:v>6085</c:v>
                </c:pt>
                <c:pt idx="3000">
                  <c:v>6060</c:v>
                </c:pt>
                <c:pt idx="3001">
                  <c:v>6075</c:v>
                </c:pt>
                <c:pt idx="3002">
                  <c:v>6030</c:v>
                </c:pt>
                <c:pt idx="3003">
                  <c:v>6110</c:v>
                </c:pt>
                <c:pt idx="3004">
                  <c:v>6070</c:v>
                </c:pt>
                <c:pt idx="3005">
                  <c:v>6095</c:v>
                </c:pt>
                <c:pt idx="3006">
                  <c:v>6108</c:v>
                </c:pt>
                <c:pt idx="3007">
                  <c:v>6094</c:v>
                </c:pt>
                <c:pt idx="3008">
                  <c:v>5979</c:v>
                </c:pt>
                <c:pt idx="3009">
                  <c:v>5940</c:v>
                </c:pt>
                <c:pt idx="3010">
                  <c:v>6077</c:v>
                </c:pt>
                <c:pt idx="3011">
                  <c:v>6088</c:v>
                </c:pt>
                <c:pt idx="3012">
                  <c:v>6015</c:v>
                </c:pt>
                <c:pt idx="3013">
                  <c:v>5992</c:v>
                </c:pt>
                <c:pt idx="3014">
                  <c:v>5905</c:v>
                </c:pt>
                <c:pt idx="3015">
                  <c:v>5850</c:v>
                </c:pt>
                <c:pt idx="3016">
                  <c:v>5647</c:v>
                </c:pt>
                <c:pt idx="3017">
                  <c:v>5723</c:v>
                </c:pt>
                <c:pt idx="3018">
                  <c:v>5810</c:v>
                </c:pt>
                <c:pt idx="3019">
                  <c:v>5746</c:v>
                </c:pt>
                <c:pt idx="3020">
                  <c:v>5677</c:v>
                </c:pt>
                <c:pt idx="3021">
                  <c:v>5623</c:v>
                </c:pt>
                <c:pt idx="3022">
                  <c:v>5665</c:v>
                </c:pt>
                <c:pt idx="3023">
                  <c:v>5657</c:v>
                </c:pt>
                <c:pt idx="3024">
                  <c:v>5581</c:v>
                </c:pt>
                <c:pt idx="3025">
                  <c:v>5490</c:v>
                </c:pt>
                <c:pt idx="3026">
                  <c:v>5235</c:v>
                </c:pt>
                <c:pt idx="3027">
                  <c:v>5271</c:v>
                </c:pt>
                <c:pt idx="3028">
                  <c:v>5240</c:v>
                </c:pt>
                <c:pt idx="3029">
                  <c:v>5295</c:v>
                </c:pt>
                <c:pt idx="3030">
                  <c:v>5379</c:v>
                </c:pt>
                <c:pt idx="3031">
                  <c:v>5492</c:v>
                </c:pt>
                <c:pt idx="3032">
                  <c:v>5490</c:v>
                </c:pt>
                <c:pt idx="3033">
                  <c:v>5763</c:v>
                </c:pt>
                <c:pt idx="3034">
                  <c:v>5678</c:v>
                </c:pt>
                <c:pt idx="3035">
                  <c:v>5620</c:v>
                </c:pt>
                <c:pt idx="3036">
                  <c:v>5664</c:v>
                </c:pt>
                <c:pt idx="3037">
                  <c:v>5629.5</c:v>
                </c:pt>
                <c:pt idx="3038">
                  <c:v>5649</c:v>
                </c:pt>
                <c:pt idx="3039">
                  <c:v>5649</c:v>
                </c:pt>
                <c:pt idx="3040">
                  <c:v>5630</c:v>
                </c:pt>
                <c:pt idx="3041">
                  <c:v>5610</c:v>
                </c:pt>
                <c:pt idx="3042">
                  <c:v>5469</c:v>
                </c:pt>
                <c:pt idx="3043">
                  <c:v>5433</c:v>
                </c:pt>
                <c:pt idx="3044">
                  <c:v>5308</c:v>
                </c:pt>
                <c:pt idx="3045">
                  <c:v>5332</c:v>
                </c:pt>
                <c:pt idx="3046">
                  <c:v>5168</c:v>
                </c:pt>
                <c:pt idx="3047">
                  <c:v>5104</c:v>
                </c:pt>
                <c:pt idx="3048">
                  <c:v>5078</c:v>
                </c:pt>
                <c:pt idx="3049">
                  <c:v>5084</c:v>
                </c:pt>
                <c:pt idx="3050">
                  <c:v>5315</c:v>
                </c:pt>
                <c:pt idx="3051">
                  <c:v>5175</c:v>
                </c:pt>
                <c:pt idx="3052">
                  <c:v>5119.3999999999996</c:v>
                </c:pt>
                <c:pt idx="3053">
                  <c:v>5268.5</c:v>
                </c:pt>
                <c:pt idx="3054">
                  <c:v>5086.5</c:v>
                </c:pt>
                <c:pt idx="3055">
                  <c:v>5112</c:v>
                </c:pt>
                <c:pt idx="3056">
                  <c:v>4905.5</c:v>
                </c:pt>
                <c:pt idx="3057">
                  <c:v>4850</c:v>
                </c:pt>
                <c:pt idx="3058">
                  <c:v>4892</c:v>
                </c:pt>
                <c:pt idx="3059">
                  <c:v>4865</c:v>
                </c:pt>
                <c:pt idx="3060">
                  <c:v>4855</c:v>
                </c:pt>
                <c:pt idx="3061">
                  <c:v>4905</c:v>
                </c:pt>
                <c:pt idx="3062">
                  <c:v>4907</c:v>
                </c:pt>
                <c:pt idx="3063">
                  <c:v>4822</c:v>
                </c:pt>
                <c:pt idx="3064">
                  <c:v>4895</c:v>
                </c:pt>
                <c:pt idx="3065">
                  <c:v>4880</c:v>
                </c:pt>
                <c:pt idx="3066">
                  <c:v>4917</c:v>
                </c:pt>
                <c:pt idx="3067">
                  <c:v>4840</c:v>
                </c:pt>
                <c:pt idx="3068">
                  <c:v>4800</c:v>
                </c:pt>
                <c:pt idx="3069">
                  <c:v>5068</c:v>
                </c:pt>
                <c:pt idx="3070">
                  <c:v>5132.5</c:v>
                </c:pt>
                <c:pt idx="3071">
                  <c:v>5181</c:v>
                </c:pt>
                <c:pt idx="3072">
                  <c:v>5235</c:v>
                </c:pt>
                <c:pt idx="3073">
                  <c:v>5405</c:v>
                </c:pt>
                <c:pt idx="3074">
                  <c:v>5235</c:v>
                </c:pt>
                <c:pt idx="3075">
                  <c:v>5086</c:v>
                </c:pt>
                <c:pt idx="3076">
                  <c:v>5066</c:v>
                </c:pt>
                <c:pt idx="3077">
                  <c:v>4787</c:v>
                </c:pt>
                <c:pt idx="3078">
                  <c:v>4563</c:v>
                </c:pt>
                <c:pt idx="3079">
                  <c:v>4514</c:v>
                </c:pt>
                <c:pt idx="3080">
                  <c:v>4595</c:v>
                </c:pt>
                <c:pt idx="3081">
                  <c:v>4425</c:v>
                </c:pt>
                <c:pt idx="3082">
                  <c:v>4500</c:v>
                </c:pt>
                <c:pt idx="3083">
                  <c:v>4540</c:v>
                </c:pt>
                <c:pt idx="3084">
                  <c:v>4546</c:v>
                </c:pt>
                <c:pt idx="3085">
                  <c:v>4456</c:v>
                </c:pt>
                <c:pt idx="3086">
                  <c:v>4441</c:v>
                </c:pt>
                <c:pt idx="3087">
                  <c:v>4515</c:v>
                </c:pt>
                <c:pt idx="3088">
                  <c:v>4346</c:v>
                </c:pt>
                <c:pt idx="3089">
                  <c:v>4556</c:v>
                </c:pt>
                <c:pt idx="3090">
                  <c:v>4521</c:v>
                </c:pt>
                <c:pt idx="3091">
                  <c:v>4532</c:v>
                </c:pt>
                <c:pt idx="3092">
                  <c:v>4614</c:v>
                </c:pt>
                <c:pt idx="3093">
                  <c:v>4891</c:v>
                </c:pt>
                <c:pt idx="3094">
                  <c:v>5499.5</c:v>
                </c:pt>
                <c:pt idx="3095">
                  <c:v>6094.5</c:v>
                </c:pt>
                <c:pt idx="3096">
                  <c:v>5533</c:v>
                </c:pt>
                <c:pt idx="3097">
                  <c:v>5364</c:v>
                </c:pt>
                <c:pt idx="3098">
                  <c:v>5489.5</c:v>
                </c:pt>
                <c:pt idx="3099">
                  <c:v>5418</c:v>
                </c:pt>
                <c:pt idx="3100">
                  <c:v>5348</c:v>
                </c:pt>
                <c:pt idx="3101">
                  <c:v>5230</c:v>
                </c:pt>
                <c:pt idx="3102">
                  <c:v>5149</c:v>
                </c:pt>
                <c:pt idx="3103">
                  <c:v>5163</c:v>
                </c:pt>
                <c:pt idx="3104">
                  <c:v>5368</c:v>
                </c:pt>
                <c:pt idx="3105">
                  <c:v>5450</c:v>
                </c:pt>
                <c:pt idx="3106">
                  <c:v>5232</c:v>
                </c:pt>
                <c:pt idx="3107">
                  <c:v>5320</c:v>
                </c:pt>
                <c:pt idx="3108">
                  <c:v>5254</c:v>
                </c:pt>
                <c:pt idx="3109">
                  <c:v>5420</c:v>
                </c:pt>
                <c:pt idx="3110">
                  <c:v>5360</c:v>
                </c:pt>
                <c:pt idx="3111">
                  <c:v>5370</c:v>
                </c:pt>
                <c:pt idx="3112">
                  <c:v>5302</c:v>
                </c:pt>
                <c:pt idx="3113">
                  <c:v>5135</c:v>
                </c:pt>
                <c:pt idx="3114">
                  <c:v>4960</c:v>
                </c:pt>
                <c:pt idx="3115">
                  <c:v>5075</c:v>
                </c:pt>
                <c:pt idx="3116">
                  <c:v>4887</c:v>
                </c:pt>
                <c:pt idx="3117">
                  <c:v>4915</c:v>
                </c:pt>
                <c:pt idx="3118">
                  <c:v>5025</c:v>
                </c:pt>
                <c:pt idx="3119">
                  <c:v>5072</c:v>
                </c:pt>
                <c:pt idx="3120">
                  <c:v>5540</c:v>
                </c:pt>
                <c:pt idx="3121">
                  <c:v>5495</c:v>
                </c:pt>
                <c:pt idx="3122">
                  <c:v>5620</c:v>
                </c:pt>
                <c:pt idx="3123">
                  <c:v>5685</c:v>
                </c:pt>
                <c:pt idx="3124">
                  <c:v>5685</c:v>
                </c:pt>
                <c:pt idx="3125">
                  <c:v>5685</c:v>
                </c:pt>
                <c:pt idx="3126">
                  <c:v>5685</c:v>
                </c:pt>
                <c:pt idx="3127">
                  <c:v>5650</c:v>
                </c:pt>
                <c:pt idx="3128">
                  <c:v>5858</c:v>
                </c:pt>
                <c:pt idx="3129">
                  <c:v>5858</c:v>
                </c:pt>
                <c:pt idx="3130">
                  <c:v>5858</c:v>
                </c:pt>
                <c:pt idx="3131">
                  <c:v>5745</c:v>
                </c:pt>
                <c:pt idx="3132">
                  <c:v>5700</c:v>
                </c:pt>
                <c:pt idx="3133">
                  <c:v>5960</c:v>
                </c:pt>
                <c:pt idx="3134">
                  <c:v>6320</c:v>
                </c:pt>
                <c:pt idx="3135">
                  <c:v>6310</c:v>
                </c:pt>
                <c:pt idx="3136">
                  <c:v>6326</c:v>
                </c:pt>
                <c:pt idx="3137">
                  <c:v>6030</c:v>
                </c:pt>
                <c:pt idx="3138">
                  <c:v>6215</c:v>
                </c:pt>
                <c:pt idx="3139">
                  <c:v>6322</c:v>
                </c:pt>
                <c:pt idx="3140">
                  <c:v>6206</c:v>
                </c:pt>
                <c:pt idx="3141">
                  <c:v>6325</c:v>
                </c:pt>
                <c:pt idx="3142">
                  <c:v>5930</c:v>
                </c:pt>
                <c:pt idx="3143">
                  <c:v>5850</c:v>
                </c:pt>
                <c:pt idx="3144">
                  <c:v>5780</c:v>
                </c:pt>
                <c:pt idx="3145">
                  <c:v>5933</c:v>
                </c:pt>
                <c:pt idx="3146">
                  <c:v>6080</c:v>
                </c:pt>
                <c:pt idx="3147">
                  <c:v>6180</c:v>
                </c:pt>
                <c:pt idx="3148">
                  <c:v>6100</c:v>
                </c:pt>
                <c:pt idx="3149">
                  <c:v>5950</c:v>
                </c:pt>
                <c:pt idx="3150">
                  <c:v>6040</c:v>
                </c:pt>
                <c:pt idx="3151">
                  <c:v>6090</c:v>
                </c:pt>
                <c:pt idx="3152">
                  <c:v>5958</c:v>
                </c:pt>
                <c:pt idx="3153">
                  <c:v>6054</c:v>
                </c:pt>
                <c:pt idx="3154">
                  <c:v>6116</c:v>
                </c:pt>
                <c:pt idx="3155">
                  <c:v>6305</c:v>
                </c:pt>
                <c:pt idx="3156">
                  <c:v>6200</c:v>
                </c:pt>
                <c:pt idx="3157">
                  <c:v>5985</c:v>
                </c:pt>
                <c:pt idx="3158">
                  <c:v>6110</c:v>
                </c:pt>
                <c:pt idx="3159">
                  <c:v>6020</c:v>
                </c:pt>
                <c:pt idx="3160">
                  <c:v>6065</c:v>
                </c:pt>
                <c:pt idx="3161">
                  <c:v>6065</c:v>
                </c:pt>
                <c:pt idx="3162">
                  <c:v>6099</c:v>
                </c:pt>
                <c:pt idx="3163">
                  <c:v>6095</c:v>
                </c:pt>
                <c:pt idx="3164">
                  <c:v>5866</c:v>
                </c:pt>
                <c:pt idx="3165">
                  <c:v>5795</c:v>
                </c:pt>
                <c:pt idx="3166">
                  <c:v>6005</c:v>
                </c:pt>
                <c:pt idx="3167">
                  <c:v>6045</c:v>
                </c:pt>
                <c:pt idx="3168">
                  <c:v>5890</c:v>
                </c:pt>
                <c:pt idx="3169">
                  <c:v>5910</c:v>
                </c:pt>
                <c:pt idx="3170">
                  <c:v>6012</c:v>
                </c:pt>
                <c:pt idx="3171">
                  <c:v>6137</c:v>
                </c:pt>
                <c:pt idx="3172">
                  <c:v>6025</c:v>
                </c:pt>
                <c:pt idx="3173">
                  <c:v>6170</c:v>
                </c:pt>
                <c:pt idx="3174">
                  <c:v>6435</c:v>
                </c:pt>
                <c:pt idx="3175">
                  <c:v>6360</c:v>
                </c:pt>
                <c:pt idx="3176">
                  <c:v>6347</c:v>
                </c:pt>
                <c:pt idx="3177">
                  <c:v>6487</c:v>
                </c:pt>
                <c:pt idx="3178">
                  <c:v>6455</c:v>
                </c:pt>
                <c:pt idx="3179">
                  <c:v>6477</c:v>
                </c:pt>
                <c:pt idx="3180">
                  <c:v>6422</c:v>
                </c:pt>
                <c:pt idx="3181">
                  <c:v>6338</c:v>
                </c:pt>
                <c:pt idx="3182">
                  <c:v>6603</c:v>
                </c:pt>
                <c:pt idx="3183">
                  <c:v>6745</c:v>
                </c:pt>
                <c:pt idx="3184">
                  <c:v>6615</c:v>
                </c:pt>
                <c:pt idx="3185">
                  <c:v>6650</c:v>
                </c:pt>
                <c:pt idx="3186">
                  <c:v>6888</c:v>
                </c:pt>
                <c:pt idx="3187">
                  <c:v>6698</c:v>
                </c:pt>
                <c:pt idx="3188">
                  <c:v>6549</c:v>
                </c:pt>
                <c:pt idx="3189">
                  <c:v>6605</c:v>
                </c:pt>
                <c:pt idx="3190">
                  <c:v>6646</c:v>
                </c:pt>
                <c:pt idx="3191">
                  <c:v>6675</c:v>
                </c:pt>
                <c:pt idx="3192">
                  <c:v>6699</c:v>
                </c:pt>
                <c:pt idx="3193">
                  <c:v>6699</c:v>
                </c:pt>
                <c:pt idx="3194">
                  <c:v>6699</c:v>
                </c:pt>
                <c:pt idx="3195">
                  <c:v>6823</c:v>
                </c:pt>
                <c:pt idx="3196">
                  <c:v>6772</c:v>
                </c:pt>
                <c:pt idx="3197">
                  <c:v>6885</c:v>
                </c:pt>
                <c:pt idx="3198">
                  <c:v>6780</c:v>
                </c:pt>
                <c:pt idx="3199">
                  <c:v>6695</c:v>
                </c:pt>
                <c:pt idx="3200">
                  <c:v>6850</c:v>
                </c:pt>
                <c:pt idx="3201">
                  <c:v>6761</c:v>
                </c:pt>
                <c:pt idx="3202">
                  <c:v>6798</c:v>
                </c:pt>
                <c:pt idx="3203">
                  <c:v>6836.5</c:v>
                </c:pt>
                <c:pt idx="3204">
                  <c:v>7048</c:v>
                </c:pt>
                <c:pt idx="3205">
                  <c:v>7161</c:v>
                </c:pt>
                <c:pt idx="3206">
                  <c:v>7146</c:v>
                </c:pt>
                <c:pt idx="3207">
                  <c:v>6932</c:v>
                </c:pt>
                <c:pt idx="3208">
                  <c:v>7036</c:v>
                </c:pt>
                <c:pt idx="3209">
                  <c:v>7144</c:v>
                </c:pt>
                <c:pt idx="3210">
                  <c:v>7054</c:v>
                </c:pt>
                <c:pt idx="3211">
                  <c:v>7124</c:v>
                </c:pt>
                <c:pt idx="3212">
                  <c:v>7079.5</c:v>
                </c:pt>
                <c:pt idx="3213">
                  <c:v>7120</c:v>
                </c:pt>
                <c:pt idx="3214">
                  <c:v>7040</c:v>
                </c:pt>
                <c:pt idx="3215">
                  <c:v>7007</c:v>
                </c:pt>
                <c:pt idx="3216">
                  <c:v>6870</c:v>
                </c:pt>
                <c:pt idx="3217">
                  <c:v>6890</c:v>
                </c:pt>
                <c:pt idx="3218">
                  <c:v>6841.5</c:v>
                </c:pt>
                <c:pt idx="3219">
                  <c:v>6841.5</c:v>
                </c:pt>
                <c:pt idx="3220">
                  <c:v>6850</c:v>
                </c:pt>
                <c:pt idx="3221">
                  <c:v>6965</c:v>
                </c:pt>
                <c:pt idx="3222">
                  <c:v>7002</c:v>
                </c:pt>
                <c:pt idx="3223">
                  <c:v>7065.5</c:v>
                </c:pt>
                <c:pt idx="3224">
                  <c:v>6926</c:v>
                </c:pt>
                <c:pt idx="3225">
                  <c:v>6891</c:v>
                </c:pt>
                <c:pt idx="3226">
                  <c:v>6835</c:v>
                </c:pt>
                <c:pt idx="3227">
                  <c:v>6888</c:v>
                </c:pt>
                <c:pt idx="3228">
                  <c:v>6720</c:v>
                </c:pt>
                <c:pt idx="3229">
                  <c:v>6557</c:v>
                </c:pt>
                <c:pt idx="3230">
                  <c:v>6424.5</c:v>
                </c:pt>
                <c:pt idx="3231">
                  <c:v>6571</c:v>
                </c:pt>
                <c:pt idx="3232">
                  <c:v>6600</c:v>
                </c:pt>
                <c:pt idx="3233">
                  <c:v>6610</c:v>
                </c:pt>
                <c:pt idx="3234">
                  <c:v>6572</c:v>
                </c:pt>
                <c:pt idx="3235">
                  <c:v>6703.5</c:v>
                </c:pt>
                <c:pt idx="3236">
                  <c:v>6695</c:v>
                </c:pt>
                <c:pt idx="3237">
                  <c:v>6599</c:v>
                </c:pt>
                <c:pt idx="3238">
                  <c:v>6888</c:v>
                </c:pt>
                <c:pt idx="3239">
                  <c:v>6888</c:v>
                </c:pt>
                <c:pt idx="3240">
                  <c:v>6888</c:v>
                </c:pt>
                <c:pt idx="3241">
                  <c:v>7043</c:v>
                </c:pt>
                <c:pt idx="3242">
                  <c:v>7103</c:v>
                </c:pt>
                <c:pt idx="3243">
                  <c:v>7068</c:v>
                </c:pt>
                <c:pt idx="3244">
                  <c:v>7056</c:v>
                </c:pt>
                <c:pt idx="3245">
                  <c:v>6967</c:v>
                </c:pt>
                <c:pt idx="3246">
                  <c:v>7018.5</c:v>
                </c:pt>
                <c:pt idx="3247">
                  <c:v>7020</c:v>
                </c:pt>
                <c:pt idx="3248">
                  <c:v>7262</c:v>
                </c:pt>
                <c:pt idx="3249">
                  <c:v>7385</c:v>
                </c:pt>
                <c:pt idx="3250">
                  <c:v>7468</c:v>
                </c:pt>
                <c:pt idx="3251">
                  <c:v>7322</c:v>
                </c:pt>
                <c:pt idx="3252">
                  <c:v>7206</c:v>
                </c:pt>
                <c:pt idx="3253">
                  <c:v>7237</c:v>
                </c:pt>
                <c:pt idx="3254">
                  <c:v>7066.5</c:v>
                </c:pt>
                <c:pt idx="3255">
                  <c:v>7192</c:v>
                </c:pt>
                <c:pt idx="3256">
                  <c:v>7072.5</c:v>
                </c:pt>
                <c:pt idx="3257">
                  <c:v>7032</c:v>
                </c:pt>
                <c:pt idx="3258">
                  <c:v>7137</c:v>
                </c:pt>
                <c:pt idx="3259">
                  <c:v>7252</c:v>
                </c:pt>
                <c:pt idx="3260">
                  <c:v>7145</c:v>
                </c:pt>
                <c:pt idx="3261">
                  <c:v>7104</c:v>
                </c:pt>
                <c:pt idx="3262">
                  <c:v>7053</c:v>
                </c:pt>
                <c:pt idx="3263">
                  <c:v>7202.5</c:v>
                </c:pt>
                <c:pt idx="3264">
                  <c:v>7309.5</c:v>
                </c:pt>
                <c:pt idx="3265">
                  <c:v>7328</c:v>
                </c:pt>
                <c:pt idx="3266">
                  <c:v>7425.5</c:v>
                </c:pt>
                <c:pt idx="3267">
                  <c:v>7555</c:v>
                </c:pt>
                <c:pt idx="3268">
                  <c:v>7684.5</c:v>
                </c:pt>
                <c:pt idx="3269">
                  <c:v>7671</c:v>
                </c:pt>
                <c:pt idx="3270">
                  <c:v>7449</c:v>
                </c:pt>
                <c:pt idx="3271">
                  <c:v>7440</c:v>
                </c:pt>
                <c:pt idx="3272">
                  <c:v>7499</c:v>
                </c:pt>
                <c:pt idx="3273">
                  <c:v>7391</c:v>
                </c:pt>
                <c:pt idx="3274">
                  <c:v>7127</c:v>
                </c:pt>
                <c:pt idx="3275">
                  <c:v>6727</c:v>
                </c:pt>
                <c:pt idx="3276">
                  <c:v>6672</c:v>
                </c:pt>
                <c:pt idx="3277">
                  <c:v>6653</c:v>
                </c:pt>
                <c:pt idx="3278">
                  <c:v>6564</c:v>
                </c:pt>
                <c:pt idx="3279">
                  <c:v>6628.5</c:v>
                </c:pt>
                <c:pt idx="3280">
                  <c:v>6740</c:v>
                </c:pt>
                <c:pt idx="3281">
                  <c:v>6544</c:v>
                </c:pt>
                <c:pt idx="3282">
                  <c:v>6721</c:v>
                </c:pt>
                <c:pt idx="3283">
                  <c:v>6646</c:v>
                </c:pt>
                <c:pt idx="3284">
                  <c:v>6465</c:v>
                </c:pt>
                <c:pt idx="3285">
                  <c:v>6557</c:v>
                </c:pt>
                <c:pt idx="3286">
                  <c:v>6694</c:v>
                </c:pt>
                <c:pt idx="3287">
                  <c:v>6767.5</c:v>
                </c:pt>
                <c:pt idx="3288">
                  <c:v>6823</c:v>
                </c:pt>
                <c:pt idx="3289">
                  <c:v>6760</c:v>
                </c:pt>
                <c:pt idx="3290">
                  <c:v>6711</c:v>
                </c:pt>
                <c:pt idx="3291">
                  <c:v>6625.5</c:v>
                </c:pt>
                <c:pt idx="3292">
                  <c:v>6866.5</c:v>
                </c:pt>
                <c:pt idx="3293">
                  <c:v>6768</c:v>
                </c:pt>
                <c:pt idx="3294">
                  <c:v>6664</c:v>
                </c:pt>
                <c:pt idx="3295">
                  <c:v>6755</c:v>
                </c:pt>
                <c:pt idx="3296">
                  <c:v>6785</c:v>
                </c:pt>
                <c:pt idx="3297">
                  <c:v>6883.5</c:v>
                </c:pt>
                <c:pt idx="3298">
                  <c:v>6757</c:v>
                </c:pt>
                <c:pt idx="3299">
                  <c:v>6757</c:v>
                </c:pt>
                <c:pt idx="3300">
                  <c:v>6885.5</c:v>
                </c:pt>
                <c:pt idx="3301">
                  <c:v>6899</c:v>
                </c:pt>
                <c:pt idx="3302">
                  <c:v>6792</c:v>
                </c:pt>
                <c:pt idx="3303">
                  <c:v>6646</c:v>
                </c:pt>
                <c:pt idx="3304">
                  <c:v>6649.5</c:v>
                </c:pt>
                <c:pt idx="3305">
                  <c:v>6724</c:v>
                </c:pt>
                <c:pt idx="3306">
                  <c:v>6748</c:v>
                </c:pt>
                <c:pt idx="3307">
                  <c:v>6724</c:v>
                </c:pt>
                <c:pt idx="3308">
                  <c:v>6694</c:v>
                </c:pt>
                <c:pt idx="3309">
                  <c:v>6693.5</c:v>
                </c:pt>
                <c:pt idx="3310">
                  <c:v>6966</c:v>
                </c:pt>
                <c:pt idx="3311">
                  <c:v>7079</c:v>
                </c:pt>
                <c:pt idx="3312">
                  <c:v>7044.5</c:v>
                </c:pt>
                <c:pt idx="3313">
                  <c:v>6913</c:v>
                </c:pt>
                <c:pt idx="3314">
                  <c:v>6581</c:v>
                </c:pt>
                <c:pt idx="3315">
                  <c:v>6655</c:v>
                </c:pt>
                <c:pt idx="3316">
                  <c:v>6609</c:v>
                </c:pt>
                <c:pt idx="3317">
                  <c:v>6588</c:v>
                </c:pt>
                <c:pt idx="3318">
                  <c:v>6637</c:v>
                </c:pt>
                <c:pt idx="3319">
                  <c:v>6403</c:v>
                </c:pt>
                <c:pt idx="3320">
                  <c:v>6363</c:v>
                </c:pt>
                <c:pt idx="3321">
                  <c:v>6421</c:v>
                </c:pt>
                <c:pt idx="3322">
                  <c:v>6480</c:v>
                </c:pt>
                <c:pt idx="3323">
                  <c:v>6540</c:v>
                </c:pt>
                <c:pt idx="3324">
                  <c:v>6450</c:v>
                </c:pt>
                <c:pt idx="3325">
                  <c:v>6420</c:v>
                </c:pt>
                <c:pt idx="3326">
                  <c:v>6750</c:v>
                </c:pt>
                <c:pt idx="3327">
                  <c:v>6590</c:v>
                </c:pt>
                <c:pt idx="3328">
                  <c:v>6590</c:v>
                </c:pt>
                <c:pt idx="3329">
                  <c:v>6515</c:v>
                </c:pt>
                <c:pt idx="3330">
                  <c:v>6540</c:v>
                </c:pt>
                <c:pt idx="3331">
                  <c:v>6454</c:v>
                </c:pt>
                <c:pt idx="3332">
                  <c:v>6500</c:v>
                </c:pt>
                <c:pt idx="3333">
                  <c:v>6497</c:v>
                </c:pt>
                <c:pt idx="3334">
                  <c:v>6395</c:v>
                </c:pt>
                <c:pt idx="3335">
                  <c:v>6625</c:v>
                </c:pt>
                <c:pt idx="3336">
                  <c:v>6850</c:v>
                </c:pt>
                <c:pt idx="3337">
                  <c:v>6945</c:v>
                </c:pt>
                <c:pt idx="3338">
                  <c:v>6830</c:v>
                </c:pt>
                <c:pt idx="3339">
                  <c:v>6980</c:v>
                </c:pt>
                <c:pt idx="3340">
                  <c:v>6948</c:v>
                </c:pt>
                <c:pt idx="3341">
                  <c:v>6982</c:v>
                </c:pt>
                <c:pt idx="3342">
                  <c:v>7211</c:v>
                </c:pt>
                <c:pt idx="3343">
                  <c:v>7176</c:v>
                </c:pt>
                <c:pt idx="3344">
                  <c:v>7260</c:v>
                </c:pt>
                <c:pt idx="3345">
                  <c:v>7130</c:v>
                </c:pt>
                <c:pt idx="3346">
                  <c:v>7172</c:v>
                </c:pt>
                <c:pt idx="3347">
                  <c:v>7475</c:v>
                </c:pt>
                <c:pt idx="3348">
                  <c:v>7420</c:v>
                </c:pt>
                <c:pt idx="3349">
                  <c:v>7247</c:v>
                </c:pt>
                <c:pt idx="3350">
                  <c:v>7225</c:v>
                </c:pt>
                <c:pt idx="3351">
                  <c:v>7503</c:v>
                </c:pt>
                <c:pt idx="3352">
                  <c:v>7318</c:v>
                </c:pt>
                <c:pt idx="3353">
                  <c:v>7354</c:v>
                </c:pt>
                <c:pt idx="3354">
                  <c:v>7417.5</c:v>
                </c:pt>
                <c:pt idx="3355">
                  <c:v>7266</c:v>
                </c:pt>
                <c:pt idx="3356">
                  <c:v>7262.5</c:v>
                </c:pt>
                <c:pt idx="3357">
                  <c:v>7182</c:v>
                </c:pt>
                <c:pt idx="3358">
                  <c:v>7106.5</c:v>
                </c:pt>
                <c:pt idx="3359">
                  <c:v>7147</c:v>
                </c:pt>
                <c:pt idx="3360">
                  <c:v>7100</c:v>
                </c:pt>
                <c:pt idx="3361">
                  <c:v>7379.5</c:v>
                </c:pt>
                <c:pt idx="3362">
                  <c:v>7412.5</c:v>
                </c:pt>
                <c:pt idx="3363">
                  <c:v>7365.5</c:v>
                </c:pt>
                <c:pt idx="3364">
                  <c:v>7337.5</c:v>
                </c:pt>
                <c:pt idx="3365">
                  <c:v>7361</c:v>
                </c:pt>
                <c:pt idx="3366">
                  <c:v>7502</c:v>
                </c:pt>
                <c:pt idx="3367">
                  <c:v>7393</c:v>
                </c:pt>
                <c:pt idx="3368">
                  <c:v>7483</c:v>
                </c:pt>
                <c:pt idx="3369">
                  <c:v>7527</c:v>
                </c:pt>
                <c:pt idx="3370">
                  <c:v>7448</c:v>
                </c:pt>
                <c:pt idx="3371">
                  <c:v>7408</c:v>
                </c:pt>
                <c:pt idx="3372">
                  <c:v>7087</c:v>
                </c:pt>
                <c:pt idx="3373">
                  <c:v>7160.75</c:v>
                </c:pt>
                <c:pt idx="3374">
                  <c:v>7077</c:v>
                </c:pt>
                <c:pt idx="3375">
                  <c:v>7157</c:v>
                </c:pt>
                <c:pt idx="3376">
                  <c:v>7239.5</c:v>
                </c:pt>
                <c:pt idx="3377">
                  <c:v>7212</c:v>
                </c:pt>
                <c:pt idx="3378">
                  <c:v>7042.55</c:v>
                </c:pt>
                <c:pt idx="3379">
                  <c:v>6943</c:v>
                </c:pt>
                <c:pt idx="3380">
                  <c:v>7173</c:v>
                </c:pt>
                <c:pt idx="3381">
                  <c:v>7240</c:v>
                </c:pt>
                <c:pt idx="3382">
                  <c:v>7144</c:v>
                </c:pt>
                <c:pt idx="3383">
                  <c:v>7188</c:v>
                </c:pt>
                <c:pt idx="3384">
                  <c:v>7182</c:v>
                </c:pt>
                <c:pt idx="3385">
                  <c:v>7247</c:v>
                </c:pt>
                <c:pt idx="3386">
                  <c:v>7247</c:v>
                </c:pt>
                <c:pt idx="3387">
                  <c:v>7247</c:v>
                </c:pt>
                <c:pt idx="3388">
                  <c:v>7247</c:v>
                </c:pt>
                <c:pt idx="3389">
                  <c:v>7163</c:v>
                </c:pt>
                <c:pt idx="3390">
                  <c:v>7115</c:v>
                </c:pt>
                <c:pt idx="3391">
                  <c:v>7115</c:v>
                </c:pt>
                <c:pt idx="3392">
                  <c:v>7428</c:v>
                </c:pt>
                <c:pt idx="3393">
                  <c:v>7417.5</c:v>
                </c:pt>
                <c:pt idx="3394">
                  <c:v>7531.75</c:v>
                </c:pt>
                <c:pt idx="3395">
                  <c:v>7686</c:v>
                </c:pt>
                <c:pt idx="3396">
                  <c:v>7887</c:v>
                </c:pt>
                <c:pt idx="3397">
                  <c:v>7978.5</c:v>
                </c:pt>
                <c:pt idx="3398">
                  <c:v>7881.5</c:v>
                </c:pt>
                <c:pt idx="3399">
                  <c:v>7955</c:v>
                </c:pt>
                <c:pt idx="3400">
                  <c:v>7890</c:v>
                </c:pt>
                <c:pt idx="3401">
                  <c:v>7986</c:v>
                </c:pt>
                <c:pt idx="3402">
                  <c:v>7955</c:v>
                </c:pt>
                <c:pt idx="3403">
                  <c:v>7995</c:v>
                </c:pt>
                <c:pt idx="3404">
                  <c:v>8271</c:v>
                </c:pt>
                <c:pt idx="3405">
                  <c:v>8421</c:v>
                </c:pt>
                <c:pt idx="3406">
                  <c:v>8366.5</c:v>
                </c:pt>
                <c:pt idx="3407">
                  <c:v>8535</c:v>
                </c:pt>
                <c:pt idx="3408">
                  <c:v>8575</c:v>
                </c:pt>
                <c:pt idx="3409">
                  <c:v>8373</c:v>
                </c:pt>
                <c:pt idx="3410">
                  <c:v>8096</c:v>
                </c:pt>
                <c:pt idx="3411">
                  <c:v>7937</c:v>
                </c:pt>
                <c:pt idx="3412">
                  <c:v>8368</c:v>
                </c:pt>
                <c:pt idx="3413">
                  <c:v>8188</c:v>
                </c:pt>
                <c:pt idx="3414">
                  <c:v>8419</c:v>
                </c:pt>
                <c:pt idx="3415">
                  <c:v>8221</c:v>
                </c:pt>
                <c:pt idx="3416">
                  <c:v>8428</c:v>
                </c:pt>
                <c:pt idx="3417">
                  <c:v>8298.25</c:v>
                </c:pt>
                <c:pt idx="3418">
                  <c:v>8361</c:v>
                </c:pt>
                <c:pt idx="3419">
                  <c:v>8628</c:v>
                </c:pt>
                <c:pt idx="3420">
                  <c:v>8562.25</c:v>
                </c:pt>
                <c:pt idx="3421">
                  <c:v>8511.5</c:v>
                </c:pt>
                <c:pt idx="3422">
                  <c:v>8286.5</c:v>
                </c:pt>
                <c:pt idx="3423">
                  <c:v>8577.5</c:v>
                </c:pt>
                <c:pt idx="3424">
                  <c:v>8519</c:v>
                </c:pt>
                <c:pt idx="3425">
                  <c:v>8459</c:v>
                </c:pt>
                <c:pt idx="3426">
                  <c:v>8553</c:v>
                </c:pt>
                <c:pt idx="3427">
                  <c:v>8823</c:v>
                </c:pt>
                <c:pt idx="3428">
                  <c:v>8828</c:v>
                </c:pt>
                <c:pt idx="3429">
                  <c:v>8933</c:v>
                </c:pt>
                <c:pt idx="3430">
                  <c:v>8975</c:v>
                </c:pt>
                <c:pt idx="3431">
                  <c:v>9104</c:v>
                </c:pt>
                <c:pt idx="3432">
                  <c:v>8909</c:v>
                </c:pt>
                <c:pt idx="3433">
                  <c:v>8762</c:v>
                </c:pt>
                <c:pt idx="3434">
                  <c:v>8957</c:v>
                </c:pt>
                <c:pt idx="3435">
                  <c:v>8923</c:v>
                </c:pt>
                <c:pt idx="3436">
                  <c:v>8861</c:v>
                </c:pt>
                <c:pt idx="3437">
                  <c:v>8850</c:v>
                </c:pt>
                <c:pt idx="3438">
                  <c:v>8840</c:v>
                </c:pt>
                <c:pt idx="3439">
                  <c:v>8488</c:v>
                </c:pt>
                <c:pt idx="3440">
                  <c:v>8605</c:v>
                </c:pt>
                <c:pt idx="3441">
                  <c:v>8291</c:v>
                </c:pt>
                <c:pt idx="3442">
                  <c:v>8252.5</c:v>
                </c:pt>
                <c:pt idx="3443">
                  <c:v>8108.5</c:v>
                </c:pt>
                <c:pt idx="3444">
                  <c:v>8104</c:v>
                </c:pt>
                <c:pt idx="3445">
                  <c:v>8192</c:v>
                </c:pt>
                <c:pt idx="3446">
                  <c:v>8361</c:v>
                </c:pt>
                <c:pt idx="3447">
                  <c:v>8219.5</c:v>
                </c:pt>
                <c:pt idx="3448">
                  <c:v>8203</c:v>
                </c:pt>
                <c:pt idx="3449">
                  <c:v>8162</c:v>
                </c:pt>
                <c:pt idx="3450">
                  <c:v>8266.5</c:v>
                </c:pt>
                <c:pt idx="3451">
                  <c:v>8062</c:v>
                </c:pt>
                <c:pt idx="3452">
                  <c:v>7759</c:v>
                </c:pt>
                <c:pt idx="3453">
                  <c:v>7855</c:v>
                </c:pt>
                <c:pt idx="3454">
                  <c:v>7772</c:v>
                </c:pt>
                <c:pt idx="3455">
                  <c:v>7804</c:v>
                </c:pt>
                <c:pt idx="3456">
                  <c:v>7799</c:v>
                </c:pt>
                <c:pt idx="3457">
                  <c:v>7790</c:v>
                </c:pt>
                <c:pt idx="3458">
                  <c:v>7904</c:v>
                </c:pt>
                <c:pt idx="3459">
                  <c:v>7963</c:v>
                </c:pt>
                <c:pt idx="3460">
                  <c:v>7788.5</c:v>
                </c:pt>
                <c:pt idx="3461">
                  <c:v>7958</c:v>
                </c:pt>
                <c:pt idx="3462">
                  <c:v>7820</c:v>
                </c:pt>
                <c:pt idx="3463">
                  <c:v>8103.5</c:v>
                </c:pt>
                <c:pt idx="3464">
                  <c:v>7955</c:v>
                </c:pt>
                <c:pt idx="3465">
                  <c:v>8191</c:v>
                </c:pt>
                <c:pt idx="3466">
                  <c:v>8140</c:v>
                </c:pt>
                <c:pt idx="3467">
                  <c:v>8182</c:v>
                </c:pt>
                <c:pt idx="3468">
                  <c:v>8182</c:v>
                </c:pt>
                <c:pt idx="3469">
                  <c:v>8182</c:v>
                </c:pt>
                <c:pt idx="3470">
                  <c:v>7921</c:v>
                </c:pt>
                <c:pt idx="3471">
                  <c:v>7794</c:v>
                </c:pt>
                <c:pt idx="3472">
                  <c:v>7808.5</c:v>
                </c:pt>
                <c:pt idx="3473">
                  <c:v>7841</c:v>
                </c:pt>
                <c:pt idx="3474">
                  <c:v>7849</c:v>
                </c:pt>
                <c:pt idx="3475">
                  <c:v>7981</c:v>
                </c:pt>
                <c:pt idx="3476">
                  <c:v>8018</c:v>
                </c:pt>
                <c:pt idx="3477">
                  <c:v>8173</c:v>
                </c:pt>
                <c:pt idx="3478">
                  <c:v>8030</c:v>
                </c:pt>
                <c:pt idx="3479">
                  <c:v>8030</c:v>
                </c:pt>
                <c:pt idx="3480">
                  <c:v>8070</c:v>
                </c:pt>
                <c:pt idx="3481">
                  <c:v>8134.5</c:v>
                </c:pt>
                <c:pt idx="3482">
                  <c:v>8194</c:v>
                </c:pt>
                <c:pt idx="3483">
                  <c:v>8070</c:v>
                </c:pt>
                <c:pt idx="3484">
                  <c:v>8147</c:v>
                </c:pt>
                <c:pt idx="3485">
                  <c:v>8165</c:v>
                </c:pt>
                <c:pt idx="3486">
                  <c:v>8146</c:v>
                </c:pt>
                <c:pt idx="3487">
                  <c:v>8355</c:v>
                </c:pt>
                <c:pt idx="3488">
                  <c:v>8407</c:v>
                </c:pt>
                <c:pt idx="3489">
                  <c:v>8283</c:v>
                </c:pt>
                <c:pt idx="3490">
                  <c:v>8169</c:v>
                </c:pt>
                <c:pt idx="3491">
                  <c:v>8342</c:v>
                </c:pt>
                <c:pt idx="3492">
                  <c:v>8622</c:v>
                </c:pt>
                <c:pt idx="3493">
                  <c:v>8450</c:v>
                </c:pt>
                <c:pt idx="3494">
                  <c:v>8450</c:v>
                </c:pt>
                <c:pt idx="3495">
                  <c:v>8651</c:v>
                </c:pt>
                <c:pt idx="3496">
                  <c:v>8688</c:v>
                </c:pt>
                <c:pt idx="3497">
                  <c:v>8936</c:v>
                </c:pt>
                <c:pt idx="3498">
                  <c:v>8922</c:v>
                </c:pt>
                <c:pt idx="3499">
                  <c:v>9391</c:v>
                </c:pt>
                <c:pt idx="3500">
                  <c:v>9298</c:v>
                </c:pt>
                <c:pt idx="3501">
                  <c:v>9300</c:v>
                </c:pt>
                <c:pt idx="3502">
                  <c:v>9440.5</c:v>
                </c:pt>
                <c:pt idx="3503">
                  <c:v>9249</c:v>
                </c:pt>
                <c:pt idx="3504">
                  <c:v>9103</c:v>
                </c:pt>
                <c:pt idx="3505">
                  <c:v>9230</c:v>
                </c:pt>
                <c:pt idx="3506">
                  <c:v>9110</c:v>
                </c:pt>
                <c:pt idx="3507">
                  <c:v>8864</c:v>
                </c:pt>
                <c:pt idx="3508">
                  <c:v>8689</c:v>
                </c:pt>
                <c:pt idx="3509">
                  <c:v>8526</c:v>
                </c:pt>
                <c:pt idx="3510">
                  <c:v>8737</c:v>
                </c:pt>
                <c:pt idx="3511">
                  <c:v>8815</c:v>
                </c:pt>
                <c:pt idx="3512">
                  <c:v>8838</c:v>
                </c:pt>
                <c:pt idx="3513">
                  <c:v>8557</c:v>
                </c:pt>
                <c:pt idx="3514">
                  <c:v>8315</c:v>
                </c:pt>
                <c:pt idx="3515">
                  <c:v>8400</c:v>
                </c:pt>
                <c:pt idx="3516">
                  <c:v>8440</c:v>
                </c:pt>
                <c:pt idx="3517">
                  <c:v>8485</c:v>
                </c:pt>
                <c:pt idx="3518">
                  <c:v>8565</c:v>
                </c:pt>
                <c:pt idx="3519">
                  <c:v>8267</c:v>
                </c:pt>
                <c:pt idx="3520">
                  <c:v>8360</c:v>
                </c:pt>
                <c:pt idx="3521">
                  <c:v>8535</c:v>
                </c:pt>
                <c:pt idx="3522">
                  <c:v>8340.5</c:v>
                </c:pt>
                <c:pt idx="3523">
                  <c:v>8450</c:v>
                </c:pt>
                <c:pt idx="3524">
                  <c:v>8697</c:v>
                </c:pt>
                <c:pt idx="3525">
                  <c:v>8675</c:v>
                </c:pt>
                <c:pt idx="3526">
                  <c:v>8757</c:v>
                </c:pt>
                <c:pt idx="3527">
                  <c:v>8842.6</c:v>
                </c:pt>
                <c:pt idx="3528">
                  <c:v>8844.5</c:v>
                </c:pt>
                <c:pt idx="3529">
                  <c:v>8934</c:v>
                </c:pt>
                <c:pt idx="3530">
                  <c:v>8813</c:v>
                </c:pt>
                <c:pt idx="3531">
                  <c:v>8798</c:v>
                </c:pt>
                <c:pt idx="3532">
                  <c:v>8668</c:v>
                </c:pt>
                <c:pt idx="3533">
                  <c:v>8805</c:v>
                </c:pt>
                <c:pt idx="3534">
                  <c:v>8694</c:v>
                </c:pt>
                <c:pt idx="3535">
                  <c:v>8773</c:v>
                </c:pt>
                <c:pt idx="3536">
                  <c:v>8747</c:v>
                </c:pt>
                <c:pt idx="3537">
                  <c:v>8947</c:v>
                </c:pt>
                <c:pt idx="3538">
                  <c:v>9267</c:v>
                </c:pt>
                <c:pt idx="3539">
                  <c:v>9276</c:v>
                </c:pt>
                <c:pt idx="3540">
                  <c:v>9385</c:v>
                </c:pt>
                <c:pt idx="3541">
                  <c:v>9182</c:v>
                </c:pt>
                <c:pt idx="3542">
                  <c:v>9338.5</c:v>
                </c:pt>
                <c:pt idx="3543">
                  <c:v>9165</c:v>
                </c:pt>
                <c:pt idx="3544">
                  <c:v>9197</c:v>
                </c:pt>
                <c:pt idx="3545">
                  <c:v>9175</c:v>
                </c:pt>
                <c:pt idx="3546">
                  <c:v>9147</c:v>
                </c:pt>
                <c:pt idx="3547">
                  <c:v>9290</c:v>
                </c:pt>
                <c:pt idx="3548">
                  <c:v>9005</c:v>
                </c:pt>
                <c:pt idx="3549">
                  <c:v>9065</c:v>
                </c:pt>
                <c:pt idx="3550">
                  <c:v>9134</c:v>
                </c:pt>
                <c:pt idx="3551">
                  <c:v>9185</c:v>
                </c:pt>
                <c:pt idx="3552">
                  <c:v>9360</c:v>
                </c:pt>
                <c:pt idx="3553">
                  <c:v>9301.5</c:v>
                </c:pt>
                <c:pt idx="3554">
                  <c:v>9443</c:v>
                </c:pt>
                <c:pt idx="3555">
                  <c:v>9810</c:v>
                </c:pt>
                <c:pt idx="3556">
                  <c:v>9700</c:v>
                </c:pt>
                <c:pt idx="3557">
                  <c:v>9680</c:v>
                </c:pt>
                <c:pt idx="3558">
                  <c:v>9650</c:v>
                </c:pt>
                <c:pt idx="3559">
                  <c:v>9650</c:v>
                </c:pt>
                <c:pt idx="3560">
                  <c:v>9510</c:v>
                </c:pt>
                <c:pt idx="3561">
                  <c:v>9415</c:v>
                </c:pt>
                <c:pt idx="3562">
                  <c:v>9405</c:v>
                </c:pt>
                <c:pt idx="3563">
                  <c:v>9560</c:v>
                </c:pt>
                <c:pt idx="3564">
                  <c:v>9700</c:v>
                </c:pt>
                <c:pt idx="3565">
                  <c:v>10005</c:v>
                </c:pt>
                <c:pt idx="3566">
                  <c:v>10026</c:v>
                </c:pt>
                <c:pt idx="3567">
                  <c:v>9670</c:v>
                </c:pt>
                <c:pt idx="3568">
                  <c:v>9890</c:v>
                </c:pt>
                <c:pt idx="3569">
                  <c:v>9850</c:v>
                </c:pt>
                <c:pt idx="3570">
                  <c:v>9724</c:v>
                </c:pt>
                <c:pt idx="3571">
                  <c:v>9750</c:v>
                </c:pt>
                <c:pt idx="3572">
                  <c:v>9892</c:v>
                </c:pt>
                <c:pt idx="3573">
                  <c:v>9823</c:v>
                </c:pt>
                <c:pt idx="3574">
                  <c:v>9869</c:v>
                </c:pt>
                <c:pt idx="3575">
                  <c:v>9851</c:v>
                </c:pt>
                <c:pt idx="3576">
                  <c:v>9977</c:v>
                </c:pt>
                <c:pt idx="3577">
                  <c:v>10115</c:v>
                </c:pt>
                <c:pt idx="3578">
                  <c:v>10141.5</c:v>
                </c:pt>
                <c:pt idx="3579">
                  <c:v>10288</c:v>
                </c:pt>
                <c:pt idx="3580">
                  <c:v>10215</c:v>
                </c:pt>
                <c:pt idx="3581">
                  <c:v>10279</c:v>
                </c:pt>
                <c:pt idx="3582">
                  <c:v>10311</c:v>
                </c:pt>
                <c:pt idx="3583">
                  <c:v>10185</c:v>
                </c:pt>
                <c:pt idx="3584">
                  <c:v>10222.5</c:v>
                </c:pt>
                <c:pt idx="3585">
                  <c:v>10123</c:v>
                </c:pt>
                <c:pt idx="3586">
                  <c:v>10125</c:v>
                </c:pt>
                <c:pt idx="3587">
                  <c:v>10428</c:v>
                </c:pt>
                <c:pt idx="3588">
                  <c:v>10548.5</c:v>
                </c:pt>
                <c:pt idx="3589">
                  <c:v>10615</c:v>
                </c:pt>
                <c:pt idx="3590">
                  <c:v>10731</c:v>
                </c:pt>
                <c:pt idx="3591">
                  <c:v>10804</c:v>
                </c:pt>
                <c:pt idx="3592">
                  <c:v>10907.5</c:v>
                </c:pt>
                <c:pt idx="3593">
                  <c:v>10963.5</c:v>
                </c:pt>
                <c:pt idx="3594">
                  <c:v>11320</c:v>
                </c:pt>
                <c:pt idx="3595">
                  <c:v>11025</c:v>
                </c:pt>
                <c:pt idx="3596">
                  <c:v>11045</c:v>
                </c:pt>
                <c:pt idx="3597">
                  <c:v>11010</c:v>
                </c:pt>
                <c:pt idx="3598">
                  <c:v>10845</c:v>
                </c:pt>
                <c:pt idx="3599">
                  <c:v>11148</c:v>
                </c:pt>
                <c:pt idx="3600">
                  <c:v>11329</c:v>
                </c:pt>
                <c:pt idx="3601">
                  <c:v>11399</c:v>
                </c:pt>
                <c:pt idx="3602">
                  <c:v>11162</c:v>
                </c:pt>
                <c:pt idx="3603">
                  <c:v>10867</c:v>
                </c:pt>
                <c:pt idx="3604">
                  <c:v>11197</c:v>
                </c:pt>
                <c:pt idx="3605">
                  <c:v>11250</c:v>
                </c:pt>
                <c:pt idx="3606">
                  <c:v>11482</c:v>
                </c:pt>
                <c:pt idx="3607">
                  <c:v>11780</c:v>
                </c:pt>
                <c:pt idx="3608">
                  <c:v>11945</c:v>
                </c:pt>
                <c:pt idx="3609">
                  <c:v>11746</c:v>
                </c:pt>
                <c:pt idx="3610">
                  <c:v>12278</c:v>
                </c:pt>
                <c:pt idx="3611">
                  <c:v>11826</c:v>
                </c:pt>
                <c:pt idx="3612">
                  <c:v>11977</c:v>
                </c:pt>
                <c:pt idx="3613">
                  <c:v>12029</c:v>
                </c:pt>
                <c:pt idx="3614">
                  <c:v>11760</c:v>
                </c:pt>
                <c:pt idx="3615">
                  <c:v>12092</c:v>
                </c:pt>
                <c:pt idx="3616">
                  <c:v>12274</c:v>
                </c:pt>
                <c:pt idx="3617">
                  <c:v>12147</c:v>
                </c:pt>
                <c:pt idx="3618">
                  <c:v>12499.5</c:v>
                </c:pt>
                <c:pt idx="3619">
                  <c:v>12070</c:v>
                </c:pt>
                <c:pt idx="3620">
                  <c:v>12080</c:v>
                </c:pt>
                <c:pt idx="3621">
                  <c:v>12069</c:v>
                </c:pt>
                <c:pt idx="3622">
                  <c:v>11833</c:v>
                </c:pt>
                <c:pt idx="3623">
                  <c:v>11768</c:v>
                </c:pt>
                <c:pt idx="3624">
                  <c:v>12088</c:v>
                </c:pt>
                <c:pt idx="3625">
                  <c:v>12060</c:v>
                </c:pt>
                <c:pt idx="3626">
                  <c:v>12032</c:v>
                </c:pt>
                <c:pt idx="3627">
                  <c:v>12140</c:v>
                </c:pt>
                <c:pt idx="3628">
                  <c:v>12279</c:v>
                </c:pt>
                <c:pt idx="3629">
                  <c:v>12562.5</c:v>
                </c:pt>
                <c:pt idx="3630">
                  <c:v>12598</c:v>
                </c:pt>
                <c:pt idx="3631">
                  <c:v>12808</c:v>
                </c:pt>
                <c:pt idx="3632">
                  <c:v>12692</c:v>
                </c:pt>
                <c:pt idx="3633">
                  <c:v>12786</c:v>
                </c:pt>
                <c:pt idx="3634">
                  <c:v>12920</c:v>
                </c:pt>
                <c:pt idx="3635">
                  <c:v>13212</c:v>
                </c:pt>
                <c:pt idx="3636">
                  <c:v>13268</c:v>
                </c:pt>
                <c:pt idx="3637">
                  <c:v>13113.6</c:v>
                </c:pt>
                <c:pt idx="3638">
                  <c:v>13471.3</c:v>
                </c:pt>
                <c:pt idx="3639">
                  <c:v>13487</c:v>
                </c:pt>
                <c:pt idx="3640">
                  <c:v>14295</c:v>
                </c:pt>
                <c:pt idx="3641">
                  <c:v>14612</c:v>
                </c:pt>
                <c:pt idx="3642">
                  <c:v>14828</c:v>
                </c:pt>
                <c:pt idx="3643">
                  <c:v>14908</c:v>
                </c:pt>
                <c:pt idx="3644">
                  <c:v>15060</c:v>
                </c:pt>
                <c:pt idx="3645">
                  <c:v>15730</c:v>
                </c:pt>
                <c:pt idx="3646">
                  <c:v>15898</c:v>
                </c:pt>
                <c:pt idx="3647">
                  <c:v>15898</c:v>
                </c:pt>
                <c:pt idx="3648">
                  <c:v>15898</c:v>
                </c:pt>
                <c:pt idx="3649">
                  <c:v>16467</c:v>
                </c:pt>
                <c:pt idx="3650">
                  <c:v>16590</c:v>
                </c:pt>
                <c:pt idx="3651">
                  <c:v>16583</c:v>
                </c:pt>
                <c:pt idx="3652">
                  <c:v>16583</c:v>
                </c:pt>
                <c:pt idx="3653">
                  <c:v>16921</c:v>
                </c:pt>
                <c:pt idx="3654">
                  <c:v>17184</c:v>
                </c:pt>
                <c:pt idx="3655">
                  <c:v>15285</c:v>
                </c:pt>
                <c:pt idx="3656">
                  <c:v>15310</c:v>
                </c:pt>
                <c:pt idx="3657">
                  <c:v>16148</c:v>
                </c:pt>
                <c:pt idx="3658">
                  <c:v>16164</c:v>
                </c:pt>
                <c:pt idx="3659">
                  <c:v>14878</c:v>
                </c:pt>
                <c:pt idx="3660">
                  <c:v>14334</c:v>
                </c:pt>
                <c:pt idx="3661">
                  <c:v>13520</c:v>
                </c:pt>
                <c:pt idx="3662">
                  <c:v>13946</c:v>
                </c:pt>
                <c:pt idx="3663">
                  <c:v>14811</c:v>
                </c:pt>
                <c:pt idx="3664">
                  <c:v>14086</c:v>
                </c:pt>
                <c:pt idx="3665">
                  <c:v>15150</c:v>
                </c:pt>
                <c:pt idx="3666">
                  <c:v>15028</c:v>
                </c:pt>
                <c:pt idx="3667">
                  <c:v>14785</c:v>
                </c:pt>
                <c:pt idx="3668">
                  <c:v>14980</c:v>
                </c:pt>
                <c:pt idx="3669">
                  <c:v>14550</c:v>
                </c:pt>
                <c:pt idx="3670">
                  <c:v>14501</c:v>
                </c:pt>
                <c:pt idx="3671">
                  <c:v>15040</c:v>
                </c:pt>
                <c:pt idx="3672">
                  <c:v>14735</c:v>
                </c:pt>
                <c:pt idx="3673">
                  <c:v>15520</c:v>
                </c:pt>
                <c:pt idx="3674">
                  <c:v>15035</c:v>
                </c:pt>
                <c:pt idx="3675">
                  <c:v>15100</c:v>
                </c:pt>
                <c:pt idx="3676">
                  <c:v>15030</c:v>
                </c:pt>
                <c:pt idx="3677">
                  <c:v>15015</c:v>
                </c:pt>
                <c:pt idx="3678">
                  <c:v>15187</c:v>
                </c:pt>
                <c:pt idx="3679">
                  <c:v>15280</c:v>
                </c:pt>
                <c:pt idx="3680">
                  <c:v>15335</c:v>
                </c:pt>
                <c:pt idx="3681">
                  <c:v>15085</c:v>
                </c:pt>
                <c:pt idx="3682">
                  <c:v>15560</c:v>
                </c:pt>
                <c:pt idx="3683">
                  <c:v>15525</c:v>
                </c:pt>
                <c:pt idx="3684">
                  <c:v>15540</c:v>
                </c:pt>
                <c:pt idx="3685">
                  <c:v>15530</c:v>
                </c:pt>
                <c:pt idx="3686">
                  <c:v>15595</c:v>
                </c:pt>
                <c:pt idx="3687">
                  <c:v>15560</c:v>
                </c:pt>
                <c:pt idx="3688">
                  <c:v>15190</c:v>
                </c:pt>
                <c:pt idx="3689">
                  <c:v>14080</c:v>
                </c:pt>
                <c:pt idx="3690">
                  <c:v>14500</c:v>
                </c:pt>
                <c:pt idx="3691">
                  <c:v>14595</c:v>
                </c:pt>
                <c:pt idx="3692">
                  <c:v>14615</c:v>
                </c:pt>
                <c:pt idx="3693">
                  <c:v>14630</c:v>
                </c:pt>
                <c:pt idx="3694">
                  <c:v>14858</c:v>
                </c:pt>
                <c:pt idx="3695">
                  <c:v>14430</c:v>
                </c:pt>
                <c:pt idx="3696">
                  <c:v>13925</c:v>
                </c:pt>
                <c:pt idx="3697">
                  <c:v>13145</c:v>
                </c:pt>
                <c:pt idx="3698">
                  <c:v>13415</c:v>
                </c:pt>
                <c:pt idx="3699">
                  <c:v>13320</c:v>
                </c:pt>
                <c:pt idx="3700">
                  <c:v>13095</c:v>
                </c:pt>
                <c:pt idx="3701">
                  <c:v>13215</c:v>
                </c:pt>
                <c:pt idx="3702">
                  <c:v>13099</c:v>
                </c:pt>
                <c:pt idx="3703">
                  <c:v>12954.5</c:v>
                </c:pt>
                <c:pt idx="3704">
                  <c:v>12760</c:v>
                </c:pt>
                <c:pt idx="3705">
                  <c:v>13930</c:v>
                </c:pt>
                <c:pt idx="3706">
                  <c:v>13860</c:v>
                </c:pt>
                <c:pt idx="3707">
                  <c:v>14210</c:v>
                </c:pt>
                <c:pt idx="3708">
                  <c:v>14220</c:v>
                </c:pt>
                <c:pt idx="3709">
                  <c:v>13955</c:v>
                </c:pt>
                <c:pt idx="3710">
                  <c:v>13950</c:v>
                </c:pt>
                <c:pt idx="3711">
                  <c:v>14410</c:v>
                </c:pt>
                <c:pt idx="3712">
                  <c:v>14010</c:v>
                </c:pt>
                <c:pt idx="3713">
                  <c:v>14260</c:v>
                </c:pt>
                <c:pt idx="3714">
                  <c:v>14145</c:v>
                </c:pt>
                <c:pt idx="3715">
                  <c:v>13902</c:v>
                </c:pt>
                <c:pt idx="3716">
                  <c:v>14022</c:v>
                </c:pt>
                <c:pt idx="3717">
                  <c:v>14542</c:v>
                </c:pt>
                <c:pt idx="3718">
                  <c:v>14345</c:v>
                </c:pt>
                <c:pt idx="3719">
                  <c:v>13895</c:v>
                </c:pt>
                <c:pt idx="3720">
                  <c:v>14314</c:v>
                </c:pt>
                <c:pt idx="3721">
                  <c:v>13892</c:v>
                </c:pt>
                <c:pt idx="3722">
                  <c:v>13788</c:v>
                </c:pt>
                <c:pt idx="3723">
                  <c:v>13788</c:v>
                </c:pt>
                <c:pt idx="3724">
                  <c:v>13788</c:v>
                </c:pt>
                <c:pt idx="3725">
                  <c:v>12859</c:v>
                </c:pt>
                <c:pt idx="3726">
                  <c:v>12944</c:v>
                </c:pt>
                <c:pt idx="3727">
                  <c:v>12635</c:v>
                </c:pt>
                <c:pt idx="3728">
                  <c:v>13134</c:v>
                </c:pt>
                <c:pt idx="3729">
                  <c:v>12650</c:v>
                </c:pt>
                <c:pt idx="3730">
                  <c:v>12837</c:v>
                </c:pt>
                <c:pt idx="3731">
                  <c:v>12413</c:v>
                </c:pt>
                <c:pt idx="3732">
                  <c:v>12041</c:v>
                </c:pt>
                <c:pt idx="3733">
                  <c:v>11999</c:v>
                </c:pt>
                <c:pt idx="3734">
                  <c:v>11705</c:v>
                </c:pt>
                <c:pt idx="3735">
                  <c:v>11456</c:v>
                </c:pt>
                <c:pt idx="3736">
                  <c:v>10685</c:v>
                </c:pt>
                <c:pt idx="3737">
                  <c:v>11234</c:v>
                </c:pt>
                <c:pt idx="3738">
                  <c:v>11150</c:v>
                </c:pt>
                <c:pt idx="3739">
                  <c:v>11150</c:v>
                </c:pt>
                <c:pt idx="3740">
                  <c:v>10911</c:v>
                </c:pt>
                <c:pt idx="3741">
                  <c:v>11274</c:v>
                </c:pt>
                <c:pt idx="3742">
                  <c:v>11020.5</c:v>
                </c:pt>
                <c:pt idx="3743">
                  <c:v>10951</c:v>
                </c:pt>
                <c:pt idx="3744">
                  <c:v>10710</c:v>
                </c:pt>
                <c:pt idx="3745">
                  <c:v>10613</c:v>
                </c:pt>
                <c:pt idx="3746">
                  <c:v>10993</c:v>
                </c:pt>
                <c:pt idx="3747">
                  <c:v>10765</c:v>
                </c:pt>
                <c:pt idx="3748">
                  <c:v>10925</c:v>
                </c:pt>
                <c:pt idx="3749">
                  <c:v>10625</c:v>
                </c:pt>
                <c:pt idx="3750">
                  <c:v>10967</c:v>
                </c:pt>
                <c:pt idx="3751">
                  <c:v>11075</c:v>
                </c:pt>
                <c:pt idx="3752">
                  <c:v>11170</c:v>
                </c:pt>
                <c:pt idx="3753">
                  <c:v>11670</c:v>
                </c:pt>
                <c:pt idx="3754">
                  <c:v>11752</c:v>
                </c:pt>
                <c:pt idx="3755">
                  <c:v>11805</c:v>
                </c:pt>
                <c:pt idx="3756">
                  <c:v>11740</c:v>
                </c:pt>
                <c:pt idx="3757">
                  <c:v>12145</c:v>
                </c:pt>
                <c:pt idx="3758">
                  <c:v>12232</c:v>
                </c:pt>
                <c:pt idx="3759">
                  <c:v>12232</c:v>
                </c:pt>
                <c:pt idx="3760">
                  <c:v>12440</c:v>
                </c:pt>
                <c:pt idx="3761">
                  <c:v>12085</c:v>
                </c:pt>
                <c:pt idx="3762">
                  <c:v>12290</c:v>
                </c:pt>
                <c:pt idx="3763">
                  <c:v>11935</c:v>
                </c:pt>
                <c:pt idx="3764">
                  <c:v>12268</c:v>
                </c:pt>
                <c:pt idx="3765">
                  <c:v>12405</c:v>
                </c:pt>
                <c:pt idx="3766">
                  <c:v>12163</c:v>
                </c:pt>
                <c:pt idx="3767">
                  <c:v>12590</c:v>
                </c:pt>
                <c:pt idx="3768">
                  <c:v>12910</c:v>
                </c:pt>
                <c:pt idx="3769">
                  <c:v>13080</c:v>
                </c:pt>
                <c:pt idx="3770">
                  <c:v>12975</c:v>
                </c:pt>
                <c:pt idx="3771">
                  <c:v>13030</c:v>
                </c:pt>
                <c:pt idx="3772">
                  <c:v>14205</c:v>
                </c:pt>
                <c:pt idx="3773">
                  <c:v>14960</c:v>
                </c:pt>
                <c:pt idx="3774">
                  <c:v>15135</c:v>
                </c:pt>
                <c:pt idx="3775">
                  <c:v>14945</c:v>
                </c:pt>
                <c:pt idx="3776">
                  <c:v>14850</c:v>
                </c:pt>
                <c:pt idx="3777">
                  <c:v>15030</c:v>
                </c:pt>
                <c:pt idx="3778">
                  <c:v>14985</c:v>
                </c:pt>
                <c:pt idx="3779">
                  <c:v>14925</c:v>
                </c:pt>
                <c:pt idx="3780">
                  <c:v>14620</c:v>
                </c:pt>
                <c:pt idx="3781">
                  <c:v>15360</c:v>
                </c:pt>
                <c:pt idx="3782">
                  <c:v>15285</c:v>
                </c:pt>
                <c:pt idx="3783">
                  <c:v>15400</c:v>
                </c:pt>
                <c:pt idx="3784">
                  <c:v>15900</c:v>
                </c:pt>
                <c:pt idx="3785">
                  <c:v>15750</c:v>
                </c:pt>
                <c:pt idx="3786">
                  <c:v>15955</c:v>
                </c:pt>
                <c:pt idx="3787">
                  <c:v>15630</c:v>
                </c:pt>
                <c:pt idx="3788">
                  <c:v>15705</c:v>
                </c:pt>
                <c:pt idx="3789">
                  <c:v>15097</c:v>
                </c:pt>
                <c:pt idx="3790">
                  <c:v>15130</c:v>
                </c:pt>
                <c:pt idx="3791">
                  <c:v>15185</c:v>
                </c:pt>
                <c:pt idx="3792">
                  <c:v>15125</c:v>
                </c:pt>
                <c:pt idx="3793">
                  <c:v>14970</c:v>
                </c:pt>
                <c:pt idx="3794">
                  <c:v>14940</c:v>
                </c:pt>
                <c:pt idx="3795">
                  <c:v>15292.5</c:v>
                </c:pt>
                <c:pt idx="3796">
                  <c:v>15137</c:v>
                </c:pt>
                <c:pt idx="3797">
                  <c:v>15190</c:v>
                </c:pt>
                <c:pt idx="3798">
                  <c:v>14200</c:v>
                </c:pt>
                <c:pt idx="3799">
                  <c:v>14400</c:v>
                </c:pt>
                <c:pt idx="3800">
                  <c:v>13885</c:v>
                </c:pt>
                <c:pt idx="3801">
                  <c:v>13970</c:v>
                </c:pt>
                <c:pt idx="3802">
                  <c:v>14215</c:v>
                </c:pt>
                <c:pt idx="3803">
                  <c:v>14080</c:v>
                </c:pt>
                <c:pt idx="3804">
                  <c:v>14320</c:v>
                </c:pt>
                <c:pt idx="3805">
                  <c:v>13915</c:v>
                </c:pt>
                <c:pt idx="3806">
                  <c:v>13740</c:v>
                </c:pt>
                <c:pt idx="3807">
                  <c:v>13295</c:v>
                </c:pt>
                <c:pt idx="3808">
                  <c:v>13140</c:v>
                </c:pt>
                <c:pt idx="3809">
                  <c:v>13545</c:v>
                </c:pt>
                <c:pt idx="3810">
                  <c:v>13820</c:v>
                </c:pt>
                <c:pt idx="3811">
                  <c:v>13500</c:v>
                </c:pt>
                <c:pt idx="3812">
                  <c:v>13480</c:v>
                </c:pt>
                <c:pt idx="3813">
                  <c:v>13590</c:v>
                </c:pt>
                <c:pt idx="3814">
                  <c:v>13785</c:v>
                </c:pt>
                <c:pt idx="3815">
                  <c:v>13880</c:v>
                </c:pt>
                <c:pt idx="3816">
                  <c:v>14052</c:v>
                </c:pt>
                <c:pt idx="3817">
                  <c:v>14545</c:v>
                </c:pt>
                <c:pt idx="3818">
                  <c:v>13955</c:v>
                </c:pt>
                <c:pt idx="3819">
                  <c:v>13700</c:v>
                </c:pt>
                <c:pt idx="3820">
                  <c:v>13815</c:v>
                </c:pt>
                <c:pt idx="3821">
                  <c:v>13765</c:v>
                </c:pt>
                <c:pt idx="3822">
                  <c:v>12960</c:v>
                </c:pt>
                <c:pt idx="3823">
                  <c:v>12910</c:v>
                </c:pt>
                <c:pt idx="3824">
                  <c:v>12910</c:v>
                </c:pt>
                <c:pt idx="3825">
                  <c:v>12720</c:v>
                </c:pt>
                <c:pt idx="3826">
                  <c:v>13015</c:v>
                </c:pt>
                <c:pt idx="3827">
                  <c:v>12645</c:v>
                </c:pt>
                <c:pt idx="3828">
                  <c:v>12465</c:v>
                </c:pt>
                <c:pt idx="3829">
                  <c:v>12435</c:v>
                </c:pt>
                <c:pt idx="3830">
                  <c:v>12582</c:v>
                </c:pt>
                <c:pt idx="3831">
                  <c:v>12267</c:v>
                </c:pt>
                <c:pt idx="3832">
                  <c:v>12115</c:v>
                </c:pt>
                <c:pt idx="3833">
                  <c:v>12275</c:v>
                </c:pt>
                <c:pt idx="3834">
                  <c:v>12560</c:v>
                </c:pt>
                <c:pt idx="3835">
                  <c:v>12730</c:v>
                </c:pt>
                <c:pt idx="3836">
                  <c:v>13217</c:v>
                </c:pt>
                <c:pt idx="3837">
                  <c:v>13035</c:v>
                </c:pt>
                <c:pt idx="3838">
                  <c:v>12890</c:v>
                </c:pt>
                <c:pt idx="3839">
                  <c:v>13430</c:v>
                </c:pt>
                <c:pt idx="3840">
                  <c:v>13485</c:v>
                </c:pt>
                <c:pt idx="3841">
                  <c:v>14265</c:v>
                </c:pt>
                <c:pt idx="3842">
                  <c:v>14760</c:v>
                </c:pt>
                <c:pt idx="3843">
                  <c:v>14630</c:v>
                </c:pt>
                <c:pt idx="3844">
                  <c:v>14675</c:v>
                </c:pt>
                <c:pt idx="3845">
                  <c:v>14448</c:v>
                </c:pt>
                <c:pt idx="3846">
                  <c:v>14964</c:v>
                </c:pt>
                <c:pt idx="3847">
                  <c:v>16580</c:v>
                </c:pt>
                <c:pt idx="3848">
                  <c:v>16038</c:v>
                </c:pt>
                <c:pt idx="3849">
                  <c:v>15685</c:v>
                </c:pt>
                <c:pt idx="3850">
                  <c:v>15690</c:v>
                </c:pt>
                <c:pt idx="3851">
                  <c:v>16081</c:v>
                </c:pt>
                <c:pt idx="3852">
                  <c:v>16371</c:v>
                </c:pt>
                <c:pt idx="3853">
                  <c:v>17025</c:v>
                </c:pt>
                <c:pt idx="3854">
                  <c:v>16140</c:v>
                </c:pt>
                <c:pt idx="3855">
                  <c:v>15830</c:v>
                </c:pt>
                <c:pt idx="3856">
                  <c:v>13175</c:v>
                </c:pt>
                <c:pt idx="3857">
                  <c:v>13173</c:v>
                </c:pt>
                <c:pt idx="3858">
                  <c:v>13954</c:v>
                </c:pt>
                <c:pt idx="3859">
                  <c:v>13000</c:v>
                </c:pt>
                <c:pt idx="3860">
                  <c:v>13270</c:v>
                </c:pt>
                <c:pt idx="3861">
                  <c:v>13280</c:v>
                </c:pt>
                <c:pt idx="3862">
                  <c:v>13297</c:v>
                </c:pt>
                <c:pt idx="3863">
                  <c:v>13280</c:v>
                </c:pt>
                <c:pt idx="3864">
                  <c:v>12990</c:v>
                </c:pt>
                <c:pt idx="3865">
                  <c:v>13089</c:v>
                </c:pt>
                <c:pt idx="3866">
                  <c:v>13355</c:v>
                </c:pt>
                <c:pt idx="3867">
                  <c:v>13315</c:v>
                </c:pt>
                <c:pt idx="3868">
                  <c:v>13910</c:v>
                </c:pt>
                <c:pt idx="3869">
                  <c:v>13600</c:v>
                </c:pt>
                <c:pt idx="3870">
                  <c:v>13350.77</c:v>
                </c:pt>
                <c:pt idx="3871">
                  <c:v>13650</c:v>
                </c:pt>
                <c:pt idx="3872">
                  <c:v>14490</c:v>
                </c:pt>
                <c:pt idx="3873">
                  <c:v>14398</c:v>
                </c:pt>
                <c:pt idx="3874">
                  <c:v>13870</c:v>
                </c:pt>
                <c:pt idx="3875">
                  <c:v>13780</c:v>
                </c:pt>
                <c:pt idx="3876">
                  <c:v>13807.5</c:v>
                </c:pt>
                <c:pt idx="3877">
                  <c:v>14004</c:v>
                </c:pt>
                <c:pt idx="3878">
                  <c:v>14750</c:v>
                </c:pt>
                <c:pt idx="3879">
                  <c:v>14530</c:v>
                </c:pt>
                <c:pt idx="3880">
                  <c:v>14265</c:v>
                </c:pt>
                <c:pt idx="3881">
                  <c:v>14403</c:v>
                </c:pt>
                <c:pt idx="3882">
                  <c:v>14079</c:v>
                </c:pt>
                <c:pt idx="3883">
                  <c:v>13691</c:v>
                </c:pt>
                <c:pt idx="3884">
                  <c:v>13656</c:v>
                </c:pt>
                <c:pt idx="3885">
                  <c:v>13995</c:v>
                </c:pt>
                <c:pt idx="3886">
                  <c:v>14615</c:v>
                </c:pt>
                <c:pt idx="3887">
                  <c:v>14380</c:v>
                </c:pt>
                <c:pt idx="3888">
                  <c:v>14125</c:v>
                </c:pt>
                <c:pt idx="3889">
                  <c:v>14265</c:v>
                </c:pt>
                <c:pt idx="3890">
                  <c:v>14265</c:v>
                </c:pt>
                <c:pt idx="3891">
                  <c:v>14175</c:v>
                </c:pt>
                <c:pt idx="3892">
                  <c:v>13025</c:v>
                </c:pt>
                <c:pt idx="3893">
                  <c:v>12982</c:v>
                </c:pt>
                <c:pt idx="3894">
                  <c:v>12910</c:v>
                </c:pt>
                <c:pt idx="3895">
                  <c:v>13047</c:v>
                </c:pt>
                <c:pt idx="3896">
                  <c:v>12720</c:v>
                </c:pt>
                <c:pt idx="3897">
                  <c:v>12473</c:v>
                </c:pt>
                <c:pt idx="3898">
                  <c:v>12669</c:v>
                </c:pt>
                <c:pt idx="3899">
                  <c:v>12975</c:v>
                </c:pt>
                <c:pt idx="3900">
                  <c:v>12895</c:v>
                </c:pt>
                <c:pt idx="3901">
                  <c:v>13245</c:v>
                </c:pt>
                <c:pt idx="3902">
                  <c:v>13277.5</c:v>
                </c:pt>
                <c:pt idx="3903">
                  <c:v>13565</c:v>
                </c:pt>
                <c:pt idx="3904">
                  <c:v>14680</c:v>
                </c:pt>
                <c:pt idx="3905">
                  <c:v>15025</c:v>
                </c:pt>
                <c:pt idx="3906">
                  <c:v>14680</c:v>
                </c:pt>
                <c:pt idx="3907">
                  <c:v>14680</c:v>
                </c:pt>
                <c:pt idx="3908">
                  <c:v>14725</c:v>
                </c:pt>
                <c:pt idx="3909">
                  <c:v>14725</c:v>
                </c:pt>
                <c:pt idx="3910">
                  <c:v>14725</c:v>
                </c:pt>
                <c:pt idx="3911">
                  <c:v>15205</c:v>
                </c:pt>
                <c:pt idx="3912">
                  <c:v>15234</c:v>
                </c:pt>
                <c:pt idx="3913">
                  <c:v>14877</c:v>
                </c:pt>
                <c:pt idx="3914">
                  <c:v>14877</c:v>
                </c:pt>
                <c:pt idx="3915">
                  <c:v>14201</c:v>
                </c:pt>
                <c:pt idx="3916">
                  <c:v>14423</c:v>
                </c:pt>
                <c:pt idx="3917">
                  <c:v>14550</c:v>
                </c:pt>
                <c:pt idx="3918">
                  <c:v>15095</c:v>
                </c:pt>
                <c:pt idx="3919">
                  <c:v>14989</c:v>
                </c:pt>
                <c:pt idx="3920">
                  <c:v>15186</c:v>
                </c:pt>
                <c:pt idx="3921">
                  <c:v>14865</c:v>
                </c:pt>
                <c:pt idx="3922">
                  <c:v>14801</c:v>
                </c:pt>
                <c:pt idx="3923">
                  <c:v>14660</c:v>
                </c:pt>
                <c:pt idx="3924">
                  <c:v>14792</c:v>
                </c:pt>
                <c:pt idx="3925">
                  <c:v>14662</c:v>
                </c:pt>
                <c:pt idx="3926">
                  <c:v>14428</c:v>
                </c:pt>
                <c:pt idx="3927">
                  <c:v>14283</c:v>
                </c:pt>
                <c:pt idx="3928">
                  <c:v>14075</c:v>
                </c:pt>
                <c:pt idx="3929">
                  <c:v>14150</c:v>
                </c:pt>
                <c:pt idx="3930">
                  <c:v>14228</c:v>
                </c:pt>
                <c:pt idx="3931">
                  <c:v>14415</c:v>
                </c:pt>
                <c:pt idx="3932">
                  <c:v>14450</c:v>
                </c:pt>
                <c:pt idx="3933">
                  <c:v>14455</c:v>
                </c:pt>
                <c:pt idx="3934">
                  <c:v>14567</c:v>
                </c:pt>
                <c:pt idx="3935">
                  <c:v>14567</c:v>
                </c:pt>
                <c:pt idx="3936">
                  <c:v>14612</c:v>
                </c:pt>
                <c:pt idx="3937">
                  <c:v>14795</c:v>
                </c:pt>
                <c:pt idx="3938">
                  <c:v>14515</c:v>
                </c:pt>
                <c:pt idx="3939">
                  <c:v>14728</c:v>
                </c:pt>
                <c:pt idx="3940">
                  <c:v>15230</c:v>
                </c:pt>
                <c:pt idx="3941">
                  <c:v>15223</c:v>
                </c:pt>
                <c:pt idx="3942">
                  <c:v>15392</c:v>
                </c:pt>
                <c:pt idx="3943">
                  <c:v>15335</c:v>
                </c:pt>
                <c:pt idx="3944">
                  <c:v>15265</c:v>
                </c:pt>
                <c:pt idx="3945">
                  <c:v>15688</c:v>
                </c:pt>
                <c:pt idx="3946">
                  <c:v>15455</c:v>
                </c:pt>
                <c:pt idx="3947">
                  <c:v>15338</c:v>
                </c:pt>
                <c:pt idx="3948">
                  <c:v>15730</c:v>
                </c:pt>
                <c:pt idx="3949">
                  <c:v>15785</c:v>
                </c:pt>
                <c:pt idx="3950">
                  <c:v>15914</c:v>
                </c:pt>
                <c:pt idx="3951">
                  <c:v>16185</c:v>
                </c:pt>
                <c:pt idx="3952">
                  <c:v>15965</c:v>
                </c:pt>
                <c:pt idx="3953">
                  <c:v>16165</c:v>
                </c:pt>
                <c:pt idx="3954">
                  <c:v>16425</c:v>
                </c:pt>
                <c:pt idx="3955">
                  <c:v>15845</c:v>
                </c:pt>
                <c:pt idx="3956">
                  <c:v>15675</c:v>
                </c:pt>
                <c:pt idx="3957">
                  <c:v>16360</c:v>
                </c:pt>
                <c:pt idx="3958">
                  <c:v>16375</c:v>
                </c:pt>
                <c:pt idx="3959">
                  <c:v>16345</c:v>
                </c:pt>
                <c:pt idx="3960">
                  <c:v>16490</c:v>
                </c:pt>
                <c:pt idx="3961">
                  <c:v>16340</c:v>
                </c:pt>
                <c:pt idx="3962">
                  <c:v>16195</c:v>
                </c:pt>
                <c:pt idx="3963">
                  <c:v>16303</c:v>
                </c:pt>
                <c:pt idx="3964">
                  <c:v>16125</c:v>
                </c:pt>
                <c:pt idx="3965">
                  <c:v>16295</c:v>
                </c:pt>
                <c:pt idx="3966">
                  <c:v>16325</c:v>
                </c:pt>
                <c:pt idx="3967">
                  <c:v>16160</c:v>
                </c:pt>
                <c:pt idx="3968">
                  <c:v>16665</c:v>
                </c:pt>
                <c:pt idx="3969">
                  <c:v>16445</c:v>
                </c:pt>
                <c:pt idx="3970">
                  <c:v>16545</c:v>
                </c:pt>
                <c:pt idx="3971">
                  <c:v>16235</c:v>
                </c:pt>
                <c:pt idx="3972">
                  <c:v>16085</c:v>
                </c:pt>
                <c:pt idx="3973">
                  <c:v>16085</c:v>
                </c:pt>
                <c:pt idx="3974">
                  <c:v>16085</c:v>
                </c:pt>
                <c:pt idx="3975">
                  <c:v>15860</c:v>
                </c:pt>
                <c:pt idx="3976">
                  <c:v>16045</c:v>
                </c:pt>
                <c:pt idx="3977">
                  <c:v>16325</c:v>
                </c:pt>
                <c:pt idx="3978">
                  <c:v>16015</c:v>
                </c:pt>
                <c:pt idx="3979">
                  <c:v>16090</c:v>
                </c:pt>
                <c:pt idx="3980">
                  <c:v>15955</c:v>
                </c:pt>
                <c:pt idx="3981">
                  <c:v>16635</c:v>
                </c:pt>
                <c:pt idx="3982">
                  <c:v>16435</c:v>
                </c:pt>
                <c:pt idx="3983">
                  <c:v>16313</c:v>
                </c:pt>
                <c:pt idx="3984">
                  <c:v>16355</c:v>
                </c:pt>
                <c:pt idx="3985">
                  <c:v>15705</c:v>
                </c:pt>
                <c:pt idx="3986">
                  <c:v>15390</c:v>
                </c:pt>
                <c:pt idx="3987">
                  <c:v>15642</c:v>
                </c:pt>
                <c:pt idx="3988">
                  <c:v>16060</c:v>
                </c:pt>
                <c:pt idx="3989">
                  <c:v>15670</c:v>
                </c:pt>
                <c:pt idx="3990">
                  <c:v>16325</c:v>
                </c:pt>
                <c:pt idx="3991">
                  <c:v>16395</c:v>
                </c:pt>
                <c:pt idx="3992">
                  <c:v>16270</c:v>
                </c:pt>
                <c:pt idx="3993">
                  <c:v>16350</c:v>
                </c:pt>
                <c:pt idx="3994">
                  <c:v>16295</c:v>
                </c:pt>
                <c:pt idx="3995">
                  <c:v>16130</c:v>
                </c:pt>
                <c:pt idx="3996">
                  <c:v>16045</c:v>
                </c:pt>
                <c:pt idx="3997">
                  <c:v>16240</c:v>
                </c:pt>
                <c:pt idx="3998">
                  <c:v>16590</c:v>
                </c:pt>
                <c:pt idx="3999">
                  <c:v>16590</c:v>
                </c:pt>
                <c:pt idx="4000">
                  <c:v>16175</c:v>
                </c:pt>
                <c:pt idx="4001">
                  <c:v>16290</c:v>
                </c:pt>
                <c:pt idx="4002">
                  <c:v>16765</c:v>
                </c:pt>
                <c:pt idx="4003">
                  <c:v>16695</c:v>
                </c:pt>
                <c:pt idx="4004">
                  <c:v>17205</c:v>
                </c:pt>
                <c:pt idx="4005">
                  <c:v>17715</c:v>
                </c:pt>
                <c:pt idx="4006">
                  <c:v>17580</c:v>
                </c:pt>
                <c:pt idx="4007">
                  <c:v>17910</c:v>
                </c:pt>
                <c:pt idx="4008">
                  <c:v>17580</c:v>
                </c:pt>
                <c:pt idx="4009">
                  <c:v>17200</c:v>
                </c:pt>
                <c:pt idx="4010">
                  <c:v>16845</c:v>
                </c:pt>
                <c:pt idx="4011">
                  <c:v>16850</c:v>
                </c:pt>
                <c:pt idx="4012">
                  <c:v>16655</c:v>
                </c:pt>
                <c:pt idx="4013">
                  <c:v>16620</c:v>
                </c:pt>
                <c:pt idx="4014">
                  <c:v>16760</c:v>
                </c:pt>
                <c:pt idx="4015">
                  <c:v>16945</c:v>
                </c:pt>
                <c:pt idx="4016">
                  <c:v>17100</c:v>
                </c:pt>
                <c:pt idx="4017">
                  <c:v>17150</c:v>
                </c:pt>
                <c:pt idx="4018">
                  <c:v>16955</c:v>
                </c:pt>
                <c:pt idx="4019">
                  <c:v>16955</c:v>
                </c:pt>
                <c:pt idx="4020">
                  <c:v>17050</c:v>
                </c:pt>
                <c:pt idx="4021">
                  <c:v>16805</c:v>
                </c:pt>
                <c:pt idx="4022">
                  <c:v>17165</c:v>
                </c:pt>
                <c:pt idx="4023">
                  <c:v>17440</c:v>
                </c:pt>
                <c:pt idx="4024">
                  <c:v>17230</c:v>
                </c:pt>
                <c:pt idx="4025">
                  <c:v>16510</c:v>
                </c:pt>
                <c:pt idx="4026">
                  <c:v>16300</c:v>
                </c:pt>
                <c:pt idx="4027">
                  <c:v>16555</c:v>
                </c:pt>
                <c:pt idx="4028">
                  <c:v>16400</c:v>
                </c:pt>
                <c:pt idx="4029">
                  <c:v>16705</c:v>
                </c:pt>
                <c:pt idx="4030">
                  <c:v>16490</c:v>
                </c:pt>
                <c:pt idx="4031">
                  <c:v>16635</c:v>
                </c:pt>
                <c:pt idx="4032">
                  <c:v>16545</c:v>
                </c:pt>
                <c:pt idx="4033">
                  <c:v>16555</c:v>
                </c:pt>
                <c:pt idx="4034">
                  <c:v>16515</c:v>
                </c:pt>
                <c:pt idx="4035">
                  <c:v>16060</c:v>
                </c:pt>
                <c:pt idx="4036">
                  <c:v>15725</c:v>
                </c:pt>
                <c:pt idx="4037">
                  <c:v>15020</c:v>
                </c:pt>
                <c:pt idx="4038">
                  <c:v>14690</c:v>
                </c:pt>
                <c:pt idx="4039">
                  <c:v>14730</c:v>
                </c:pt>
                <c:pt idx="4040">
                  <c:v>14830</c:v>
                </c:pt>
                <c:pt idx="4041">
                  <c:v>14855</c:v>
                </c:pt>
                <c:pt idx="4042">
                  <c:v>14730</c:v>
                </c:pt>
                <c:pt idx="4043">
                  <c:v>14670</c:v>
                </c:pt>
                <c:pt idx="4044">
                  <c:v>14315</c:v>
                </c:pt>
                <c:pt idx="4045">
                  <c:v>14520</c:v>
                </c:pt>
                <c:pt idx="4046">
                  <c:v>14895</c:v>
                </c:pt>
                <c:pt idx="4047">
                  <c:v>14835</c:v>
                </c:pt>
                <c:pt idx="4048">
                  <c:v>14975</c:v>
                </c:pt>
                <c:pt idx="4049">
                  <c:v>15025</c:v>
                </c:pt>
                <c:pt idx="4050">
                  <c:v>15020</c:v>
                </c:pt>
                <c:pt idx="4051">
                  <c:v>14470</c:v>
                </c:pt>
                <c:pt idx="4052">
                  <c:v>14575</c:v>
                </c:pt>
                <c:pt idx="4053">
                  <c:v>14529.5</c:v>
                </c:pt>
                <c:pt idx="4054">
                  <c:v>14315</c:v>
                </c:pt>
                <c:pt idx="4055">
                  <c:v>14295</c:v>
                </c:pt>
                <c:pt idx="4056">
                  <c:v>14775</c:v>
                </c:pt>
                <c:pt idx="4057">
                  <c:v>14550</c:v>
                </c:pt>
                <c:pt idx="4058">
                  <c:v>14545</c:v>
                </c:pt>
                <c:pt idx="4059">
                  <c:v>14285</c:v>
                </c:pt>
                <c:pt idx="4060">
                  <c:v>14335</c:v>
                </c:pt>
                <c:pt idx="4061">
                  <c:v>14285</c:v>
                </c:pt>
                <c:pt idx="4062">
                  <c:v>14650</c:v>
                </c:pt>
                <c:pt idx="4063">
                  <c:v>14475</c:v>
                </c:pt>
                <c:pt idx="4064">
                  <c:v>14575</c:v>
                </c:pt>
                <c:pt idx="4065">
                  <c:v>14315</c:v>
                </c:pt>
                <c:pt idx="4066">
                  <c:v>14555</c:v>
                </c:pt>
                <c:pt idx="4067">
                  <c:v>14435</c:v>
                </c:pt>
                <c:pt idx="4068">
                  <c:v>14485</c:v>
                </c:pt>
                <c:pt idx="4069">
                  <c:v>14710</c:v>
                </c:pt>
                <c:pt idx="4070">
                  <c:v>14640</c:v>
                </c:pt>
                <c:pt idx="4071">
                  <c:v>15015</c:v>
                </c:pt>
                <c:pt idx="4072">
                  <c:v>15085</c:v>
                </c:pt>
                <c:pt idx="4073">
                  <c:v>15570</c:v>
                </c:pt>
                <c:pt idx="4074">
                  <c:v>15720</c:v>
                </c:pt>
                <c:pt idx="4075">
                  <c:v>15500</c:v>
                </c:pt>
                <c:pt idx="4076">
                  <c:v>15233</c:v>
                </c:pt>
                <c:pt idx="4077">
                  <c:v>15073</c:v>
                </c:pt>
                <c:pt idx="4078">
                  <c:v>14993</c:v>
                </c:pt>
                <c:pt idx="4079">
                  <c:v>15360</c:v>
                </c:pt>
                <c:pt idx="4080">
                  <c:v>15095</c:v>
                </c:pt>
                <c:pt idx="4081">
                  <c:v>15010</c:v>
                </c:pt>
                <c:pt idx="4082">
                  <c:v>15005</c:v>
                </c:pt>
                <c:pt idx="4083">
                  <c:v>14900</c:v>
                </c:pt>
                <c:pt idx="4084">
                  <c:v>14900</c:v>
                </c:pt>
                <c:pt idx="4085">
                  <c:v>14870</c:v>
                </c:pt>
                <c:pt idx="4086">
                  <c:v>15020</c:v>
                </c:pt>
                <c:pt idx="4087">
                  <c:v>15300</c:v>
                </c:pt>
                <c:pt idx="4088">
                  <c:v>15435</c:v>
                </c:pt>
                <c:pt idx="4089">
                  <c:v>15335</c:v>
                </c:pt>
                <c:pt idx="4090">
                  <c:v>15020</c:v>
                </c:pt>
                <c:pt idx="4091">
                  <c:v>14680</c:v>
                </c:pt>
                <c:pt idx="4092">
                  <c:v>14670</c:v>
                </c:pt>
                <c:pt idx="4093">
                  <c:v>14545</c:v>
                </c:pt>
                <c:pt idx="4094">
                  <c:v>14745</c:v>
                </c:pt>
                <c:pt idx="4095">
                  <c:v>14525</c:v>
                </c:pt>
                <c:pt idx="4096">
                  <c:v>14155</c:v>
                </c:pt>
                <c:pt idx="4097">
                  <c:v>13170</c:v>
                </c:pt>
                <c:pt idx="4098">
                  <c:v>13370</c:v>
                </c:pt>
                <c:pt idx="4099">
                  <c:v>13720</c:v>
                </c:pt>
                <c:pt idx="4100">
                  <c:v>13690</c:v>
                </c:pt>
                <c:pt idx="4101">
                  <c:v>13745</c:v>
                </c:pt>
                <c:pt idx="4102">
                  <c:v>13636</c:v>
                </c:pt>
                <c:pt idx="4103">
                  <c:v>13775</c:v>
                </c:pt>
                <c:pt idx="4104">
                  <c:v>13850</c:v>
                </c:pt>
                <c:pt idx="4105">
                  <c:v>13480</c:v>
                </c:pt>
                <c:pt idx="4106">
                  <c:v>13495</c:v>
                </c:pt>
                <c:pt idx="4107">
                  <c:v>13534</c:v>
                </c:pt>
                <c:pt idx="4108">
                  <c:v>13525</c:v>
                </c:pt>
                <c:pt idx="4109">
                  <c:v>13420</c:v>
                </c:pt>
                <c:pt idx="4110">
                  <c:v>13190</c:v>
                </c:pt>
                <c:pt idx="4111">
                  <c:v>13261</c:v>
                </c:pt>
                <c:pt idx="4112">
                  <c:v>13205</c:v>
                </c:pt>
                <c:pt idx="4113">
                  <c:v>13131</c:v>
                </c:pt>
                <c:pt idx="4114">
                  <c:v>12728</c:v>
                </c:pt>
                <c:pt idx="4115">
                  <c:v>12766</c:v>
                </c:pt>
                <c:pt idx="4116">
                  <c:v>12630</c:v>
                </c:pt>
                <c:pt idx="4117">
                  <c:v>12155</c:v>
                </c:pt>
                <c:pt idx="4118">
                  <c:v>12190.5</c:v>
                </c:pt>
                <c:pt idx="4119">
                  <c:v>12555</c:v>
                </c:pt>
                <c:pt idx="4120">
                  <c:v>12315</c:v>
                </c:pt>
                <c:pt idx="4121">
                  <c:v>12035</c:v>
                </c:pt>
                <c:pt idx="4122">
                  <c:v>12087</c:v>
                </c:pt>
                <c:pt idx="4123">
                  <c:v>11992</c:v>
                </c:pt>
                <c:pt idx="4124">
                  <c:v>11865</c:v>
                </c:pt>
                <c:pt idx="4125">
                  <c:v>11733</c:v>
                </c:pt>
                <c:pt idx="4126">
                  <c:v>11805</c:v>
                </c:pt>
                <c:pt idx="4127">
                  <c:v>12075</c:v>
                </c:pt>
                <c:pt idx="4128">
                  <c:v>11970</c:v>
                </c:pt>
                <c:pt idx="4129">
                  <c:v>11945</c:v>
                </c:pt>
                <c:pt idx="4130">
                  <c:v>11563</c:v>
                </c:pt>
                <c:pt idx="4131">
                  <c:v>11617</c:v>
                </c:pt>
                <c:pt idx="4132">
                  <c:v>11505</c:v>
                </c:pt>
                <c:pt idx="4133">
                  <c:v>11667</c:v>
                </c:pt>
                <c:pt idx="4134">
                  <c:v>12137</c:v>
                </c:pt>
                <c:pt idx="4135">
                  <c:v>12230</c:v>
                </c:pt>
                <c:pt idx="4136">
                  <c:v>11881</c:v>
                </c:pt>
                <c:pt idx="4137">
                  <c:v>11855</c:v>
                </c:pt>
                <c:pt idx="4138">
                  <c:v>11840</c:v>
                </c:pt>
                <c:pt idx="4139">
                  <c:v>11846</c:v>
                </c:pt>
                <c:pt idx="4140">
                  <c:v>11863</c:v>
                </c:pt>
                <c:pt idx="4141">
                  <c:v>11722</c:v>
                </c:pt>
                <c:pt idx="4142">
                  <c:v>11952</c:v>
                </c:pt>
                <c:pt idx="4143">
                  <c:v>12380</c:v>
                </c:pt>
                <c:pt idx="4144">
                  <c:v>12915</c:v>
                </c:pt>
                <c:pt idx="4145">
                  <c:v>12575</c:v>
                </c:pt>
                <c:pt idx="4146">
                  <c:v>12635</c:v>
                </c:pt>
                <c:pt idx="4147">
                  <c:v>13080</c:v>
                </c:pt>
                <c:pt idx="4148">
                  <c:v>13070</c:v>
                </c:pt>
                <c:pt idx="4149">
                  <c:v>13050</c:v>
                </c:pt>
                <c:pt idx="4150">
                  <c:v>13012</c:v>
                </c:pt>
                <c:pt idx="4151">
                  <c:v>12776</c:v>
                </c:pt>
                <c:pt idx="4152">
                  <c:v>12717</c:v>
                </c:pt>
                <c:pt idx="4153">
                  <c:v>13037</c:v>
                </c:pt>
                <c:pt idx="4154">
                  <c:v>13293</c:v>
                </c:pt>
                <c:pt idx="4155">
                  <c:v>13300</c:v>
                </c:pt>
                <c:pt idx="4156">
                  <c:v>13342</c:v>
                </c:pt>
                <c:pt idx="4157">
                  <c:v>13915</c:v>
                </c:pt>
                <c:pt idx="4158">
                  <c:v>14199</c:v>
                </c:pt>
                <c:pt idx="4159">
                  <c:v>14165</c:v>
                </c:pt>
                <c:pt idx="4160">
                  <c:v>14095</c:v>
                </c:pt>
                <c:pt idx="4161">
                  <c:v>13607</c:v>
                </c:pt>
                <c:pt idx="4162">
                  <c:v>13523</c:v>
                </c:pt>
                <c:pt idx="4163">
                  <c:v>13905</c:v>
                </c:pt>
                <c:pt idx="4164">
                  <c:v>13664</c:v>
                </c:pt>
                <c:pt idx="4165">
                  <c:v>13188</c:v>
                </c:pt>
                <c:pt idx="4166">
                  <c:v>13101</c:v>
                </c:pt>
                <c:pt idx="4167">
                  <c:v>13279</c:v>
                </c:pt>
                <c:pt idx="4168">
                  <c:v>13461</c:v>
                </c:pt>
                <c:pt idx="4169">
                  <c:v>13461</c:v>
                </c:pt>
                <c:pt idx="4170">
                  <c:v>13461</c:v>
                </c:pt>
                <c:pt idx="4171">
                  <c:v>13424</c:v>
                </c:pt>
                <c:pt idx="4172">
                  <c:v>13222</c:v>
                </c:pt>
                <c:pt idx="4173">
                  <c:v>13372</c:v>
                </c:pt>
                <c:pt idx="4174">
                  <c:v>13372</c:v>
                </c:pt>
                <c:pt idx="4175">
                  <c:v>13786</c:v>
                </c:pt>
                <c:pt idx="4176">
                  <c:v>13993</c:v>
                </c:pt>
                <c:pt idx="4177">
                  <c:v>14204</c:v>
                </c:pt>
                <c:pt idx="4178">
                  <c:v>14231</c:v>
                </c:pt>
                <c:pt idx="4179">
                  <c:v>14898</c:v>
                </c:pt>
                <c:pt idx="4180">
                  <c:v>14888</c:v>
                </c:pt>
                <c:pt idx="4181">
                  <c:v>14610</c:v>
                </c:pt>
                <c:pt idx="4182">
                  <c:v>14602</c:v>
                </c:pt>
                <c:pt idx="4183">
                  <c:v>14784</c:v>
                </c:pt>
                <c:pt idx="4184">
                  <c:v>14629</c:v>
                </c:pt>
                <c:pt idx="4185">
                  <c:v>14646</c:v>
                </c:pt>
                <c:pt idx="4186">
                  <c:v>14776</c:v>
                </c:pt>
                <c:pt idx="4187">
                  <c:v>14685</c:v>
                </c:pt>
                <c:pt idx="4188">
                  <c:v>14467</c:v>
                </c:pt>
                <c:pt idx="4189">
                  <c:v>14744</c:v>
                </c:pt>
                <c:pt idx="4190">
                  <c:v>14676</c:v>
                </c:pt>
                <c:pt idx="4191">
                  <c:v>14978</c:v>
                </c:pt>
                <c:pt idx="4192">
                  <c:v>14704</c:v>
                </c:pt>
                <c:pt idx="4193">
                  <c:v>15282</c:v>
                </c:pt>
                <c:pt idx="4194">
                  <c:v>15202</c:v>
                </c:pt>
                <c:pt idx="4195">
                  <c:v>15092</c:v>
                </c:pt>
                <c:pt idx="4196">
                  <c:v>15140</c:v>
                </c:pt>
                <c:pt idx="4197">
                  <c:v>15065</c:v>
                </c:pt>
                <c:pt idx="4198">
                  <c:v>15052</c:v>
                </c:pt>
                <c:pt idx="4199">
                  <c:v>14975</c:v>
                </c:pt>
                <c:pt idx="4200">
                  <c:v>14848</c:v>
                </c:pt>
                <c:pt idx="4201">
                  <c:v>14850</c:v>
                </c:pt>
                <c:pt idx="4202">
                  <c:v>15650</c:v>
                </c:pt>
                <c:pt idx="4203">
                  <c:v>14725</c:v>
                </c:pt>
                <c:pt idx="4204">
                  <c:v>14900</c:v>
                </c:pt>
                <c:pt idx="4205">
                  <c:v>15145</c:v>
                </c:pt>
                <c:pt idx="4206">
                  <c:v>14780</c:v>
                </c:pt>
                <c:pt idx="4207">
                  <c:v>15015</c:v>
                </c:pt>
                <c:pt idx="4208">
                  <c:v>14962</c:v>
                </c:pt>
                <c:pt idx="4209">
                  <c:v>15005</c:v>
                </c:pt>
                <c:pt idx="4210">
                  <c:v>15033</c:v>
                </c:pt>
                <c:pt idx="4211">
                  <c:v>14900</c:v>
                </c:pt>
                <c:pt idx="4212">
                  <c:v>14790</c:v>
                </c:pt>
                <c:pt idx="4213">
                  <c:v>14941</c:v>
                </c:pt>
                <c:pt idx="4214">
                  <c:v>14883</c:v>
                </c:pt>
                <c:pt idx="4215">
                  <c:v>14831</c:v>
                </c:pt>
                <c:pt idx="4216">
                  <c:v>14730</c:v>
                </c:pt>
                <c:pt idx="4217">
                  <c:v>15192</c:v>
                </c:pt>
                <c:pt idx="4218">
                  <c:v>15053</c:v>
                </c:pt>
                <c:pt idx="4219">
                  <c:v>15016</c:v>
                </c:pt>
                <c:pt idx="4220">
                  <c:v>14785</c:v>
                </c:pt>
                <c:pt idx="4221">
                  <c:v>14625</c:v>
                </c:pt>
                <c:pt idx="4222">
                  <c:v>14720</c:v>
                </c:pt>
                <c:pt idx="4223">
                  <c:v>14860</c:v>
                </c:pt>
                <c:pt idx="4224">
                  <c:v>14745</c:v>
                </c:pt>
                <c:pt idx="4225">
                  <c:v>14790</c:v>
                </c:pt>
                <c:pt idx="4226">
                  <c:v>14785</c:v>
                </c:pt>
                <c:pt idx="4227">
                  <c:v>14720</c:v>
                </c:pt>
                <c:pt idx="4228">
                  <c:v>14827</c:v>
                </c:pt>
                <c:pt idx="4229">
                  <c:v>14724</c:v>
                </c:pt>
                <c:pt idx="4230">
                  <c:v>14688</c:v>
                </c:pt>
                <c:pt idx="4231">
                  <c:v>14795</c:v>
                </c:pt>
                <c:pt idx="4232">
                  <c:v>15290</c:v>
                </c:pt>
                <c:pt idx="4233">
                  <c:v>15152</c:v>
                </c:pt>
                <c:pt idx="4234">
                  <c:v>15217</c:v>
                </c:pt>
                <c:pt idx="4235">
                  <c:v>15097</c:v>
                </c:pt>
                <c:pt idx="4236">
                  <c:v>14960</c:v>
                </c:pt>
                <c:pt idx="4237">
                  <c:v>15362</c:v>
                </c:pt>
                <c:pt idx="4238">
                  <c:v>15153</c:v>
                </c:pt>
                <c:pt idx="4239">
                  <c:v>15901</c:v>
                </c:pt>
                <c:pt idx="4240">
                  <c:v>15751</c:v>
                </c:pt>
                <c:pt idx="4241">
                  <c:v>16610</c:v>
                </c:pt>
                <c:pt idx="4242">
                  <c:v>16812</c:v>
                </c:pt>
                <c:pt idx="4243">
                  <c:v>16710</c:v>
                </c:pt>
                <c:pt idx="4244">
                  <c:v>17282</c:v>
                </c:pt>
                <c:pt idx="4245">
                  <c:v>17610</c:v>
                </c:pt>
                <c:pt idx="4246">
                  <c:v>17893</c:v>
                </c:pt>
                <c:pt idx="4247">
                  <c:v>17735</c:v>
                </c:pt>
                <c:pt idx="4248">
                  <c:v>17735</c:v>
                </c:pt>
                <c:pt idx="4249">
                  <c:v>17735</c:v>
                </c:pt>
                <c:pt idx="4250">
                  <c:v>18215</c:v>
                </c:pt>
                <c:pt idx="4251">
                  <c:v>18290</c:v>
                </c:pt>
                <c:pt idx="4252">
                  <c:v>18411</c:v>
                </c:pt>
                <c:pt idx="4253">
                  <c:v>19505</c:v>
                </c:pt>
                <c:pt idx="4254">
                  <c:v>19425</c:v>
                </c:pt>
                <c:pt idx="4255">
                  <c:v>20270</c:v>
                </c:pt>
                <c:pt idx="4256">
                  <c:v>19810</c:v>
                </c:pt>
                <c:pt idx="4257">
                  <c:v>18925</c:v>
                </c:pt>
                <c:pt idx="4258">
                  <c:v>19365</c:v>
                </c:pt>
                <c:pt idx="4259">
                  <c:v>19365</c:v>
                </c:pt>
                <c:pt idx="4260">
                  <c:v>19065</c:v>
                </c:pt>
                <c:pt idx="4261">
                  <c:v>19105</c:v>
                </c:pt>
                <c:pt idx="4262">
                  <c:v>19680</c:v>
                </c:pt>
                <c:pt idx="4263">
                  <c:v>19558</c:v>
                </c:pt>
                <c:pt idx="4264">
                  <c:v>20025</c:v>
                </c:pt>
                <c:pt idx="4265">
                  <c:v>20255</c:v>
                </c:pt>
                <c:pt idx="4266">
                  <c:v>20815</c:v>
                </c:pt>
                <c:pt idx="4267">
                  <c:v>21525</c:v>
                </c:pt>
                <c:pt idx="4268">
                  <c:v>21570</c:v>
                </c:pt>
                <c:pt idx="4269">
                  <c:v>20145</c:v>
                </c:pt>
                <c:pt idx="4270">
                  <c:v>20600</c:v>
                </c:pt>
                <c:pt idx="4271">
                  <c:v>21190</c:v>
                </c:pt>
                <c:pt idx="4272">
                  <c:v>21535</c:v>
                </c:pt>
                <c:pt idx="4273">
                  <c:v>20810</c:v>
                </c:pt>
                <c:pt idx="4274">
                  <c:v>21300</c:v>
                </c:pt>
                <c:pt idx="4275">
                  <c:v>22715</c:v>
                </c:pt>
                <c:pt idx="4276">
                  <c:v>22350</c:v>
                </c:pt>
                <c:pt idx="4277">
                  <c:v>22500</c:v>
                </c:pt>
                <c:pt idx="4278">
                  <c:v>23970</c:v>
                </c:pt>
                <c:pt idx="4279">
                  <c:v>23970</c:v>
                </c:pt>
                <c:pt idx="4280">
                  <c:v>22450</c:v>
                </c:pt>
                <c:pt idx="4281">
                  <c:v>22595</c:v>
                </c:pt>
                <c:pt idx="4282">
                  <c:v>21115</c:v>
                </c:pt>
                <c:pt idx="4283">
                  <c:v>21805</c:v>
                </c:pt>
                <c:pt idx="4284">
                  <c:v>21880</c:v>
                </c:pt>
                <c:pt idx="4285">
                  <c:v>21390</c:v>
                </c:pt>
                <c:pt idx="4286">
                  <c:v>21820</c:v>
                </c:pt>
                <c:pt idx="4287">
                  <c:v>20745</c:v>
                </c:pt>
                <c:pt idx="4288">
                  <c:v>20355</c:v>
                </c:pt>
                <c:pt idx="4289">
                  <c:v>19645</c:v>
                </c:pt>
                <c:pt idx="4290">
                  <c:v>18015</c:v>
                </c:pt>
                <c:pt idx="4291">
                  <c:v>18610</c:v>
                </c:pt>
                <c:pt idx="4292">
                  <c:v>19765</c:v>
                </c:pt>
                <c:pt idx="4293">
                  <c:v>19890</c:v>
                </c:pt>
                <c:pt idx="4294">
                  <c:v>19425</c:v>
                </c:pt>
                <c:pt idx="4295">
                  <c:v>19925</c:v>
                </c:pt>
                <c:pt idx="4296">
                  <c:v>20900</c:v>
                </c:pt>
                <c:pt idx="4297">
                  <c:v>20405</c:v>
                </c:pt>
                <c:pt idx="4298">
                  <c:v>20120</c:v>
                </c:pt>
                <c:pt idx="4299">
                  <c:v>20840</c:v>
                </c:pt>
                <c:pt idx="4300">
                  <c:v>20750</c:v>
                </c:pt>
                <c:pt idx="4301">
                  <c:v>21330</c:v>
                </c:pt>
                <c:pt idx="4302">
                  <c:v>21835</c:v>
                </c:pt>
                <c:pt idx="4303">
                  <c:v>22325</c:v>
                </c:pt>
                <c:pt idx="4304">
                  <c:v>22735</c:v>
                </c:pt>
                <c:pt idx="4305">
                  <c:v>23650</c:v>
                </c:pt>
                <c:pt idx="4306">
                  <c:v>23960</c:v>
                </c:pt>
                <c:pt idx="4307">
                  <c:v>24890</c:v>
                </c:pt>
                <c:pt idx="4308">
                  <c:v>25470</c:v>
                </c:pt>
                <c:pt idx="4309">
                  <c:v>26450</c:v>
                </c:pt>
                <c:pt idx="4310">
                  <c:v>27650</c:v>
                </c:pt>
                <c:pt idx="4311">
                  <c:v>27220</c:v>
                </c:pt>
                <c:pt idx="4312">
                  <c:v>27695</c:v>
                </c:pt>
                <c:pt idx="4313">
                  <c:v>28120</c:v>
                </c:pt>
                <c:pt idx="4314">
                  <c:v>28550</c:v>
                </c:pt>
                <c:pt idx="4315">
                  <c:v>26750</c:v>
                </c:pt>
                <c:pt idx="4316">
                  <c:v>26135</c:v>
                </c:pt>
                <c:pt idx="4317">
                  <c:v>25945</c:v>
                </c:pt>
                <c:pt idx="4318">
                  <c:v>26350</c:v>
                </c:pt>
                <c:pt idx="4319">
                  <c:v>26750</c:v>
                </c:pt>
                <c:pt idx="4320">
                  <c:v>27225</c:v>
                </c:pt>
                <c:pt idx="4321">
                  <c:v>26155</c:v>
                </c:pt>
                <c:pt idx="4322">
                  <c:v>25050</c:v>
                </c:pt>
                <c:pt idx="4323">
                  <c:v>25975</c:v>
                </c:pt>
                <c:pt idx="4324">
                  <c:v>27175</c:v>
                </c:pt>
                <c:pt idx="4325">
                  <c:v>27800</c:v>
                </c:pt>
                <c:pt idx="4326">
                  <c:v>27775</c:v>
                </c:pt>
                <c:pt idx="4327">
                  <c:v>26425</c:v>
                </c:pt>
                <c:pt idx="4328">
                  <c:v>27775</c:v>
                </c:pt>
                <c:pt idx="4329">
                  <c:v>27500</c:v>
                </c:pt>
                <c:pt idx="4330">
                  <c:v>27450</c:v>
                </c:pt>
                <c:pt idx="4331">
                  <c:v>27910</c:v>
                </c:pt>
                <c:pt idx="4332">
                  <c:v>27940</c:v>
                </c:pt>
                <c:pt idx="4333">
                  <c:v>28275</c:v>
                </c:pt>
                <c:pt idx="4334">
                  <c:v>28850</c:v>
                </c:pt>
                <c:pt idx="4335">
                  <c:v>29430</c:v>
                </c:pt>
                <c:pt idx="4336">
                  <c:v>32700</c:v>
                </c:pt>
                <c:pt idx="4337">
                  <c:v>31940</c:v>
                </c:pt>
                <c:pt idx="4338">
                  <c:v>32500</c:v>
                </c:pt>
                <c:pt idx="4339">
                  <c:v>33395</c:v>
                </c:pt>
                <c:pt idx="4340">
                  <c:v>35200</c:v>
                </c:pt>
                <c:pt idx="4341">
                  <c:v>33650</c:v>
                </c:pt>
                <c:pt idx="4342">
                  <c:v>33275</c:v>
                </c:pt>
                <c:pt idx="4343">
                  <c:v>33800</c:v>
                </c:pt>
                <c:pt idx="4344">
                  <c:v>33800</c:v>
                </c:pt>
                <c:pt idx="4345">
                  <c:v>32800</c:v>
                </c:pt>
                <c:pt idx="4346">
                  <c:v>31625</c:v>
                </c:pt>
                <c:pt idx="4347">
                  <c:v>32300</c:v>
                </c:pt>
                <c:pt idx="4348">
                  <c:v>31750</c:v>
                </c:pt>
                <c:pt idx="4349">
                  <c:v>29600</c:v>
                </c:pt>
                <c:pt idx="4350">
                  <c:v>29425</c:v>
                </c:pt>
                <c:pt idx="4351">
                  <c:v>30100</c:v>
                </c:pt>
                <c:pt idx="4352">
                  <c:v>30350</c:v>
                </c:pt>
                <c:pt idx="4353">
                  <c:v>29300</c:v>
                </c:pt>
                <c:pt idx="4354">
                  <c:v>28900</c:v>
                </c:pt>
                <c:pt idx="4355">
                  <c:v>31220</c:v>
                </c:pt>
                <c:pt idx="4356">
                  <c:v>30600</c:v>
                </c:pt>
                <c:pt idx="4357">
                  <c:v>29340</c:v>
                </c:pt>
                <c:pt idx="4358">
                  <c:v>26660</c:v>
                </c:pt>
                <c:pt idx="4359">
                  <c:v>27800</c:v>
                </c:pt>
                <c:pt idx="4360">
                  <c:v>28680</c:v>
                </c:pt>
                <c:pt idx="4361">
                  <c:v>28430</c:v>
                </c:pt>
                <c:pt idx="4362">
                  <c:v>29450</c:v>
                </c:pt>
                <c:pt idx="4363">
                  <c:v>29600</c:v>
                </c:pt>
                <c:pt idx="4364">
                  <c:v>30125</c:v>
                </c:pt>
                <c:pt idx="4365">
                  <c:v>29775</c:v>
                </c:pt>
                <c:pt idx="4366">
                  <c:v>30450</c:v>
                </c:pt>
                <c:pt idx="4367">
                  <c:v>30900</c:v>
                </c:pt>
                <c:pt idx="4368">
                  <c:v>31300</c:v>
                </c:pt>
                <c:pt idx="4369">
                  <c:v>31005</c:v>
                </c:pt>
                <c:pt idx="4370">
                  <c:v>30530</c:v>
                </c:pt>
                <c:pt idx="4371">
                  <c:v>29925</c:v>
                </c:pt>
                <c:pt idx="4372">
                  <c:v>30925</c:v>
                </c:pt>
                <c:pt idx="4373">
                  <c:v>31575</c:v>
                </c:pt>
                <c:pt idx="4374">
                  <c:v>31750</c:v>
                </c:pt>
                <c:pt idx="4375">
                  <c:v>32045</c:v>
                </c:pt>
                <c:pt idx="4376">
                  <c:v>32875</c:v>
                </c:pt>
                <c:pt idx="4377">
                  <c:v>33210</c:v>
                </c:pt>
                <c:pt idx="4378">
                  <c:v>33630</c:v>
                </c:pt>
                <c:pt idx="4379">
                  <c:v>34700</c:v>
                </c:pt>
                <c:pt idx="4380">
                  <c:v>33650</c:v>
                </c:pt>
                <c:pt idx="4381">
                  <c:v>33055</c:v>
                </c:pt>
                <c:pt idx="4382">
                  <c:v>33800</c:v>
                </c:pt>
                <c:pt idx="4383">
                  <c:v>34275</c:v>
                </c:pt>
                <c:pt idx="4384">
                  <c:v>34350</c:v>
                </c:pt>
                <c:pt idx="4385">
                  <c:v>33925</c:v>
                </c:pt>
                <c:pt idx="4386">
                  <c:v>33225</c:v>
                </c:pt>
                <c:pt idx="4387">
                  <c:v>31550</c:v>
                </c:pt>
                <c:pt idx="4388">
                  <c:v>32050</c:v>
                </c:pt>
                <c:pt idx="4389">
                  <c:v>31625</c:v>
                </c:pt>
                <c:pt idx="4390">
                  <c:v>32450</c:v>
                </c:pt>
                <c:pt idx="4391">
                  <c:v>32025</c:v>
                </c:pt>
                <c:pt idx="4392">
                  <c:v>32625</c:v>
                </c:pt>
                <c:pt idx="4393">
                  <c:v>31900</c:v>
                </c:pt>
                <c:pt idx="4394">
                  <c:v>31845</c:v>
                </c:pt>
                <c:pt idx="4395">
                  <c:v>31775</c:v>
                </c:pt>
                <c:pt idx="4396">
                  <c:v>30500</c:v>
                </c:pt>
                <c:pt idx="4397">
                  <c:v>30805</c:v>
                </c:pt>
                <c:pt idx="4398">
                  <c:v>29905</c:v>
                </c:pt>
                <c:pt idx="4399">
                  <c:v>30525</c:v>
                </c:pt>
                <c:pt idx="4400">
                  <c:v>29950</c:v>
                </c:pt>
                <c:pt idx="4401">
                  <c:v>30625</c:v>
                </c:pt>
                <c:pt idx="4402">
                  <c:v>30275</c:v>
                </c:pt>
                <c:pt idx="4403">
                  <c:v>30525</c:v>
                </c:pt>
                <c:pt idx="4404">
                  <c:v>30895</c:v>
                </c:pt>
                <c:pt idx="4405">
                  <c:v>32000</c:v>
                </c:pt>
                <c:pt idx="4406">
                  <c:v>31900</c:v>
                </c:pt>
                <c:pt idx="4407">
                  <c:v>33250</c:v>
                </c:pt>
                <c:pt idx="4408">
                  <c:v>34310</c:v>
                </c:pt>
                <c:pt idx="4409">
                  <c:v>34340</c:v>
                </c:pt>
                <c:pt idx="4410">
                  <c:v>33665</c:v>
                </c:pt>
                <c:pt idx="4411">
                  <c:v>33300</c:v>
                </c:pt>
                <c:pt idx="4412">
                  <c:v>34675</c:v>
                </c:pt>
                <c:pt idx="4413">
                  <c:v>34750</c:v>
                </c:pt>
                <c:pt idx="4414">
                  <c:v>34385</c:v>
                </c:pt>
                <c:pt idx="4415">
                  <c:v>35075</c:v>
                </c:pt>
                <c:pt idx="4416">
                  <c:v>35090</c:v>
                </c:pt>
                <c:pt idx="4417">
                  <c:v>34425</c:v>
                </c:pt>
                <c:pt idx="4418">
                  <c:v>35125</c:v>
                </c:pt>
                <c:pt idx="4419">
                  <c:v>34820</c:v>
                </c:pt>
                <c:pt idx="4420">
                  <c:v>33620</c:v>
                </c:pt>
                <c:pt idx="4421">
                  <c:v>34100</c:v>
                </c:pt>
                <c:pt idx="4422">
                  <c:v>35635</c:v>
                </c:pt>
                <c:pt idx="4423">
                  <c:v>35260</c:v>
                </c:pt>
                <c:pt idx="4424">
                  <c:v>34735</c:v>
                </c:pt>
                <c:pt idx="4425">
                  <c:v>34185</c:v>
                </c:pt>
                <c:pt idx="4426">
                  <c:v>33395</c:v>
                </c:pt>
                <c:pt idx="4427">
                  <c:v>32780</c:v>
                </c:pt>
                <c:pt idx="4428">
                  <c:v>34005</c:v>
                </c:pt>
                <c:pt idx="4429">
                  <c:v>34005</c:v>
                </c:pt>
                <c:pt idx="4430">
                  <c:v>34005</c:v>
                </c:pt>
                <c:pt idx="4431">
                  <c:v>34315</c:v>
                </c:pt>
                <c:pt idx="4432">
                  <c:v>33885</c:v>
                </c:pt>
                <c:pt idx="4433">
                  <c:v>34025</c:v>
                </c:pt>
                <c:pt idx="4434">
                  <c:v>34025</c:v>
                </c:pt>
                <c:pt idx="4435">
                  <c:v>33150</c:v>
                </c:pt>
                <c:pt idx="4436">
                  <c:v>33505</c:v>
                </c:pt>
                <c:pt idx="4437">
                  <c:v>35225</c:v>
                </c:pt>
                <c:pt idx="4438">
                  <c:v>34100</c:v>
                </c:pt>
                <c:pt idx="4439">
                  <c:v>32400</c:v>
                </c:pt>
                <c:pt idx="4440">
                  <c:v>31575</c:v>
                </c:pt>
                <c:pt idx="4441">
                  <c:v>34000</c:v>
                </c:pt>
                <c:pt idx="4442">
                  <c:v>35440</c:v>
                </c:pt>
                <c:pt idx="4443">
                  <c:v>34530</c:v>
                </c:pt>
                <c:pt idx="4444">
                  <c:v>35175</c:v>
                </c:pt>
                <c:pt idx="4445">
                  <c:v>35500</c:v>
                </c:pt>
                <c:pt idx="4446">
                  <c:v>37400</c:v>
                </c:pt>
                <c:pt idx="4447">
                  <c:v>37040</c:v>
                </c:pt>
                <c:pt idx="4448">
                  <c:v>37785</c:v>
                </c:pt>
                <c:pt idx="4449">
                  <c:v>39800</c:v>
                </c:pt>
                <c:pt idx="4450">
                  <c:v>41000</c:v>
                </c:pt>
                <c:pt idx="4451">
                  <c:v>40850</c:v>
                </c:pt>
                <c:pt idx="4452">
                  <c:v>41425</c:v>
                </c:pt>
                <c:pt idx="4453">
                  <c:v>41325</c:v>
                </c:pt>
                <c:pt idx="4454">
                  <c:v>40625</c:v>
                </c:pt>
                <c:pt idx="4455">
                  <c:v>38650</c:v>
                </c:pt>
                <c:pt idx="4456">
                  <c:v>39575</c:v>
                </c:pt>
                <c:pt idx="4457">
                  <c:v>39625</c:v>
                </c:pt>
                <c:pt idx="4458">
                  <c:v>40575</c:v>
                </c:pt>
                <c:pt idx="4459">
                  <c:v>39195</c:v>
                </c:pt>
                <c:pt idx="4460">
                  <c:v>39400</c:v>
                </c:pt>
                <c:pt idx="4461">
                  <c:v>39175</c:v>
                </c:pt>
                <c:pt idx="4462">
                  <c:v>38050</c:v>
                </c:pt>
                <c:pt idx="4463">
                  <c:v>38410</c:v>
                </c:pt>
                <c:pt idx="4464">
                  <c:v>36825</c:v>
                </c:pt>
                <c:pt idx="4465">
                  <c:v>38290</c:v>
                </c:pt>
                <c:pt idx="4466">
                  <c:v>40075</c:v>
                </c:pt>
                <c:pt idx="4467">
                  <c:v>42300</c:v>
                </c:pt>
                <c:pt idx="4468">
                  <c:v>41675</c:v>
                </c:pt>
                <c:pt idx="4469">
                  <c:v>41625</c:v>
                </c:pt>
                <c:pt idx="4470">
                  <c:v>42950</c:v>
                </c:pt>
                <c:pt idx="4471">
                  <c:v>42650</c:v>
                </c:pt>
                <c:pt idx="4472">
                  <c:v>42200</c:v>
                </c:pt>
                <c:pt idx="4473">
                  <c:v>44125</c:v>
                </c:pt>
                <c:pt idx="4474">
                  <c:v>44675</c:v>
                </c:pt>
                <c:pt idx="4475">
                  <c:v>45050</c:v>
                </c:pt>
                <c:pt idx="4476">
                  <c:v>44695</c:v>
                </c:pt>
                <c:pt idx="4477">
                  <c:v>44700</c:v>
                </c:pt>
                <c:pt idx="4478">
                  <c:v>44050</c:v>
                </c:pt>
                <c:pt idx="4479">
                  <c:v>42100</c:v>
                </c:pt>
                <c:pt idx="4480">
                  <c:v>43025</c:v>
                </c:pt>
                <c:pt idx="4481">
                  <c:v>44505</c:v>
                </c:pt>
                <c:pt idx="4482">
                  <c:v>45425</c:v>
                </c:pt>
                <c:pt idx="4483">
                  <c:v>45050</c:v>
                </c:pt>
                <c:pt idx="4484">
                  <c:v>46725</c:v>
                </c:pt>
                <c:pt idx="4485">
                  <c:v>46525</c:v>
                </c:pt>
                <c:pt idx="4486">
                  <c:v>47720</c:v>
                </c:pt>
                <c:pt idx="4487">
                  <c:v>50075</c:v>
                </c:pt>
                <c:pt idx="4488">
                  <c:v>50875</c:v>
                </c:pt>
                <c:pt idx="4489">
                  <c:v>49800</c:v>
                </c:pt>
                <c:pt idx="4490">
                  <c:v>47600</c:v>
                </c:pt>
                <c:pt idx="4491">
                  <c:v>46780</c:v>
                </c:pt>
                <c:pt idx="4492">
                  <c:v>48125</c:v>
                </c:pt>
                <c:pt idx="4493">
                  <c:v>44800</c:v>
                </c:pt>
                <c:pt idx="4494">
                  <c:v>44750</c:v>
                </c:pt>
                <c:pt idx="4495">
                  <c:v>44750</c:v>
                </c:pt>
                <c:pt idx="4496">
                  <c:v>45050</c:v>
                </c:pt>
                <c:pt idx="4497">
                  <c:v>45500</c:v>
                </c:pt>
                <c:pt idx="4498">
                  <c:v>46825</c:v>
                </c:pt>
                <c:pt idx="4499">
                  <c:v>47650</c:v>
                </c:pt>
                <c:pt idx="4500">
                  <c:v>50865</c:v>
                </c:pt>
                <c:pt idx="4501">
                  <c:v>51735</c:v>
                </c:pt>
                <c:pt idx="4502">
                  <c:v>52150</c:v>
                </c:pt>
                <c:pt idx="4503">
                  <c:v>52150</c:v>
                </c:pt>
                <c:pt idx="4504">
                  <c:v>52150</c:v>
                </c:pt>
                <c:pt idx="4505">
                  <c:v>50750</c:v>
                </c:pt>
                <c:pt idx="4506">
                  <c:v>49350</c:v>
                </c:pt>
                <c:pt idx="4507">
                  <c:v>48550</c:v>
                </c:pt>
                <c:pt idx="4508">
                  <c:v>48875</c:v>
                </c:pt>
                <c:pt idx="4509">
                  <c:v>48625</c:v>
                </c:pt>
                <c:pt idx="4510">
                  <c:v>50875</c:v>
                </c:pt>
                <c:pt idx="4511">
                  <c:v>50025</c:v>
                </c:pt>
                <c:pt idx="4512">
                  <c:v>49475</c:v>
                </c:pt>
                <c:pt idx="4513">
                  <c:v>50675</c:v>
                </c:pt>
                <c:pt idx="4514">
                  <c:v>51550</c:v>
                </c:pt>
                <c:pt idx="4515">
                  <c:v>49800</c:v>
                </c:pt>
                <c:pt idx="4516">
                  <c:v>49200</c:v>
                </c:pt>
                <c:pt idx="4517">
                  <c:v>48725</c:v>
                </c:pt>
                <c:pt idx="4518">
                  <c:v>50475</c:v>
                </c:pt>
                <c:pt idx="4519">
                  <c:v>49825</c:v>
                </c:pt>
                <c:pt idx="4520">
                  <c:v>50575</c:v>
                </c:pt>
                <c:pt idx="4521">
                  <c:v>50850</c:v>
                </c:pt>
                <c:pt idx="4522">
                  <c:v>51900</c:v>
                </c:pt>
                <c:pt idx="4523">
                  <c:v>53775</c:v>
                </c:pt>
                <c:pt idx="4524">
                  <c:v>53775</c:v>
                </c:pt>
                <c:pt idx="4525">
                  <c:v>53200</c:v>
                </c:pt>
                <c:pt idx="4526">
                  <c:v>51820</c:v>
                </c:pt>
                <c:pt idx="4527">
                  <c:v>52675</c:v>
                </c:pt>
                <c:pt idx="4528">
                  <c:v>53430</c:v>
                </c:pt>
                <c:pt idx="4529">
                  <c:v>52045</c:v>
                </c:pt>
                <c:pt idx="4530">
                  <c:v>54050</c:v>
                </c:pt>
                <c:pt idx="4531">
                  <c:v>53650</c:v>
                </c:pt>
                <c:pt idx="4532">
                  <c:v>52225</c:v>
                </c:pt>
                <c:pt idx="4533">
                  <c:v>54025</c:v>
                </c:pt>
                <c:pt idx="4534">
                  <c:v>53975</c:v>
                </c:pt>
                <c:pt idx="4535">
                  <c:v>51375</c:v>
                </c:pt>
                <c:pt idx="4536">
                  <c:v>49245</c:v>
                </c:pt>
                <c:pt idx="4537">
                  <c:v>48260</c:v>
                </c:pt>
                <c:pt idx="4538">
                  <c:v>50075</c:v>
                </c:pt>
                <c:pt idx="4539">
                  <c:v>50075</c:v>
                </c:pt>
                <c:pt idx="4540">
                  <c:v>51650</c:v>
                </c:pt>
                <c:pt idx="4541">
                  <c:v>49800</c:v>
                </c:pt>
                <c:pt idx="4542">
                  <c:v>48850</c:v>
                </c:pt>
                <c:pt idx="4543">
                  <c:v>50090</c:v>
                </c:pt>
                <c:pt idx="4544">
                  <c:v>50125</c:v>
                </c:pt>
                <c:pt idx="4545">
                  <c:v>49125</c:v>
                </c:pt>
                <c:pt idx="4546">
                  <c:v>48300</c:v>
                </c:pt>
                <c:pt idx="4547">
                  <c:v>43850</c:v>
                </c:pt>
                <c:pt idx="4548">
                  <c:v>43325</c:v>
                </c:pt>
                <c:pt idx="4549">
                  <c:v>43475</c:v>
                </c:pt>
                <c:pt idx="4550">
                  <c:v>40725</c:v>
                </c:pt>
                <c:pt idx="4551">
                  <c:v>40500</c:v>
                </c:pt>
                <c:pt idx="4552">
                  <c:v>42520</c:v>
                </c:pt>
                <c:pt idx="4553">
                  <c:v>42675</c:v>
                </c:pt>
                <c:pt idx="4554">
                  <c:v>40475</c:v>
                </c:pt>
                <c:pt idx="4555">
                  <c:v>37675</c:v>
                </c:pt>
                <c:pt idx="4556">
                  <c:v>36735</c:v>
                </c:pt>
                <c:pt idx="4557">
                  <c:v>37345</c:v>
                </c:pt>
                <c:pt idx="4558">
                  <c:v>37800</c:v>
                </c:pt>
                <c:pt idx="4559">
                  <c:v>39275</c:v>
                </c:pt>
                <c:pt idx="4560">
                  <c:v>37660</c:v>
                </c:pt>
                <c:pt idx="4561">
                  <c:v>37775</c:v>
                </c:pt>
                <c:pt idx="4562">
                  <c:v>36820</c:v>
                </c:pt>
                <c:pt idx="4563">
                  <c:v>36315</c:v>
                </c:pt>
                <c:pt idx="4564">
                  <c:v>36065</c:v>
                </c:pt>
                <c:pt idx="4565">
                  <c:v>36490</c:v>
                </c:pt>
                <c:pt idx="4566">
                  <c:v>36445</c:v>
                </c:pt>
                <c:pt idx="4567">
                  <c:v>36310</c:v>
                </c:pt>
                <c:pt idx="4568">
                  <c:v>35475</c:v>
                </c:pt>
                <c:pt idx="4569">
                  <c:v>34555</c:v>
                </c:pt>
                <c:pt idx="4570">
                  <c:v>32805</c:v>
                </c:pt>
                <c:pt idx="4571">
                  <c:v>33570</c:v>
                </c:pt>
                <c:pt idx="4572">
                  <c:v>33395</c:v>
                </c:pt>
                <c:pt idx="4573">
                  <c:v>32705</c:v>
                </c:pt>
                <c:pt idx="4574">
                  <c:v>32105</c:v>
                </c:pt>
                <c:pt idx="4575">
                  <c:v>32065</c:v>
                </c:pt>
                <c:pt idx="4576">
                  <c:v>32815</c:v>
                </c:pt>
                <c:pt idx="4577">
                  <c:v>34095</c:v>
                </c:pt>
                <c:pt idx="4578">
                  <c:v>35245</c:v>
                </c:pt>
                <c:pt idx="4579">
                  <c:v>33460</c:v>
                </c:pt>
                <c:pt idx="4580">
                  <c:v>32260</c:v>
                </c:pt>
                <c:pt idx="4581">
                  <c:v>31445</c:v>
                </c:pt>
                <c:pt idx="4582">
                  <c:v>31265</c:v>
                </c:pt>
                <c:pt idx="4583">
                  <c:v>30520</c:v>
                </c:pt>
                <c:pt idx="4584">
                  <c:v>30230</c:v>
                </c:pt>
                <c:pt idx="4585">
                  <c:v>31485</c:v>
                </c:pt>
                <c:pt idx="4586">
                  <c:v>30820</c:v>
                </c:pt>
                <c:pt idx="4587">
                  <c:v>29940</c:v>
                </c:pt>
                <c:pt idx="4588">
                  <c:v>29190</c:v>
                </c:pt>
                <c:pt idx="4589">
                  <c:v>29205</c:v>
                </c:pt>
                <c:pt idx="4590">
                  <c:v>28750</c:v>
                </c:pt>
                <c:pt idx="4591">
                  <c:v>27865</c:v>
                </c:pt>
                <c:pt idx="4592">
                  <c:v>26695</c:v>
                </c:pt>
                <c:pt idx="4593">
                  <c:v>26365</c:v>
                </c:pt>
                <c:pt idx="4594">
                  <c:v>27155</c:v>
                </c:pt>
                <c:pt idx="4595">
                  <c:v>27040</c:v>
                </c:pt>
                <c:pt idx="4596">
                  <c:v>26250</c:v>
                </c:pt>
                <c:pt idx="4597">
                  <c:v>24885</c:v>
                </c:pt>
                <c:pt idx="4598">
                  <c:v>25805</c:v>
                </c:pt>
                <c:pt idx="4599">
                  <c:v>25880</c:v>
                </c:pt>
                <c:pt idx="4600">
                  <c:v>26975</c:v>
                </c:pt>
                <c:pt idx="4601">
                  <c:v>27937</c:v>
                </c:pt>
                <c:pt idx="4602">
                  <c:v>27590</c:v>
                </c:pt>
                <c:pt idx="4603">
                  <c:v>27470</c:v>
                </c:pt>
                <c:pt idx="4604">
                  <c:v>27470</c:v>
                </c:pt>
                <c:pt idx="4605">
                  <c:v>27395</c:v>
                </c:pt>
                <c:pt idx="4606">
                  <c:v>27505</c:v>
                </c:pt>
                <c:pt idx="4607">
                  <c:v>28025</c:v>
                </c:pt>
                <c:pt idx="4608">
                  <c:v>29550</c:v>
                </c:pt>
                <c:pt idx="4609">
                  <c:v>29540</c:v>
                </c:pt>
                <c:pt idx="4610">
                  <c:v>28440</c:v>
                </c:pt>
                <c:pt idx="4611">
                  <c:v>27050</c:v>
                </c:pt>
                <c:pt idx="4612">
                  <c:v>27080</c:v>
                </c:pt>
                <c:pt idx="4613">
                  <c:v>26760</c:v>
                </c:pt>
                <c:pt idx="4614">
                  <c:v>26450</c:v>
                </c:pt>
                <c:pt idx="4615">
                  <c:v>26735</c:v>
                </c:pt>
                <c:pt idx="4616">
                  <c:v>26845</c:v>
                </c:pt>
                <c:pt idx="4617">
                  <c:v>27652</c:v>
                </c:pt>
                <c:pt idx="4618">
                  <c:v>28356</c:v>
                </c:pt>
                <c:pt idx="4619">
                  <c:v>28715</c:v>
                </c:pt>
                <c:pt idx="4620">
                  <c:v>30485</c:v>
                </c:pt>
                <c:pt idx="4621">
                  <c:v>33540</c:v>
                </c:pt>
                <c:pt idx="4622">
                  <c:v>32320</c:v>
                </c:pt>
                <c:pt idx="4623">
                  <c:v>31975</c:v>
                </c:pt>
                <c:pt idx="4624">
                  <c:v>32785</c:v>
                </c:pt>
                <c:pt idx="4625">
                  <c:v>32255</c:v>
                </c:pt>
                <c:pt idx="4626">
                  <c:v>32190</c:v>
                </c:pt>
                <c:pt idx="4627">
                  <c:v>31560</c:v>
                </c:pt>
                <c:pt idx="4628">
                  <c:v>30235</c:v>
                </c:pt>
                <c:pt idx="4629">
                  <c:v>30090</c:v>
                </c:pt>
                <c:pt idx="4630">
                  <c:v>30375</c:v>
                </c:pt>
                <c:pt idx="4631">
                  <c:v>31205</c:v>
                </c:pt>
                <c:pt idx="4632">
                  <c:v>30490</c:v>
                </c:pt>
                <c:pt idx="4633">
                  <c:v>31090</c:v>
                </c:pt>
                <c:pt idx="4634">
                  <c:v>29805</c:v>
                </c:pt>
                <c:pt idx="4635">
                  <c:v>30350</c:v>
                </c:pt>
                <c:pt idx="4636">
                  <c:v>31145</c:v>
                </c:pt>
                <c:pt idx="4637">
                  <c:v>31740</c:v>
                </c:pt>
                <c:pt idx="4638">
                  <c:v>31660</c:v>
                </c:pt>
                <c:pt idx="4639">
                  <c:v>31605</c:v>
                </c:pt>
                <c:pt idx="4640">
                  <c:v>31450</c:v>
                </c:pt>
                <c:pt idx="4641">
                  <c:v>31443</c:v>
                </c:pt>
                <c:pt idx="4642">
                  <c:v>32150</c:v>
                </c:pt>
                <c:pt idx="4643">
                  <c:v>31900</c:v>
                </c:pt>
                <c:pt idx="4644">
                  <c:v>31385</c:v>
                </c:pt>
                <c:pt idx="4645">
                  <c:v>31380</c:v>
                </c:pt>
                <c:pt idx="4646">
                  <c:v>30435</c:v>
                </c:pt>
                <c:pt idx="4647">
                  <c:v>31310</c:v>
                </c:pt>
                <c:pt idx="4648">
                  <c:v>31465</c:v>
                </c:pt>
                <c:pt idx="4649">
                  <c:v>31275</c:v>
                </c:pt>
                <c:pt idx="4650">
                  <c:v>31150</c:v>
                </c:pt>
                <c:pt idx="4651">
                  <c:v>31690</c:v>
                </c:pt>
                <c:pt idx="4652">
                  <c:v>32070</c:v>
                </c:pt>
                <c:pt idx="4653">
                  <c:v>31815</c:v>
                </c:pt>
                <c:pt idx="4654">
                  <c:v>31215</c:v>
                </c:pt>
                <c:pt idx="4655">
                  <c:v>31925</c:v>
                </c:pt>
                <c:pt idx="4656">
                  <c:v>31825</c:v>
                </c:pt>
                <c:pt idx="4657">
                  <c:v>32400</c:v>
                </c:pt>
                <c:pt idx="4658">
                  <c:v>33510</c:v>
                </c:pt>
                <c:pt idx="4659">
                  <c:v>33350</c:v>
                </c:pt>
                <c:pt idx="4660">
                  <c:v>33100</c:v>
                </c:pt>
                <c:pt idx="4661">
                  <c:v>32855</c:v>
                </c:pt>
                <c:pt idx="4662">
                  <c:v>31365</c:v>
                </c:pt>
                <c:pt idx="4663">
                  <c:v>30925</c:v>
                </c:pt>
                <c:pt idx="4664">
                  <c:v>29860</c:v>
                </c:pt>
                <c:pt idx="4665">
                  <c:v>29975</c:v>
                </c:pt>
                <c:pt idx="4666">
                  <c:v>29393</c:v>
                </c:pt>
                <c:pt idx="4667">
                  <c:v>28560</c:v>
                </c:pt>
                <c:pt idx="4668">
                  <c:v>28836</c:v>
                </c:pt>
                <c:pt idx="4669">
                  <c:v>28585</c:v>
                </c:pt>
                <c:pt idx="4670">
                  <c:v>28405</c:v>
                </c:pt>
                <c:pt idx="4671">
                  <c:v>27785</c:v>
                </c:pt>
                <c:pt idx="4672">
                  <c:v>26620</c:v>
                </c:pt>
                <c:pt idx="4673">
                  <c:v>26750</c:v>
                </c:pt>
                <c:pt idx="4674">
                  <c:v>26425</c:v>
                </c:pt>
                <c:pt idx="4675">
                  <c:v>25325</c:v>
                </c:pt>
                <c:pt idx="4676">
                  <c:v>25475</c:v>
                </c:pt>
                <c:pt idx="4677">
                  <c:v>25635</c:v>
                </c:pt>
                <c:pt idx="4678">
                  <c:v>27046</c:v>
                </c:pt>
                <c:pt idx="4679">
                  <c:v>25944</c:v>
                </c:pt>
                <c:pt idx="4680">
                  <c:v>26372</c:v>
                </c:pt>
                <c:pt idx="4681">
                  <c:v>25977</c:v>
                </c:pt>
                <c:pt idx="4682">
                  <c:v>25445</c:v>
                </c:pt>
                <c:pt idx="4683">
                  <c:v>26275</c:v>
                </c:pt>
                <c:pt idx="4684">
                  <c:v>25455</c:v>
                </c:pt>
                <c:pt idx="4685">
                  <c:v>25615</c:v>
                </c:pt>
                <c:pt idx="4686">
                  <c:v>26400</c:v>
                </c:pt>
                <c:pt idx="4687">
                  <c:v>26055</c:v>
                </c:pt>
                <c:pt idx="4688">
                  <c:v>26650</c:v>
                </c:pt>
                <c:pt idx="4689">
                  <c:v>26650</c:v>
                </c:pt>
                <c:pt idx="4690">
                  <c:v>26650</c:v>
                </c:pt>
                <c:pt idx="4691">
                  <c:v>26650</c:v>
                </c:pt>
                <c:pt idx="4692">
                  <c:v>26770</c:v>
                </c:pt>
                <c:pt idx="4693">
                  <c:v>26090</c:v>
                </c:pt>
                <c:pt idx="4694">
                  <c:v>26010</c:v>
                </c:pt>
                <c:pt idx="4695">
                  <c:v>26010</c:v>
                </c:pt>
                <c:pt idx="4696">
                  <c:v>26905</c:v>
                </c:pt>
                <c:pt idx="4697">
                  <c:v>28675</c:v>
                </c:pt>
                <c:pt idx="4698">
                  <c:v>27925</c:v>
                </c:pt>
                <c:pt idx="4699">
                  <c:v>27925</c:v>
                </c:pt>
                <c:pt idx="4700">
                  <c:v>29620</c:v>
                </c:pt>
                <c:pt idx="4701">
                  <c:v>29215</c:v>
                </c:pt>
                <c:pt idx="4702">
                  <c:v>28422</c:v>
                </c:pt>
                <c:pt idx="4703">
                  <c:v>28381</c:v>
                </c:pt>
                <c:pt idx="4704">
                  <c:v>29025</c:v>
                </c:pt>
                <c:pt idx="4705">
                  <c:v>28160</c:v>
                </c:pt>
                <c:pt idx="4706">
                  <c:v>27605</c:v>
                </c:pt>
                <c:pt idx="4707">
                  <c:v>27310</c:v>
                </c:pt>
                <c:pt idx="4708">
                  <c:v>28482</c:v>
                </c:pt>
                <c:pt idx="4709">
                  <c:v>27415</c:v>
                </c:pt>
                <c:pt idx="4710">
                  <c:v>27265</c:v>
                </c:pt>
                <c:pt idx="4711">
                  <c:v>26655</c:v>
                </c:pt>
                <c:pt idx="4712">
                  <c:v>27000</c:v>
                </c:pt>
                <c:pt idx="4713">
                  <c:v>26625</c:v>
                </c:pt>
                <c:pt idx="4714">
                  <c:v>26745</c:v>
                </c:pt>
                <c:pt idx="4715">
                  <c:v>27500</c:v>
                </c:pt>
                <c:pt idx="4716">
                  <c:v>27010</c:v>
                </c:pt>
                <c:pt idx="4717">
                  <c:v>27180</c:v>
                </c:pt>
                <c:pt idx="4718">
                  <c:v>27785</c:v>
                </c:pt>
                <c:pt idx="4719">
                  <c:v>26875</c:v>
                </c:pt>
                <c:pt idx="4720">
                  <c:v>26575</c:v>
                </c:pt>
                <c:pt idx="4721">
                  <c:v>26670</c:v>
                </c:pt>
                <c:pt idx="4722">
                  <c:v>27230</c:v>
                </c:pt>
                <c:pt idx="4723">
                  <c:v>28090</c:v>
                </c:pt>
                <c:pt idx="4724">
                  <c:v>27880</c:v>
                </c:pt>
                <c:pt idx="4725">
                  <c:v>27885</c:v>
                </c:pt>
                <c:pt idx="4726">
                  <c:v>27778</c:v>
                </c:pt>
                <c:pt idx="4727">
                  <c:v>27687</c:v>
                </c:pt>
                <c:pt idx="4728">
                  <c:v>27402</c:v>
                </c:pt>
                <c:pt idx="4729">
                  <c:v>27420</c:v>
                </c:pt>
                <c:pt idx="4730">
                  <c:v>27975</c:v>
                </c:pt>
                <c:pt idx="4731">
                  <c:v>27878</c:v>
                </c:pt>
                <c:pt idx="4732">
                  <c:v>29035</c:v>
                </c:pt>
                <c:pt idx="4733">
                  <c:v>28190</c:v>
                </c:pt>
                <c:pt idx="4734">
                  <c:v>28035</c:v>
                </c:pt>
                <c:pt idx="4735">
                  <c:v>27729</c:v>
                </c:pt>
                <c:pt idx="4736">
                  <c:v>28995</c:v>
                </c:pt>
                <c:pt idx="4737">
                  <c:v>30925</c:v>
                </c:pt>
                <c:pt idx="4738">
                  <c:v>31325</c:v>
                </c:pt>
                <c:pt idx="4739">
                  <c:v>33025</c:v>
                </c:pt>
                <c:pt idx="4740">
                  <c:v>32635</c:v>
                </c:pt>
                <c:pt idx="4741">
                  <c:v>33185</c:v>
                </c:pt>
                <c:pt idx="4742">
                  <c:v>32680</c:v>
                </c:pt>
                <c:pt idx="4743">
                  <c:v>33140</c:v>
                </c:pt>
                <c:pt idx="4744">
                  <c:v>32235</c:v>
                </c:pt>
                <c:pt idx="4745">
                  <c:v>31335</c:v>
                </c:pt>
                <c:pt idx="4746">
                  <c:v>31695</c:v>
                </c:pt>
                <c:pt idx="4747">
                  <c:v>31972</c:v>
                </c:pt>
                <c:pt idx="4748">
                  <c:v>32381</c:v>
                </c:pt>
                <c:pt idx="4749">
                  <c:v>29220</c:v>
                </c:pt>
                <c:pt idx="4750">
                  <c:v>29945</c:v>
                </c:pt>
                <c:pt idx="4751">
                  <c:v>29155</c:v>
                </c:pt>
                <c:pt idx="4752">
                  <c:v>28380</c:v>
                </c:pt>
                <c:pt idx="4753">
                  <c:v>28380</c:v>
                </c:pt>
                <c:pt idx="4754">
                  <c:v>28380</c:v>
                </c:pt>
                <c:pt idx="4755">
                  <c:v>29360</c:v>
                </c:pt>
                <c:pt idx="4756">
                  <c:v>29550</c:v>
                </c:pt>
                <c:pt idx="4757">
                  <c:v>31140</c:v>
                </c:pt>
                <c:pt idx="4758">
                  <c:v>30240</c:v>
                </c:pt>
                <c:pt idx="4759">
                  <c:v>29495</c:v>
                </c:pt>
                <c:pt idx="4760">
                  <c:v>29100</c:v>
                </c:pt>
                <c:pt idx="4761">
                  <c:v>28105</c:v>
                </c:pt>
                <c:pt idx="4762">
                  <c:v>28782</c:v>
                </c:pt>
                <c:pt idx="4763">
                  <c:v>28975</c:v>
                </c:pt>
                <c:pt idx="4764">
                  <c:v>28805</c:v>
                </c:pt>
                <c:pt idx="4765">
                  <c:v>28660</c:v>
                </c:pt>
                <c:pt idx="4766">
                  <c:v>29137</c:v>
                </c:pt>
                <c:pt idx="4767">
                  <c:v>28808</c:v>
                </c:pt>
                <c:pt idx="4768">
                  <c:v>28307</c:v>
                </c:pt>
                <c:pt idx="4769">
                  <c:v>28705</c:v>
                </c:pt>
                <c:pt idx="4770">
                  <c:v>28690</c:v>
                </c:pt>
                <c:pt idx="4771">
                  <c:v>29610</c:v>
                </c:pt>
                <c:pt idx="4772">
                  <c:v>29080</c:v>
                </c:pt>
                <c:pt idx="4773">
                  <c:v>28633</c:v>
                </c:pt>
                <c:pt idx="4774">
                  <c:v>28270</c:v>
                </c:pt>
                <c:pt idx="4775">
                  <c:v>28734</c:v>
                </c:pt>
                <c:pt idx="4776">
                  <c:v>28530</c:v>
                </c:pt>
                <c:pt idx="4777">
                  <c:v>28752</c:v>
                </c:pt>
                <c:pt idx="4778">
                  <c:v>29365</c:v>
                </c:pt>
                <c:pt idx="4779">
                  <c:v>29152</c:v>
                </c:pt>
                <c:pt idx="4780">
                  <c:v>28495</c:v>
                </c:pt>
                <c:pt idx="4781">
                  <c:v>28395</c:v>
                </c:pt>
                <c:pt idx="4782">
                  <c:v>28205</c:v>
                </c:pt>
                <c:pt idx="4783">
                  <c:v>28250</c:v>
                </c:pt>
                <c:pt idx="4784">
                  <c:v>28250</c:v>
                </c:pt>
                <c:pt idx="4785">
                  <c:v>28730</c:v>
                </c:pt>
                <c:pt idx="4786">
                  <c:v>28370</c:v>
                </c:pt>
                <c:pt idx="4787">
                  <c:v>27275</c:v>
                </c:pt>
                <c:pt idx="4788">
                  <c:v>26495</c:v>
                </c:pt>
                <c:pt idx="4789">
                  <c:v>26373</c:v>
                </c:pt>
                <c:pt idx="4790">
                  <c:v>26885</c:v>
                </c:pt>
                <c:pt idx="4791">
                  <c:v>26393</c:v>
                </c:pt>
                <c:pt idx="4792">
                  <c:v>26156</c:v>
                </c:pt>
                <c:pt idx="4793">
                  <c:v>26255</c:v>
                </c:pt>
                <c:pt idx="4794">
                  <c:v>25957</c:v>
                </c:pt>
                <c:pt idx="4795">
                  <c:v>25855</c:v>
                </c:pt>
                <c:pt idx="4796">
                  <c:v>25055</c:v>
                </c:pt>
                <c:pt idx="4797">
                  <c:v>23364</c:v>
                </c:pt>
                <c:pt idx="4798">
                  <c:v>23966</c:v>
                </c:pt>
                <c:pt idx="4799">
                  <c:v>23966</c:v>
                </c:pt>
                <c:pt idx="4800">
                  <c:v>23160</c:v>
                </c:pt>
                <c:pt idx="4801">
                  <c:v>22355</c:v>
                </c:pt>
                <c:pt idx="4802">
                  <c:v>22068</c:v>
                </c:pt>
                <c:pt idx="4803">
                  <c:v>21963</c:v>
                </c:pt>
                <c:pt idx="4804">
                  <c:v>22050</c:v>
                </c:pt>
                <c:pt idx="4805">
                  <c:v>22163</c:v>
                </c:pt>
                <c:pt idx="4806">
                  <c:v>22670</c:v>
                </c:pt>
                <c:pt idx="4807">
                  <c:v>22695</c:v>
                </c:pt>
                <c:pt idx="4808">
                  <c:v>21900</c:v>
                </c:pt>
                <c:pt idx="4809">
                  <c:v>21950</c:v>
                </c:pt>
                <c:pt idx="4810">
                  <c:v>23445</c:v>
                </c:pt>
                <c:pt idx="4811">
                  <c:v>23275</c:v>
                </c:pt>
                <c:pt idx="4812">
                  <c:v>24540</c:v>
                </c:pt>
                <c:pt idx="4813">
                  <c:v>24030</c:v>
                </c:pt>
                <c:pt idx="4814">
                  <c:v>23920</c:v>
                </c:pt>
                <c:pt idx="4815">
                  <c:v>24150</c:v>
                </c:pt>
                <c:pt idx="4816">
                  <c:v>22920</c:v>
                </c:pt>
                <c:pt idx="4817">
                  <c:v>22070</c:v>
                </c:pt>
                <c:pt idx="4818">
                  <c:v>22255</c:v>
                </c:pt>
                <c:pt idx="4819">
                  <c:v>21685</c:v>
                </c:pt>
                <c:pt idx="4820">
                  <c:v>21335</c:v>
                </c:pt>
                <c:pt idx="4821">
                  <c:v>21538</c:v>
                </c:pt>
                <c:pt idx="4822">
                  <c:v>21640</c:v>
                </c:pt>
                <c:pt idx="4823">
                  <c:v>21790</c:v>
                </c:pt>
                <c:pt idx="4824">
                  <c:v>21793</c:v>
                </c:pt>
                <c:pt idx="4825">
                  <c:v>21395</c:v>
                </c:pt>
                <c:pt idx="4826">
                  <c:v>21000</c:v>
                </c:pt>
                <c:pt idx="4827">
                  <c:v>20702</c:v>
                </c:pt>
                <c:pt idx="4828">
                  <c:v>20453</c:v>
                </c:pt>
                <c:pt idx="4829">
                  <c:v>20771</c:v>
                </c:pt>
                <c:pt idx="4830">
                  <c:v>20448</c:v>
                </c:pt>
                <c:pt idx="4831">
                  <c:v>21299</c:v>
                </c:pt>
                <c:pt idx="4832">
                  <c:v>21756</c:v>
                </c:pt>
                <c:pt idx="4833">
                  <c:v>21453</c:v>
                </c:pt>
                <c:pt idx="4834">
                  <c:v>20593</c:v>
                </c:pt>
                <c:pt idx="4835">
                  <c:v>20693</c:v>
                </c:pt>
                <c:pt idx="4836">
                  <c:v>20238</c:v>
                </c:pt>
                <c:pt idx="4837">
                  <c:v>20613</c:v>
                </c:pt>
                <c:pt idx="4838">
                  <c:v>20238</c:v>
                </c:pt>
                <c:pt idx="4839">
                  <c:v>20383</c:v>
                </c:pt>
                <c:pt idx="4840">
                  <c:v>20333</c:v>
                </c:pt>
                <c:pt idx="4841">
                  <c:v>19790</c:v>
                </c:pt>
                <c:pt idx="4842">
                  <c:v>18619</c:v>
                </c:pt>
                <c:pt idx="4843">
                  <c:v>18298</c:v>
                </c:pt>
                <c:pt idx="4844">
                  <c:v>18620</c:v>
                </c:pt>
                <c:pt idx="4845">
                  <c:v>17915</c:v>
                </c:pt>
                <c:pt idx="4846">
                  <c:v>18625</c:v>
                </c:pt>
                <c:pt idx="4847">
                  <c:v>18225</c:v>
                </c:pt>
                <c:pt idx="4848">
                  <c:v>18172</c:v>
                </c:pt>
                <c:pt idx="4849">
                  <c:v>17887</c:v>
                </c:pt>
                <c:pt idx="4850">
                  <c:v>17474</c:v>
                </c:pt>
                <c:pt idx="4851">
                  <c:v>17678</c:v>
                </c:pt>
                <c:pt idx="4852">
                  <c:v>18749</c:v>
                </c:pt>
                <c:pt idx="4853">
                  <c:v>18075</c:v>
                </c:pt>
                <c:pt idx="4854">
                  <c:v>17920</c:v>
                </c:pt>
                <c:pt idx="4855">
                  <c:v>18055</c:v>
                </c:pt>
                <c:pt idx="4856">
                  <c:v>19500</c:v>
                </c:pt>
                <c:pt idx="4857">
                  <c:v>19088</c:v>
                </c:pt>
                <c:pt idx="4858">
                  <c:v>18669</c:v>
                </c:pt>
                <c:pt idx="4859">
                  <c:v>18007</c:v>
                </c:pt>
                <c:pt idx="4860">
                  <c:v>19327</c:v>
                </c:pt>
                <c:pt idx="4861">
                  <c:v>19865</c:v>
                </c:pt>
                <c:pt idx="4862">
                  <c:v>21465</c:v>
                </c:pt>
                <c:pt idx="4863">
                  <c:v>20815</c:v>
                </c:pt>
                <c:pt idx="4864">
                  <c:v>20815</c:v>
                </c:pt>
                <c:pt idx="4865">
                  <c:v>19970</c:v>
                </c:pt>
                <c:pt idx="4866">
                  <c:v>20925</c:v>
                </c:pt>
                <c:pt idx="4867">
                  <c:v>20430</c:v>
                </c:pt>
                <c:pt idx="4868">
                  <c:v>20165</c:v>
                </c:pt>
                <c:pt idx="4869">
                  <c:v>19227</c:v>
                </c:pt>
                <c:pt idx="4870">
                  <c:v>19367</c:v>
                </c:pt>
                <c:pt idx="4871">
                  <c:v>19510</c:v>
                </c:pt>
                <c:pt idx="4872">
                  <c:v>19141</c:v>
                </c:pt>
                <c:pt idx="4873">
                  <c:v>18533</c:v>
                </c:pt>
                <c:pt idx="4874">
                  <c:v>18782</c:v>
                </c:pt>
                <c:pt idx="4875">
                  <c:v>18435</c:v>
                </c:pt>
                <c:pt idx="4876">
                  <c:v>18431</c:v>
                </c:pt>
                <c:pt idx="4877">
                  <c:v>18423</c:v>
                </c:pt>
                <c:pt idx="4878">
                  <c:v>19169</c:v>
                </c:pt>
                <c:pt idx="4879">
                  <c:v>18000</c:v>
                </c:pt>
                <c:pt idx="4880">
                  <c:v>17275</c:v>
                </c:pt>
                <c:pt idx="4881">
                  <c:v>16870</c:v>
                </c:pt>
                <c:pt idx="4882">
                  <c:v>16555</c:v>
                </c:pt>
                <c:pt idx="4883">
                  <c:v>16773</c:v>
                </c:pt>
                <c:pt idx="4884">
                  <c:v>17305</c:v>
                </c:pt>
                <c:pt idx="4885">
                  <c:v>17002</c:v>
                </c:pt>
                <c:pt idx="4886">
                  <c:v>16993</c:v>
                </c:pt>
                <c:pt idx="4887">
                  <c:v>16870</c:v>
                </c:pt>
                <c:pt idx="4888">
                  <c:v>16775</c:v>
                </c:pt>
                <c:pt idx="4889">
                  <c:v>16165</c:v>
                </c:pt>
                <c:pt idx="4890">
                  <c:v>15600</c:v>
                </c:pt>
                <c:pt idx="4891">
                  <c:v>15710</c:v>
                </c:pt>
                <c:pt idx="4892">
                  <c:v>15070</c:v>
                </c:pt>
                <c:pt idx="4893">
                  <c:v>14925</c:v>
                </c:pt>
                <c:pt idx="4894">
                  <c:v>14080</c:v>
                </c:pt>
                <c:pt idx="4895">
                  <c:v>14009</c:v>
                </c:pt>
                <c:pt idx="4896">
                  <c:v>12985</c:v>
                </c:pt>
                <c:pt idx="4897">
                  <c:v>13200</c:v>
                </c:pt>
                <c:pt idx="4898">
                  <c:v>11955</c:v>
                </c:pt>
                <c:pt idx="4899">
                  <c:v>12560</c:v>
                </c:pt>
                <c:pt idx="4900">
                  <c:v>12555</c:v>
                </c:pt>
                <c:pt idx="4901">
                  <c:v>11675</c:v>
                </c:pt>
                <c:pt idx="4902">
                  <c:v>10560</c:v>
                </c:pt>
                <c:pt idx="4903">
                  <c:v>10585</c:v>
                </c:pt>
                <c:pt idx="4904">
                  <c:v>10332</c:v>
                </c:pt>
                <c:pt idx="4905">
                  <c:v>10502</c:v>
                </c:pt>
                <c:pt idx="4906">
                  <c:v>9813</c:v>
                </c:pt>
                <c:pt idx="4907">
                  <c:v>9173</c:v>
                </c:pt>
                <c:pt idx="4908">
                  <c:v>9826</c:v>
                </c:pt>
                <c:pt idx="4909">
                  <c:v>10920</c:v>
                </c:pt>
                <c:pt idx="4910">
                  <c:v>11780</c:v>
                </c:pt>
                <c:pt idx="4911">
                  <c:v>13457</c:v>
                </c:pt>
                <c:pt idx="4912">
                  <c:v>11729</c:v>
                </c:pt>
                <c:pt idx="4913">
                  <c:v>11931</c:v>
                </c:pt>
                <c:pt idx="4914">
                  <c:v>11772</c:v>
                </c:pt>
                <c:pt idx="4915">
                  <c:v>12727</c:v>
                </c:pt>
                <c:pt idx="4916">
                  <c:v>12128</c:v>
                </c:pt>
                <c:pt idx="4917">
                  <c:v>11237</c:v>
                </c:pt>
                <c:pt idx="4918">
                  <c:v>10812</c:v>
                </c:pt>
                <c:pt idx="4919">
                  <c:v>11153</c:v>
                </c:pt>
                <c:pt idx="4920">
                  <c:v>10551</c:v>
                </c:pt>
                <c:pt idx="4921">
                  <c:v>10359</c:v>
                </c:pt>
                <c:pt idx="4922">
                  <c:v>11317</c:v>
                </c:pt>
                <c:pt idx="4923">
                  <c:v>10867</c:v>
                </c:pt>
                <c:pt idx="4924">
                  <c:v>10515</c:v>
                </c:pt>
                <c:pt idx="4925">
                  <c:v>10611</c:v>
                </c:pt>
                <c:pt idx="4926">
                  <c:v>10113</c:v>
                </c:pt>
                <c:pt idx="4927">
                  <c:v>9825</c:v>
                </c:pt>
                <c:pt idx="4928">
                  <c:v>9881</c:v>
                </c:pt>
                <c:pt idx="4929">
                  <c:v>10555</c:v>
                </c:pt>
                <c:pt idx="4930">
                  <c:v>10383</c:v>
                </c:pt>
                <c:pt idx="4931">
                  <c:v>10485</c:v>
                </c:pt>
                <c:pt idx="4932">
                  <c:v>10144</c:v>
                </c:pt>
                <c:pt idx="4933">
                  <c:v>10095</c:v>
                </c:pt>
                <c:pt idx="4934">
                  <c:v>9692</c:v>
                </c:pt>
                <c:pt idx="4935">
                  <c:v>9388</c:v>
                </c:pt>
                <c:pt idx="4936">
                  <c:v>9082</c:v>
                </c:pt>
                <c:pt idx="4937">
                  <c:v>9130</c:v>
                </c:pt>
                <c:pt idx="4938">
                  <c:v>8934</c:v>
                </c:pt>
                <c:pt idx="4939">
                  <c:v>9202</c:v>
                </c:pt>
                <c:pt idx="4940">
                  <c:v>9278</c:v>
                </c:pt>
                <c:pt idx="4941">
                  <c:v>10182</c:v>
                </c:pt>
                <c:pt idx="4942">
                  <c:v>11000</c:v>
                </c:pt>
                <c:pt idx="4943">
                  <c:v>10530.5</c:v>
                </c:pt>
                <c:pt idx="4944">
                  <c:v>10102</c:v>
                </c:pt>
                <c:pt idx="4945">
                  <c:v>9572</c:v>
                </c:pt>
                <c:pt idx="4946">
                  <c:v>9683</c:v>
                </c:pt>
                <c:pt idx="4947">
                  <c:v>9658</c:v>
                </c:pt>
                <c:pt idx="4948">
                  <c:v>10190</c:v>
                </c:pt>
                <c:pt idx="4949">
                  <c:v>10186</c:v>
                </c:pt>
                <c:pt idx="4950">
                  <c:v>9641</c:v>
                </c:pt>
                <c:pt idx="4951">
                  <c:v>9516</c:v>
                </c:pt>
                <c:pt idx="4952">
                  <c:v>9516</c:v>
                </c:pt>
                <c:pt idx="4953">
                  <c:v>9516</c:v>
                </c:pt>
                <c:pt idx="4954">
                  <c:v>9595</c:v>
                </c:pt>
                <c:pt idx="4955">
                  <c:v>10615</c:v>
                </c:pt>
                <c:pt idx="4956">
                  <c:v>11609</c:v>
                </c:pt>
                <c:pt idx="4957">
                  <c:v>11609</c:v>
                </c:pt>
                <c:pt idx="4958">
                  <c:v>13110</c:v>
                </c:pt>
                <c:pt idx="4959">
                  <c:v>12752</c:v>
                </c:pt>
                <c:pt idx="4960">
                  <c:v>13157</c:v>
                </c:pt>
                <c:pt idx="4961">
                  <c:v>12213</c:v>
                </c:pt>
                <c:pt idx="4962">
                  <c:v>11462</c:v>
                </c:pt>
                <c:pt idx="4963">
                  <c:v>12094</c:v>
                </c:pt>
                <c:pt idx="4964">
                  <c:v>10635</c:v>
                </c:pt>
                <c:pt idx="4965">
                  <c:v>11187</c:v>
                </c:pt>
                <c:pt idx="4966">
                  <c:v>10765</c:v>
                </c:pt>
                <c:pt idx="4967">
                  <c:v>10626</c:v>
                </c:pt>
                <c:pt idx="4968">
                  <c:v>10787</c:v>
                </c:pt>
                <c:pt idx="4969">
                  <c:v>11242</c:v>
                </c:pt>
                <c:pt idx="4970">
                  <c:v>11512</c:v>
                </c:pt>
                <c:pt idx="4971">
                  <c:v>10865</c:v>
                </c:pt>
                <c:pt idx="4972">
                  <c:v>10957</c:v>
                </c:pt>
                <c:pt idx="4973">
                  <c:v>12056</c:v>
                </c:pt>
                <c:pt idx="4974">
                  <c:v>11853</c:v>
                </c:pt>
                <c:pt idx="4975">
                  <c:v>11351</c:v>
                </c:pt>
                <c:pt idx="4976">
                  <c:v>11702</c:v>
                </c:pt>
                <c:pt idx="4977">
                  <c:v>11349</c:v>
                </c:pt>
                <c:pt idx="4978">
                  <c:v>11147</c:v>
                </c:pt>
                <c:pt idx="4979">
                  <c:v>11244</c:v>
                </c:pt>
                <c:pt idx="4980">
                  <c:v>11540</c:v>
                </c:pt>
                <c:pt idx="4981">
                  <c:v>11686</c:v>
                </c:pt>
                <c:pt idx="4982">
                  <c:v>11386</c:v>
                </c:pt>
                <c:pt idx="4983">
                  <c:v>11442</c:v>
                </c:pt>
                <c:pt idx="4984">
                  <c:v>11434</c:v>
                </c:pt>
                <c:pt idx="4985">
                  <c:v>10730</c:v>
                </c:pt>
                <c:pt idx="4986">
                  <c:v>10329</c:v>
                </c:pt>
                <c:pt idx="4987">
                  <c:v>10216</c:v>
                </c:pt>
                <c:pt idx="4988">
                  <c:v>10255</c:v>
                </c:pt>
                <c:pt idx="4989">
                  <c:v>10220</c:v>
                </c:pt>
                <c:pt idx="4990">
                  <c:v>9822</c:v>
                </c:pt>
                <c:pt idx="4991">
                  <c:v>9622</c:v>
                </c:pt>
                <c:pt idx="4992">
                  <c:v>9821</c:v>
                </c:pt>
                <c:pt idx="4993">
                  <c:v>9420</c:v>
                </c:pt>
                <c:pt idx="4994">
                  <c:v>9425</c:v>
                </c:pt>
                <c:pt idx="4995">
                  <c:v>9719</c:v>
                </c:pt>
                <c:pt idx="4996">
                  <c:v>9998</c:v>
                </c:pt>
                <c:pt idx="4997">
                  <c:v>9980</c:v>
                </c:pt>
                <c:pt idx="4998">
                  <c:v>9926</c:v>
                </c:pt>
                <c:pt idx="4999">
                  <c:v>9468</c:v>
                </c:pt>
                <c:pt idx="5000">
                  <c:v>9570</c:v>
                </c:pt>
                <c:pt idx="5001">
                  <c:v>9954</c:v>
                </c:pt>
                <c:pt idx="5002">
                  <c:v>9752</c:v>
                </c:pt>
                <c:pt idx="5003">
                  <c:v>9776</c:v>
                </c:pt>
                <c:pt idx="5004">
                  <c:v>9600</c:v>
                </c:pt>
                <c:pt idx="5005">
                  <c:v>9857</c:v>
                </c:pt>
                <c:pt idx="5006">
                  <c:v>9719</c:v>
                </c:pt>
                <c:pt idx="5007">
                  <c:v>9374</c:v>
                </c:pt>
                <c:pt idx="5008">
                  <c:v>9522</c:v>
                </c:pt>
                <c:pt idx="5009">
                  <c:v>10014</c:v>
                </c:pt>
                <c:pt idx="5010">
                  <c:v>10017</c:v>
                </c:pt>
                <c:pt idx="5011">
                  <c:v>9791</c:v>
                </c:pt>
                <c:pt idx="5012">
                  <c:v>9922</c:v>
                </c:pt>
                <c:pt idx="5013">
                  <c:v>9893</c:v>
                </c:pt>
                <c:pt idx="5014">
                  <c:v>9763</c:v>
                </c:pt>
                <c:pt idx="5015">
                  <c:v>9663</c:v>
                </c:pt>
                <c:pt idx="5016">
                  <c:v>9507</c:v>
                </c:pt>
                <c:pt idx="5017">
                  <c:v>9633</c:v>
                </c:pt>
                <c:pt idx="5018">
                  <c:v>9608</c:v>
                </c:pt>
                <c:pt idx="5019">
                  <c:v>9478</c:v>
                </c:pt>
                <c:pt idx="5020">
                  <c:v>9755</c:v>
                </c:pt>
                <c:pt idx="5021">
                  <c:v>10005</c:v>
                </c:pt>
                <c:pt idx="5022">
                  <c:v>10486</c:v>
                </c:pt>
                <c:pt idx="5023">
                  <c:v>10837</c:v>
                </c:pt>
                <c:pt idx="5024">
                  <c:v>10650</c:v>
                </c:pt>
                <c:pt idx="5025">
                  <c:v>10797</c:v>
                </c:pt>
                <c:pt idx="5026">
                  <c:v>10874</c:v>
                </c:pt>
                <c:pt idx="5027">
                  <c:v>10942</c:v>
                </c:pt>
                <c:pt idx="5028">
                  <c:v>10942</c:v>
                </c:pt>
                <c:pt idx="5029">
                  <c:v>10942</c:v>
                </c:pt>
                <c:pt idx="5030">
                  <c:v>11745</c:v>
                </c:pt>
                <c:pt idx="5031">
                  <c:v>12399</c:v>
                </c:pt>
                <c:pt idx="5032">
                  <c:v>12360</c:v>
                </c:pt>
                <c:pt idx="5033">
                  <c:v>12765</c:v>
                </c:pt>
                <c:pt idx="5034">
                  <c:v>12011</c:v>
                </c:pt>
                <c:pt idx="5035">
                  <c:v>11439</c:v>
                </c:pt>
                <c:pt idx="5036">
                  <c:v>11458</c:v>
                </c:pt>
                <c:pt idx="5037">
                  <c:v>11294</c:v>
                </c:pt>
                <c:pt idx="5038">
                  <c:v>11494</c:v>
                </c:pt>
                <c:pt idx="5039">
                  <c:v>11322</c:v>
                </c:pt>
                <c:pt idx="5040">
                  <c:v>10875</c:v>
                </c:pt>
                <c:pt idx="5041">
                  <c:v>11253</c:v>
                </c:pt>
                <c:pt idx="5042">
                  <c:v>11626</c:v>
                </c:pt>
                <c:pt idx="5043">
                  <c:v>11845</c:v>
                </c:pt>
                <c:pt idx="5044">
                  <c:v>11845</c:v>
                </c:pt>
                <c:pt idx="5045">
                  <c:v>11941</c:v>
                </c:pt>
                <c:pt idx="5046">
                  <c:v>12632</c:v>
                </c:pt>
                <c:pt idx="5047">
                  <c:v>13222</c:v>
                </c:pt>
                <c:pt idx="5048">
                  <c:v>13027</c:v>
                </c:pt>
                <c:pt idx="5049">
                  <c:v>12847</c:v>
                </c:pt>
                <c:pt idx="5050">
                  <c:v>12970</c:v>
                </c:pt>
                <c:pt idx="5051">
                  <c:v>12370</c:v>
                </c:pt>
                <c:pt idx="5052">
                  <c:v>12470.5</c:v>
                </c:pt>
                <c:pt idx="5053">
                  <c:v>12385</c:v>
                </c:pt>
                <c:pt idx="5054">
                  <c:v>12275</c:v>
                </c:pt>
                <c:pt idx="5055">
                  <c:v>12403</c:v>
                </c:pt>
                <c:pt idx="5056">
                  <c:v>12591</c:v>
                </c:pt>
                <c:pt idx="5057">
                  <c:v>12047</c:v>
                </c:pt>
                <c:pt idx="5058">
                  <c:v>12718</c:v>
                </c:pt>
                <c:pt idx="5059">
                  <c:v>12718</c:v>
                </c:pt>
                <c:pt idx="5060">
                  <c:v>13326</c:v>
                </c:pt>
                <c:pt idx="5061">
                  <c:v>13321</c:v>
                </c:pt>
                <c:pt idx="5062">
                  <c:v>13425</c:v>
                </c:pt>
                <c:pt idx="5063">
                  <c:v>13866</c:v>
                </c:pt>
                <c:pt idx="5064">
                  <c:v>14575</c:v>
                </c:pt>
                <c:pt idx="5065">
                  <c:v>14543</c:v>
                </c:pt>
                <c:pt idx="5066">
                  <c:v>14126</c:v>
                </c:pt>
                <c:pt idx="5067">
                  <c:v>14623</c:v>
                </c:pt>
                <c:pt idx="5068">
                  <c:v>14519</c:v>
                </c:pt>
                <c:pt idx="5069">
                  <c:v>14216</c:v>
                </c:pt>
                <c:pt idx="5070">
                  <c:v>14914</c:v>
                </c:pt>
                <c:pt idx="5071">
                  <c:v>14832</c:v>
                </c:pt>
                <c:pt idx="5072">
                  <c:v>15707</c:v>
                </c:pt>
                <c:pt idx="5073">
                  <c:v>15601</c:v>
                </c:pt>
                <c:pt idx="5074">
                  <c:v>14683</c:v>
                </c:pt>
                <c:pt idx="5075">
                  <c:v>15007</c:v>
                </c:pt>
                <c:pt idx="5076">
                  <c:v>14758</c:v>
                </c:pt>
                <c:pt idx="5077">
                  <c:v>14919</c:v>
                </c:pt>
                <c:pt idx="5078">
                  <c:v>15110</c:v>
                </c:pt>
                <c:pt idx="5079">
                  <c:v>14408</c:v>
                </c:pt>
                <c:pt idx="5080">
                  <c:v>14519</c:v>
                </c:pt>
                <c:pt idx="5081">
                  <c:v>15409</c:v>
                </c:pt>
                <c:pt idx="5082">
                  <c:v>15588</c:v>
                </c:pt>
                <c:pt idx="5083">
                  <c:v>15715</c:v>
                </c:pt>
                <c:pt idx="5084">
                  <c:v>15713</c:v>
                </c:pt>
                <c:pt idx="5085">
                  <c:v>15291</c:v>
                </c:pt>
                <c:pt idx="5086">
                  <c:v>16416</c:v>
                </c:pt>
                <c:pt idx="5087">
                  <c:v>16374</c:v>
                </c:pt>
                <c:pt idx="5088">
                  <c:v>16120</c:v>
                </c:pt>
                <c:pt idx="5089">
                  <c:v>15861</c:v>
                </c:pt>
                <c:pt idx="5090">
                  <c:v>15561</c:v>
                </c:pt>
                <c:pt idx="5091">
                  <c:v>14862</c:v>
                </c:pt>
                <c:pt idx="5092">
                  <c:v>14814</c:v>
                </c:pt>
                <c:pt idx="5093">
                  <c:v>14407</c:v>
                </c:pt>
                <c:pt idx="5094">
                  <c:v>14646</c:v>
                </c:pt>
                <c:pt idx="5095">
                  <c:v>15500</c:v>
                </c:pt>
                <c:pt idx="5096">
                  <c:v>15861</c:v>
                </c:pt>
                <c:pt idx="5097">
                  <c:v>16021</c:v>
                </c:pt>
                <c:pt idx="5098">
                  <c:v>16047</c:v>
                </c:pt>
                <c:pt idx="5099">
                  <c:v>16145</c:v>
                </c:pt>
                <c:pt idx="5100">
                  <c:v>15870</c:v>
                </c:pt>
                <c:pt idx="5101">
                  <c:v>16172</c:v>
                </c:pt>
                <c:pt idx="5102">
                  <c:v>16326</c:v>
                </c:pt>
                <c:pt idx="5103">
                  <c:v>16692</c:v>
                </c:pt>
                <c:pt idx="5104">
                  <c:v>16883</c:v>
                </c:pt>
                <c:pt idx="5105">
                  <c:v>16560</c:v>
                </c:pt>
                <c:pt idx="5106">
                  <c:v>16201</c:v>
                </c:pt>
                <c:pt idx="5107">
                  <c:v>17164</c:v>
                </c:pt>
                <c:pt idx="5108">
                  <c:v>17897</c:v>
                </c:pt>
                <c:pt idx="5109">
                  <c:v>18772</c:v>
                </c:pt>
                <c:pt idx="5110">
                  <c:v>19290</c:v>
                </c:pt>
                <c:pt idx="5111">
                  <c:v>20390</c:v>
                </c:pt>
                <c:pt idx="5112">
                  <c:v>19537</c:v>
                </c:pt>
                <c:pt idx="5113">
                  <c:v>19557</c:v>
                </c:pt>
                <c:pt idx="5114">
                  <c:v>20124.5</c:v>
                </c:pt>
                <c:pt idx="5115">
                  <c:v>19423</c:v>
                </c:pt>
                <c:pt idx="5116">
                  <c:v>19575</c:v>
                </c:pt>
                <c:pt idx="5117">
                  <c:v>20533</c:v>
                </c:pt>
                <c:pt idx="5118">
                  <c:v>19514</c:v>
                </c:pt>
                <c:pt idx="5119">
                  <c:v>19078</c:v>
                </c:pt>
                <c:pt idx="5120">
                  <c:v>18785</c:v>
                </c:pt>
                <c:pt idx="5121">
                  <c:v>18820</c:v>
                </c:pt>
                <c:pt idx="5122">
                  <c:v>18878</c:v>
                </c:pt>
                <c:pt idx="5123">
                  <c:v>19300</c:v>
                </c:pt>
                <c:pt idx="5124">
                  <c:v>19612</c:v>
                </c:pt>
                <c:pt idx="5125">
                  <c:v>19374</c:v>
                </c:pt>
                <c:pt idx="5126">
                  <c:v>19105</c:v>
                </c:pt>
                <c:pt idx="5127">
                  <c:v>18781</c:v>
                </c:pt>
                <c:pt idx="5128">
                  <c:v>19070</c:v>
                </c:pt>
                <c:pt idx="5129">
                  <c:v>19070</c:v>
                </c:pt>
                <c:pt idx="5130">
                  <c:v>18277</c:v>
                </c:pt>
                <c:pt idx="5131">
                  <c:v>18100</c:v>
                </c:pt>
                <c:pt idx="5132">
                  <c:v>18192</c:v>
                </c:pt>
                <c:pt idx="5133">
                  <c:v>17574</c:v>
                </c:pt>
                <c:pt idx="5134">
                  <c:v>17680</c:v>
                </c:pt>
                <c:pt idx="5135">
                  <c:v>17933</c:v>
                </c:pt>
                <c:pt idx="5136">
                  <c:v>17914</c:v>
                </c:pt>
                <c:pt idx="5137">
                  <c:v>17160</c:v>
                </c:pt>
                <c:pt idx="5138">
                  <c:v>16915</c:v>
                </c:pt>
                <c:pt idx="5139">
                  <c:v>16570</c:v>
                </c:pt>
                <c:pt idx="5140">
                  <c:v>16679</c:v>
                </c:pt>
                <c:pt idx="5141">
                  <c:v>17217</c:v>
                </c:pt>
                <c:pt idx="5142">
                  <c:v>17493</c:v>
                </c:pt>
                <c:pt idx="5143">
                  <c:v>17068</c:v>
                </c:pt>
                <c:pt idx="5144">
                  <c:v>17311</c:v>
                </c:pt>
                <c:pt idx="5145">
                  <c:v>17667</c:v>
                </c:pt>
                <c:pt idx="5146">
                  <c:v>17796</c:v>
                </c:pt>
                <c:pt idx="5147">
                  <c:v>17011</c:v>
                </c:pt>
                <c:pt idx="5148">
                  <c:v>16811</c:v>
                </c:pt>
                <c:pt idx="5149">
                  <c:v>16660</c:v>
                </c:pt>
                <c:pt idx="5150">
                  <c:v>17055</c:v>
                </c:pt>
                <c:pt idx="5151">
                  <c:v>17819</c:v>
                </c:pt>
                <c:pt idx="5152">
                  <c:v>17347.5</c:v>
                </c:pt>
                <c:pt idx="5153">
                  <c:v>17197</c:v>
                </c:pt>
                <c:pt idx="5154">
                  <c:v>17463</c:v>
                </c:pt>
                <c:pt idx="5155">
                  <c:v>18044</c:v>
                </c:pt>
                <c:pt idx="5156">
                  <c:v>18570</c:v>
                </c:pt>
                <c:pt idx="5157">
                  <c:v>19423</c:v>
                </c:pt>
                <c:pt idx="5158">
                  <c:v>18678</c:v>
                </c:pt>
                <c:pt idx="5159">
                  <c:v>18746</c:v>
                </c:pt>
                <c:pt idx="5160">
                  <c:v>18088</c:v>
                </c:pt>
                <c:pt idx="5161">
                  <c:v>18480</c:v>
                </c:pt>
                <c:pt idx="5162">
                  <c:v>18735</c:v>
                </c:pt>
                <c:pt idx="5163">
                  <c:v>18636</c:v>
                </c:pt>
                <c:pt idx="5164">
                  <c:v>19210</c:v>
                </c:pt>
                <c:pt idx="5165">
                  <c:v>18778</c:v>
                </c:pt>
                <c:pt idx="5166">
                  <c:v>19667</c:v>
                </c:pt>
                <c:pt idx="5167">
                  <c:v>19078</c:v>
                </c:pt>
                <c:pt idx="5168">
                  <c:v>18923</c:v>
                </c:pt>
                <c:pt idx="5169">
                  <c:v>18579</c:v>
                </c:pt>
                <c:pt idx="5170">
                  <c:v>18578</c:v>
                </c:pt>
                <c:pt idx="5171">
                  <c:v>17723</c:v>
                </c:pt>
                <c:pt idx="5172">
                  <c:v>18620</c:v>
                </c:pt>
                <c:pt idx="5173">
                  <c:v>18205</c:v>
                </c:pt>
                <c:pt idx="5174">
                  <c:v>18016</c:v>
                </c:pt>
                <c:pt idx="5175">
                  <c:v>17744</c:v>
                </c:pt>
                <c:pt idx="5176">
                  <c:v>17840</c:v>
                </c:pt>
                <c:pt idx="5177">
                  <c:v>17699</c:v>
                </c:pt>
                <c:pt idx="5178">
                  <c:v>17283</c:v>
                </c:pt>
                <c:pt idx="5179">
                  <c:v>17359</c:v>
                </c:pt>
                <c:pt idx="5180">
                  <c:v>16755</c:v>
                </c:pt>
                <c:pt idx="5181">
                  <c:v>16786</c:v>
                </c:pt>
                <c:pt idx="5182">
                  <c:v>16130</c:v>
                </c:pt>
                <c:pt idx="5183">
                  <c:v>16048</c:v>
                </c:pt>
                <c:pt idx="5184">
                  <c:v>16742</c:v>
                </c:pt>
                <c:pt idx="5185">
                  <c:v>16842</c:v>
                </c:pt>
                <c:pt idx="5186">
                  <c:v>17091</c:v>
                </c:pt>
                <c:pt idx="5187">
                  <c:v>16917</c:v>
                </c:pt>
                <c:pt idx="5188">
                  <c:v>16543</c:v>
                </c:pt>
                <c:pt idx="5189">
                  <c:v>16844</c:v>
                </c:pt>
                <c:pt idx="5190">
                  <c:v>16689</c:v>
                </c:pt>
                <c:pt idx="5191">
                  <c:v>16941</c:v>
                </c:pt>
                <c:pt idx="5192">
                  <c:v>16516</c:v>
                </c:pt>
                <c:pt idx="5193">
                  <c:v>16018</c:v>
                </c:pt>
                <c:pt idx="5194">
                  <c:v>16335</c:v>
                </c:pt>
                <c:pt idx="5195">
                  <c:v>16183</c:v>
                </c:pt>
                <c:pt idx="5196">
                  <c:v>16230</c:v>
                </c:pt>
                <c:pt idx="5197">
                  <c:v>15931</c:v>
                </c:pt>
                <c:pt idx="5198">
                  <c:v>15926</c:v>
                </c:pt>
                <c:pt idx="5199">
                  <c:v>15919</c:v>
                </c:pt>
                <c:pt idx="5200">
                  <c:v>16067</c:v>
                </c:pt>
                <c:pt idx="5201">
                  <c:v>16487</c:v>
                </c:pt>
                <c:pt idx="5202">
                  <c:v>16193</c:v>
                </c:pt>
                <c:pt idx="5203">
                  <c:v>16526</c:v>
                </c:pt>
                <c:pt idx="5204">
                  <c:v>16827</c:v>
                </c:pt>
                <c:pt idx="5205">
                  <c:v>16936</c:v>
                </c:pt>
                <c:pt idx="5206">
                  <c:v>17434</c:v>
                </c:pt>
                <c:pt idx="5207">
                  <c:v>17002</c:v>
                </c:pt>
                <c:pt idx="5208">
                  <c:v>17030</c:v>
                </c:pt>
                <c:pt idx="5209">
                  <c:v>17874</c:v>
                </c:pt>
                <c:pt idx="5210">
                  <c:v>17673</c:v>
                </c:pt>
                <c:pt idx="5211">
                  <c:v>18357</c:v>
                </c:pt>
                <c:pt idx="5212">
                  <c:v>18571</c:v>
                </c:pt>
                <c:pt idx="5213">
                  <c:v>18571</c:v>
                </c:pt>
                <c:pt idx="5214">
                  <c:v>18571</c:v>
                </c:pt>
                <c:pt idx="5215">
                  <c:v>19107</c:v>
                </c:pt>
                <c:pt idx="5216">
                  <c:v>18829</c:v>
                </c:pt>
                <c:pt idx="5217">
                  <c:v>18452</c:v>
                </c:pt>
                <c:pt idx="5218">
                  <c:v>18452</c:v>
                </c:pt>
                <c:pt idx="5219">
                  <c:v>18920</c:v>
                </c:pt>
                <c:pt idx="5220">
                  <c:v>18635</c:v>
                </c:pt>
                <c:pt idx="5221">
                  <c:v>19083</c:v>
                </c:pt>
                <c:pt idx="5222">
                  <c:v>18386</c:v>
                </c:pt>
                <c:pt idx="5223">
                  <c:v>17832</c:v>
                </c:pt>
                <c:pt idx="5224">
                  <c:v>17819</c:v>
                </c:pt>
                <c:pt idx="5225">
                  <c:v>17627</c:v>
                </c:pt>
                <c:pt idx="5226">
                  <c:v>18227</c:v>
                </c:pt>
                <c:pt idx="5227">
                  <c:v>18228</c:v>
                </c:pt>
                <c:pt idx="5228">
                  <c:v>18527</c:v>
                </c:pt>
                <c:pt idx="5229">
                  <c:v>18818</c:v>
                </c:pt>
                <c:pt idx="5230">
                  <c:v>19143</c:v>
                </c:pt>
                <c:pt idx="5231">
                  <c:v>18728</c:v>
                </c:pt>
                <c:pt idx="5232">
                  <c:v>18873</c:v>
                </c:pt>
                <c:pt idx="5233">
                  <c:v>18240</c:v>
                </c:pt>
                <c:pt idx="5234">
                  <c:v>18077</c:v>
                </c:pt>
                <c:pt idx="5235">
                  <c:v>18122</c:v>
                </c:pt>
                <c:pt idx="5236">
                  <c:v>18117</c:v>
                </c:pt>
                <c:pt idx="5237">
                  <c:v>18275</c:v>
                </c:pt>
                <c:pt idx="5238">
                  <c:v>18434</c:v>
                </c:pt>
                <c:pt idx="5239">
                  <c:v>17929</c:v>
                </c:pt>
                <c:pt idx="5240">
                  <c:v>18225</c:v>
                </c:pt>
                <c:pt idx="5241">
                  <c:v>18274</c:v>
                </c:pt>
                <c:pt idx="5242">
                  <c:v>17652</c:v>
                </c:pt>
                <c:pt idx="5243">
                  <c:v>16976</c:v>
                </c:pt>
                <c:pt idx="5244">
                  <c:v>17201</c:v>
                </c:pt>
                <c:pt idx="5245">
                  <c:v>17473</c:v>
                </c:pt>
                <c:pt idx="5246">
                  <c:v>17634</c:v>
                </c:pt>
                <c:pt idx="5247">
                  <c:v>18377</c:v>
                </c:pt>
                <c:pt idx="5248">
                  <c:v>18569</c:v>
                </c:pt>
                <c:pt idx="5249">
                  <c:v>19280</c:v>
                </c:pt>
                <c:pt idx="5250">
                  <c:v>20255</c:v>
                </c:pt>
                <c:pt idx="5251">
                  <c:v>20066</c:v>
                </c:pt>
                <c:pt idx="5252">
                  <c:v>20375</c:v>
                </c:pt>
                <c:pt idx="5253">
                  <c:v>20649</c:v>
                </c:pt>
                <c:pt idx="5254">
                  <c:v>20399</c:v>
                </c:pt>
                <c:pt idx="5255">
                  <c:v>20115</c:v>
                </c:pt>
                <c:pt idx="5256">
                  <c:v>20396</c:v>
                </c:pt>
                <c:pt idx="5257">
                  <c:v>20270</c:v>
                </c:pt>
                <c:pt idx="5258">
                  <c:v>21096</c:v>
                </c:pt>
                <c:pt idx="5259">
                  <c:v>21367</c:v>
                </c:pt>
                <c:pt idx="5260">
                  <c:v>22158</c:v>
                </c:pt>
                <c:pt idx="5261">
                  <c:v>22765</c:v>
                </c:pt>
                <c:pt idx="5262">
                  <c:v>22220</c:v>
                </c:pt>
                <c:pt idx="5263">
                  <c:v>22320</c:v>
                </c:pt>
                <c:pt idx="5264">
                  <c:v>22224</c:v>
                </c:pt>
                <c:pt idx="5265">
                  <c:v>22175</c:v>
                </c:pt>
                <c:pt idx="5266">
                  <c:v>21445</c:v>
                </c:pt>
                <c:pt idx="5267">
                  <c:v>21222</c:v>
                </c:pt>
                <c:pt idx="5268">
                  <c:v>21684</c:v>
                </c:pt>
                <c:pt idx="5269">
                  <c:v>21445</c:v>
                </c:pt>
                <c:pt idx="5270">
                  <c:v>21859</c:v>
                </c:pt>
                <c:pt idx="5271">
                  <c:v>22210</c:v>
                </c:pt>
                <c:pt idx="5272">
                  <c:v>22722</c:v>
                </c:pt>
                <c:pt idx="5273">
                  <c:v>22412</c:v>
                </c:pt>
                <c:pt idx="5274">
                  <c:v>22233</c:v>
                </c:pt>
                <c:pt idx="5275">
                  <c:v>22456</c:v>
                </c:pt>
                <c:pt idx="5276">
                  <c:v>22214</c:v>
                </c:pt>
                <c:pt idx="5277">
                  <c:v>22806</c:v>
                </c:pt>
                <c:pt idx="5278">
                  <c:v>23569</c:v>
                </c:pt>
                <c:pt idx="5279">
                  <c:v>23960</c:v>
                </c:pt>
                <c:pt idx="5280">
                  <c:v>24319</c:v>
                </c:pt>
                <c:pt idx="5281">
                  <c:v>24960</c:v>
                </c:pt>
                <c:pt idx="5282">
                  <c:v>25011</c:v>
                </c:pt>
                <c:pt idx="5283">
                  <c:v>25011</c:v>
                </c:pt>
                <c:pt idx="5284">
                  <c:v>25011</c:v>
                </c:pt>
                <c:pt idx="5285">
                  <c:v>24799</c:v>
                </c:pt>
                <c:pt idx="5286">
                  <c:v>24678</c:v>
                </c:pt>
                <c:pt idx="5287">
                  <c:v>24668</c:v>
                </c:pt>
                <c:pt idx="5288">
                  <c:v>25142</c:v>
                </c:pt>
                <c:pt idx="5289">
                  <c:v>25720</c:v>
                </c:pt>
                <c:pt idx="5290">
                  <c:v>25443.5</c:v>
                </c:pt>
                <c:pt idx="5291">
                  <c:v>26338</c:v>
                </c:pt>
                <c:pt idx="5292">
                  <c:v>27165</c:v>
                </c:pt>
                <c:pt idx="5293">
                  <c:v>26645</c:v>
                </c:pt>
                <c:pt idx="5294">
                  <c:v>26637</c:v>
                </c:pt>
                <c:pt idx="5295">
                  <c:v>27227</c:v>
                </c:pt>
                <c:pt idx="5296">
                  <c:v>26939</c:v>
                </c:pt>
                <c:pt idx="5297">
                  <c:v>27035</c:v>
                </c:pt>
                <c:pt idx="5298">
                  <c:v>26988.5</c:v>
                </c:pt>
                <c:pt idx="5299">
                  <c:v>27092</c:v>
                </c:pt>
                <c:pt idx="5300">
                  <c:v>25865</c:v>
                </c:pt>
                <c:pt idx="5301">
                  <c:v>25590</c:v>
                </c:pt>
                <c:pt idx="5302">
                  <c:v>25343</c:v>
                </c:pt>
                <c:pt idx="5303">
                  <c:v>26244</c:v>
                </c:pt>
                <c:pt idx="5304">
                  <c:v>26244</c:v>
                </c:pt>
                <c:pt idx="5305">
                  <c:v>24596</c:v>
                </c:pt>
                <c:pt idx="5306">
                  <c:v>21860</c:v>
                </c:pt>
                <c:pt idx="5307">
                  <c:v>21985</c:v>
                </c:pt>
                <c:pt idx="5308">
                  <c:v>22485</c:v>
                </c:pt>
                <c:pt idx="5309">
                  <c:v>22936</c:v>
                </c:pt>
                <c:pt idx="5310">
                  <c:v>22520</c:v>
                </c:pt>
                <c:pt idx="5311">
                  <c:v>22479</c:v>
                </c:pt>
                <c:pt idx="5312">
                  <c:v>22701</c:v>
                </c:pt>
                <c:pt idx="5313">
                  <c:v>21482</c:v>
                </c:pt>
                <c:pt idx="5314">
                  <c:v>20627</c:v>
                </c:pt>
                <c:pt idx="5315">
                  <c:v>22080</c:v>
                </c:pt>
                <c:pt idx="5316">
                  <c:v>21228.5</c:v>
                </c:pt>
                <c:pt idx="5317">
                  <c:v>21127.5</c:v>
                </c:pt>
                <c:pt idx="5318">
                  <c:v>21279</c:v>
                </c:pt>
                <c:pt idx="5319">
                  <c:v>22125</c:v>
                </c:pt>
                <c:pt idx="5320">
                  <c:v>21118</c:v>
                </c:pt>
                <c:pt idx="5321">
                  <c:v>21038</c:v>
                </c:pt>
                <c:pt idx="5322">
                  <c:v>21726</c:v>
                </c:pt>
                <c:pt idx="5323">
                  <c:v>21277</c:v>
                </c:pt>
                <c:pt idx="5324">
                  <c:v>21277</c:v>
                </c:pt>
                <c:pt idx="5325">
                  <c:v>20424</c:v>
                </c:pt>
                <c:pt idx="5326">
                  <c:v>19574</c:v>
                </c:pt>
                <c:pt idx="5327">
                  <c:v>18600</c:v>
                </c:pt>
                <c:pt idx="5328">
                  <c:v>17881</c:v>
                </c:pt>
                <c:pt idx="5329">
                  <c:v>18132</c:v>
                </c:pt>
                <c:pt idx="5330">
                  <c:v>18412</c:v>
                </c:pt>
                <c:pt idx="5331">
                  <c:v>19217</c:v>
                </c:pt>
                <c:pt idx="5332">
                  <c:v>18885</c:v>
                </c:pt>
                <c:pt idx="5333">
                  <c:v>19479.5</c:v>
                </c:pt>
                <c:pt idx="5334">
                  <c:v>20230</c:v>
                </c:pt>
                <c:pt idx="5335">
                  <c:v>20160</c:v>
                </c:pt>
                <c:pt idx="5336">
                  <c:v>19970</c:v>
                </c:pt>
                <c:pt idx="5337">
                  <c:v>19731</c:v>
                </c:pt>
                <c:pt idx="5338">
                  <c:v>19520</c:v>
                </c:pt>
                <c:pt idx="5339">
                  <c:v>19777</c:v>
                </c:pt>
                <c:pt idx="5340">
                  <c:v>19578</c:v>
                </c:pt>
                <c:pt idx="5341">
                  <c:v>19202</c:v>
                </c:pt>
                <c:pt idx="5342">
                  <c:v>19327</c:v>
                </c:pt>
                <c:pt idx="5343">
                  <c:v>19679</c:v>
                </c:pt>
                <c:pt idx="5344">
                  <c:v>20581</c:v>
                </c:pt>
                <c:pt idx="5345">
                  <c:v>19010</c:v>
                </c:pt>
                <c:pt idx="5346">
                  <c:v>19679</c:v>
                </c:pt>
                <c:pt idx="5347">
                  <c:v>18935</c:v>
                </c:pt>
                <c:pt idx="5348">
                  <c:v>18735</c:v>
                </c:pt>
                <c:pt idx="5349">
                  <c:v>18609</c:v>
                </c:pt>
                <c:pt idx="5350">
                  <c:v>18839</c:v>
                </c:pt>
                <c:pt idx="5351">
                  <c:v>19092</c:v>
                </c:pt>
                <c:pt idx="5352">
                  <c:v>19343</c:v>
                </c:pt>
                <c:pt idx="5353">
                  <c:v>19443</c:v>
                </c:pt>
                <c:pt idx="5354">
                  <c:v>19140</c:v>
                </c:pt>
                <c:pt idx="5355">
                  <c:v>19490</c:v>
                </c:pt>
                <c:pt idx="5356">
                  <c:v>19339</c:v>
                </c:pt>
                <c:pt idx="5357">
                  <c:v>19336</c:v>
                </c:pt>
                <c:pt idx="5358">
                  <c:v>18885.5</c:v>
                </c:pt>
                <c:pt idx="5359">
                  <c:v>18730</c:v>
                </c:pt>
                <c:pt idx="5360">
                  <c:v>19050</c:v>
                </c:pt>
                <c:pt idx="5361">
                  <c:v>19419</c:v>
                </c:pt>
                <c:pt idx="5362">
                  <c:v>20182</c:v>
                </c:pt>
                <c:pt idx="5363">
                  <c:v>20281</c:v>
                </c:pt>
                <c:pt idx="5364">
                  <c:v>20726</c:v>
                </c:pt>
                <c:pt idx="5365">
                  <c:v>20474</c:v>
                </c:pt>
                <c:pt idx="5366">
                  <c:v>20333</c:v>
                </c:pt>
                <c:pt idx="5367">
                  <c:v>20606</c:v>
                </c:pt>
                <c:pt idx="5368">
                  <c:v>21080</c:v>
                </c:pt>
                <c:pt idx="5369">
                  <c:v>21883</c:v>
                </c:pt>
                <c:pt idx="5370">
                  <c:v>21600</c:v>
                </c:pt>
                <c:pt idx="5371">
                  <c:v>21885</c:v>
                </c:pt>
                <c:pt idx="5372">
                  <c:v>21809</c:v>
                </c:pt>
                <c:pt idx="5373">
                  <c:v>22035</c:v>
                </c:pt>
                <c:pt idx="5374">
                  <c:v>22732</c:v>
                </c:pt>
                <c:pt idx="5375">
                  <c:v>22130</c:v>
                </c:pt>
                <c:pt idx="5376">
                  <c:v>21624</c:v>
                </c:pt>
                <c:pt idx="5377">
                  <c:v>21357</c:v>
                </c:pt>
                <c:pt idx="5378">
                  <c:v>21207.5</c:v>
                </c:pt>
                <c:pt idx="5379">
                  <c:v>21479</c:v>
                </c:pt>
                <c:pt idx="5380">
                  <c:v>21880</c:v>
                </c:pt>
                <c:pt idx="5381">
                  <c:v>21831</c:v>
                </c:pt>
                <c:pt idx="5382">
                  <c:v>21733</c:v>
                </c:pt>
                <c:pt idx="5383">
                  <c:v>21490</c:v>
                </c:pt>
                <c:pt idx="5384">
                  <c:v>21139.5</c:v>
                </c:pt>
                <c:pt idx="5385">
                  <c:v>20540.5</c:v>
                </c:pt>
                <c:pt idx="5386">
                  <c:v>20031</c:v>
                </c:pt>
                <c:pt idx="5387">
                  <c:v>20395</c:v>
                </c:pt>
                <c:pt idx="5388">
                  <c:v>20997</c:v>
                </c:pt>
                <c:pt idx="5389">
                  <c:v>20997</c:v>
                </c:pt>
                <c:pt idx="5390">
                  <c:v>20646</c:v>
                </c:pt>
                <c:pt idx="5391">
                  <c:v>20996</c:v>
                </c:pt>
                <c:pt idx="5392">
                  <c:v>21595</c:v>
                </c:pt>
                <c:pt idx="5393">
                  <c:v>21552</c:v>
                </c:pt>
                <c:pt idx="5394">
                  <c:v>22105</c:v>
                </c:pt>
                <c:pt idx="5395">
                  <c:v>22156</c:v>
                </c:pt>
                <c:pt idx="5396">
                  <c:v>22891</c:v>
                </c:pt>
                <c:pt idx="5397">
                  <c:v>22744</c:v>
                </c:pt>
                <c:pt idx="5398">
                  <c:v>22496</c:v>
                </c:pt>
                <c:pt idx="5399">
                  <c:v>22844</c:v>
                </c:pt>
                <c:pt idx="5400">
                  <c:v>23352</c:v>
                </c:pt>
                <c:pt idx="5401">
                  <c:v>23210</c:v>
                </c:pt>
                <c:pt idx="5402">
                  <c:v>23257</c:v>
                </c:pt>
                <c:pt idx="5403">
                  <c:v>23213</c:v>
                </c:pt>
                <c:pt idx="5404">
                  <c:v>23080</c:v>
                </c:pt>
                <c:pt idx="5405">
                  <c:v>22349</c:v>
                </c:pt>
                <c:pt idx="5406">
                  <c:v>22567</c:v>
                </c:pt>
                <c:pt idx="5407">
                  <c:v>22766</c:v>
                </c:pt>
                <c:pt idx="5408">
                  <c:v>22926</c:v>
                </c:pt>
                <c:pt idx="5409">
                  <c:v>23117</c:v>
                </c:pt>
                <c:pt idx="5410">
                  <c:v>23197</c:v>
                </c:pt>
                <c:pt idx="5411">
                  <c:v>23364</c:v>
                </c:pt>
                <c:pt idx="5412">
                  <c:v>23406</c:v>
                </c:pt>
                <c:pt idx="5413">
                  <c:v>23849</c:v>
                </c:pt>
                <c:pt idx="5414">
                  <c:v>24118</c:v>
                </c:pt>
                <c:pt idx="5415">
                  <c:v>24706</c:v>
                </c:pt>
                <c:pt idx="5416">
                  <c:v>24778</c:v>
                </c:pt>
                <c:pt idx="5417">
                  <c:v>23864</c:v>
                </c:pt>
                <c:pt idx="5418">
                  <c:v>24361</c:v>
                </c:pt>
                <c:pt idx="5419">
                  <c:v>24285</c:v>
                </c:pt>
                <c:pt idx="5420">
                  <c:v>24009</c:v>
                </c:pt>
                <c:pt idx="5421">
                  <c:v>24355</c:v>
                </c:pt>
                <c:pt idx="5422">
                  <c:v>24259</c:v>
                </c:pt>
                <c:pt idx="5423">
                  <c:v>23985.5</c:v>
                </c:pt>
                <c:pt idx="5424">
                  <c:v>23751</c:v>
                </c:pt>
                <c:pt idx="5425">
                  <c:v>23406</c:v>
                </c:pt>
                <c:pt idx="5426">
                  <c:v>23879</c:v>
                </c:pt>
                <c:pt idx="5427">
                  <c:v>23485</c:v>
                </c:pt>
                <c:pt idx="5428">
                  <c:v>23160</c:v>
                </c:pt>
                <c:pt idx="5429">
                  <c:v>23505.75</c:v>
                </c:pt>
                <c:pt idx="5430">
                  <c:v>23230</c:v>
                </c:pt>
                <c:pt idx="5431">
                  <c:v>22734</c:v>
                </c:pt>
                <c:pt idx="5432">
                  <c:v>23029</c:v>
                </c:pt>
                <c:pt idx="5433">
                  <c:v>22918</c:v>
                </c:pt>
                <c:pt idx="5434">
                  <c:v>23173</c:v>
                </c:pt>
                <c:pt idx="5435">
                  <c:v>23405</c:v>
                </c:pt>
                <c:pt idx="5436">
                  <c:v>23478</c:v>
                </c:pt>
                <c:pt idx="5437">
                  <c:v>24434</c:v>
                </c:pt>
                <c:pt idx="5438">
                  <c:v>24389</c:v>
                </c:pt>
                <c:pt idx="5439">
                  <c:v>24058</c:v>
                </c:pt>
                <c:pt idx="5440">
                  <c:v>24552</c:v>
                </c:pt>
                <c:pt idx="5441">
                  <c:v>24085</c:v>
                </c:pt>
                <c:pt idx="5442">
                  <c:v>23930</c:v>
                </c:pt>
                <c:pt idx="5443">
                  <c:v>22614</c:v>
                </c:pt>
                <c:pt idx="5444">
                  <c:v>22283</c:v>
                </c:pt>
                <c:pt idx="5445">
                  <c:v>20753</c:v>
                </c:pt>
                <c:pt idx="5446">
                  <c:v>21485</c:v>
                </c:pt>
                <c:pt idx="5447">
                  <c:v>21788</c:v>
                </c:pt>
                <c:pt idx="5448">
                  <c:v>21790</c:v>
                </c:pt>
                <c:pt idx="5449">
                  <c:v>21540</c:v>
                </c:pt>
                <c:pt idx="5450">
                  <c:v>21546</c:v>
                </c:pt>
                <c:pt idx="5451">
                  <c:v>22445</c:v>
                </c:pt>
                <c:pt idx="5452">
                  <c:v>22777</c:v>
                </c:pt>
                <c:pt idx="5453">
                  <c:v>22502</c:v>
                </c:pt>
                <c:pt idx="5454">
                  <c:v>22372</c:v>
                </c:pt>
                <c:pt idx="5455">
                  <c:v>22998</c:v>
                </c:pt>
                <c:pt idx="5456">
                  <c:v>23507</c:v>
                </c:pt>
                <c:pt idx="5457">
                  <c:v>23627</c:v>
                </c:pt>
                <c:pt idx="5458">
                  <c:v>23475</c:v>
                </c:pt>
                <c:pt idx="5459">
                  <c:v>23572</c:v>
                </c:pt>
                <c:pt idx="5460">
                  <c:v>24057</c:v>
                </c:pt>
                <c:pt idx="5461">
                  <c:v>23948</c:v>
                </c:pt>
                <c:pt idx="5462">
                  <c:v>23547</c:v>
                </c:pt>
                <c:pt idx="5463">
                  <c:v>23918</c:v>
                </c:pt>
                <c:pt idx="5464">
                  <c:v>24470</c:v>
                </c:pt>
                <c:pt idx="5465">
                  <c:v>24443</c:v>
                </c:pt>
                <c:pt idx="5466">
                  <c:v>24496</c:v>
                </c:pt>
                <c:pt idx="5467">
                  <c:v>24645</c:v>
                </c:pt>
                <c:pt idx="5468">
                  <c:v>24946</c:v>
                </c:pt>
                <c:pt idx="5469">
                  <c:v>24492</c:v>
                </c:pt>
                <c:pt idx="5470">
                  <c:v>24565</c:v>
                </c:pt>
                <c:pt idx="5471">
                  <c:v>23991</c:v>
                </c:pt>
                <c:pt idx="5472">
                  <c:v>23545</c:v>
                </c:pt>
                <c:pt idx="5473">
                  <c:v>24091</c:v>
                </c:pt>
                <c:pt idx="5474">
                  <c:v>24091</c:v>
                </c:pt>
                <c:pt idx="5475">
                  <c:v>24091</c:v>
                </c:pt>
                <c:pt idx="5476">
                  <c:v>23790</c:v>
                </c:pt>
                <c:pt idx="5477">
                  <c:v>24258</c:v>
                </c:pt>
                <c:pt idx="5478">
                  <c:v>24708</c:v>
                </c:pt>
                <c:pt idx="5479">
                  <c:v>24708</c:v>
                </c:pt>
                <c:pt idx="5480">
                  <c:v>25110</c:v>
                </c:pt>
                <c:pt idx="5481">
                  <c:v>24710</c:v>
                </c:pt>
                <c:pt idx="5482">
                  <c:v>24525</c:v>
                </c:pt>
                <c:pt idx="5483">
                  <c:v>24172</c:v>
                </c:pt>
                <c:pt idx="5484">
                  <c:v>23839</c:v>
                </c:pt>
                <c:pt idx="5485">
                  <c:v>24665</c:v>
                </c:pt>
                <c:pt idx="5486">
                  <c:v>25770</c:v>
                </c:pt>
                <c:pt idx="5487">
                  <c:v>25526.75</c:v>
                </c:pt>
                <c:pt idx="5488">
                  <c:v>25850.75</c:v>
                </c:pt>
                <c:pt idx="5489">
                  <c:v>25811</c:v>
                </c:pt>
                <c:pt idx="5490">
                  <c:v>26078</c:v>
                </c:pt>
                <c:pt idx="5491">
                  <c:v>25643</c:v>
                </c:pt>
                <c:pt idx="5492">
                  <c:v>25744</c:v>
                </c:pt>
                <c:pt idx="5493">
                  <c:v>26138</c:v>
                </c:pt>
                <c:pt idx="5494">
                  <c:v>26126</c:v>
                </c:pt>
                <c:pt idx="5495">
                  <c:v>25872</c:v>
                </c:pt>
                <c:pt idx="5496">
                  <c:v>26469</c:v>
                </c:pt>
                <c:pt idx="5497">
                  <c:v>26463</c:v>
                </c:pt>
                <c:pt idx="5498">
                  <c:v>26588</c:v>
                </c:pt>
                <c:pt idx="5499">
                  <c:v>27324</c:v>
                </c:pt>
                <c:pt idx="5500">
                  <c:v>27969</c:v>
                </c:pt>
                <c:pt idx="5501">
                  <c:v>27978</c:v>
                </c:pt>
                <c:pt idx="5502">
                  <c:v>27930</c:v>
                </c:pt>
                <c:pt idx="5503">
                  <c:v>28350</c:v>
                </c:pt>
                <c:pt idx="5504">
                  <c:v>28292</c:v>
                </c:pt>
                <c:pt idx="5505">
                  <c:v>28365</c:v>
                </c:pt>
                <c:pt idx="5506">
                  <c:v>28356</c:v>
                </c:pt>
                <c:pt idx="5507">
                  <c:v>27829</c:v>
                </c:pt>
                <c:pt idx="5508">
                  <c:v>28275.5</c:v>
                </c:pt>
                <c:pt idx="5509">
                  <c:v>28868</c:v>
                </c:pt>
                <c:pt idx="5510">
                  <c:v>28717</c:v>
                </c:pt>
                <c:pt idx="5511">
                  <c:v>28542</c:v>
                </c:pt>
                <c:pt idx="5512">
                  <c:v>28463</c:v>
                </c:pt>
                <c:pt idx="5513">
                  <c:v>29123</c:v>
                </c:pt>
                <c:pt idx="5514">
                  <c:v>29281</c:v>
                </c:pt>
                <c:pt idx="5515">
                  <c:v>28627</c:v>
                </c:pt>
                <c:pt idx="5516">
                  <c:v>28658</c:v>
                </c:pt>
                <c:pt idx="5517">
                  <c:v>27478</c:v>
                </c:pt>
                <c:pt idx="5518">
                  <c:v>28170</c:v>
                </c:pt>
                <c:pt idx="5519">
                  <c:v>28972</c:v>
                </c:pt>
                <c:pt idx="5520">
                  <c:v>28755</c:v>
                </c:pt>
                <c:pt idx="5521">
                  <c:v>28577</c:v>
                </c:pt>
                <c:pt idx="5522">
                  <c:v>28834</c:v>
                </c:pt>
                <c:pt idx="5523">
                  <c:v>28772</c:v>
                </c:pt>
                <c:pt idx="5524">
                  <c:v>27442</c:v>
                </c:pt>
                <c:pt idx="5525">
                  <c:v>26792</c:v>
                </c:pt>
                <c:pt idx="5526">
                  <c:v>26118</c:v>
                </c:pt>
                <c:pt idx="5527">
                  <c:v>26020</c:v>
                </c:pt>
                <c:pt idx="5528">
                  <c:v>25923</c:v>
                </c:pt>
                <c:pt idx="5529">
                  <c:v>25800</c:v>
                </c:pt>
                <c:pt idx="5530">
                  <c:v>24685</c:v>
                </c:pt>
                <c:pt idx="5531">
                  <c:v>24947</c:v>
                </c:pt>
                <c:pt idx="5532">
                  <c:v>25923.5</c:v>
                </c:pt>
                <c:pt idx="5533">
                  <c:v>26749</c:v>
                </c:pt>
                <c:pt idx="5534">
                  <c:v>26741</c:v>
                </c:pt>
                <c:pt idx="5535">
                  <c:v>26340</c:v>
                </c:pt>
                <c:pt idx="5536">
                  <c:v>26815.5</c:v>
                </c:pt>
                <c:pt idx="5537">
                  <c:v>27191</c:v>
                </c:pt>
                <c:pt idx="5538">
                  <c:v>27041</c:v>
                </c:pt>
                <c:pt idx="5539">
                  <c:v>26206</c:v>
                </c:pt>
                <c:pt idx="5540">
                  <c:v>26582</c:v>
                </c:pt>
                <c:pt idx="5541">
                  <c:v>26009</c:v>
                </c:pt>
                <c:pt idx="5542">
                  <c:v>26075</c:v>
                </c:pt>
                <c:pt idx="5543">
                  <c:v>25575.5</c:v>
                </c:pt>
                <c:pt idx="5544">
                  <c:v>25476</c:v>
                </c:pt>
                <c:pt idx="5545">
                  <c:v>25381</c:v>
                </c:pt>
                <c:pt idx="5546">
                  <c:v>26431</c:v>
                </c:pt>
                <c:pt idx="5547">
                  <c:v>26799</c:v>
                </c:pt>
                <c:pt idx="5548">
                  <c:v>27594</c:v>
                </c:pt>
                <c:pt idx="5549">
                  <c:v>27700</c:v>
                </c:pt>
                <c:pt idx="5550">
                  <c:v>26686</c:v>
                </c:pt>
                <c:pt idx="5551">
                  <c:v>26252</c:v>
                </c:pt>
                <c:pt idx="5552">
                  <c:v>25799</c:v>
                </c:pt>
                <c:pt idx="5553">
                  <c:v>26154.5</c:v>
                </c:pt>
                <c:pt idx="5554">
                  <c:v>25505</c:v>
                </c:pt>
                <c:pt idx="5555">
                  <c:v>25293</c:v>
                </c:pt>
                <c:pt idx="5556">
                  <c:v>26380</c:v>
                </c:pt>
                <c:pt idx="5557">
                  <c:v>26880</c:v>
                </c:pt>
                <c:pt idx="5558">
                  <c:v>26880</c:v>
                </c:pt>
                <c:pt idx="5559">
                  <c:v>26880</c:v>
                </c:pt>
                <c:pt idx="5560">
                  <c:v>26628</c:v>
                </c:pt>
                <c:pt idx="5561">
                  <c:v>26609</c:v>
                </c:pt>
                <c:pt idx="5562">
                  <c:v>26836</c:v>
                </c:pt>
                <c:pt idx="5563">
                  <c:v>26836</c:v>
                </c:pt>
                <c:pt idx="5564">
                  <c:v>26836</c:v>
                </c:pt>
                <c:pt idx="5565">
                  <c:v>27290</c:v>
                </c:pt>
                <c:pt idx="5566">
                  <c:v>25810</c:v>
                </c:pt>
                <c:pt idx="5567">
                  <c:v>24510</c:v>
                </c:pt>
                <c:pt idx="5568">
                  <c:v>24590</c:v>
                </c:pt>
                <c:pt idx="5569">
                  <c:v>24362</c:v>
                </c:pt>
                <c:pt idx="5570">
                  <c:v>24848</c:v>
                </c:pt>
                <c:pt idx="5571">
                  <c:v>24549</c:v>
                </c:pt>
                <c:pt idx="5572">
                  <c:v>24549</c:v>
                </c:pt>
                <c:pt idx="5573">
                  <c:v>24398</c:v>
                </c:pt>
                <c:pt idx="5574">
                  <c:v>24356</c:v>
                </c:pt>
                <c:pt idx="5575">
                  <c:v>24144</c:v>
                </c:pt>
                <c:pt idx="5576">
                  <c:v>24668</c:v>
                </c:pt>
                <c:pt idx="5577">
                  <c:v>23545</c:v>
                </c:pt>
                <c:pt idx="5578">
                  <c:v>23525</c:v>
                </c:pt>
                <c:pt idx="5579">
                  <c:v>22376</c:v>
                </c:pt>
                <c:pt idx="5580">
                  <c:v>22883</c:v>
                </c:pt>
                <c:pt idx="5581">
                  <c:v>23399</c:v>
                </c:pt>
                <c:pt idx="5582">
                  <c:v>22821</c:v>
                </c:pt>
                <c:pt idx="5583">
                  <c:v>23081</c:v>
                </c:pt>
                <c:pt idx="5584">
                  <c:v>23081</c:v>
                </c:pt>
                <c:pt idx="5585">
                  <c:v>23587</c:v>
                </c:pt>
                <c:pt idx="5586">
                  <c:v>23241</c:v>
                </c:pt>
                <c:pt idx="5587">
                  <c:v>22563</c:v>
                </c:pt>
                <c:pt idx="5588">
                  <c:v>22786</c:v>
                </c:pt>
                <c:pt idx="5589">
                  <c:v>22615</c:v>
                </c:pt>
                <c:pt idx="5590">
                  <c:v>22604</c:v>
                </c:pt>
                <c:pt idx="5591">
                  <c:v>22684</c:v>
                </c:pt>
                <c:pt idx="5592">
                  <c:v>23175</c:v>
                </c:pt>
                <c:pt idx="5593">
                  <c:v>22820</c:v>
                </c:pt>
                <c:pt idx="5594">
                  <c:v>22244</c:v>
                </c:pt>
                <c:pt idx="5595">
                  <c:v>22283</c:v>
                </c:pt>
                <c:pt idx="5596">
                  <c:v>21998.5</c:v>
                </c:pt>
                <c:pt idx="5597">
                  <c:v>21568</c:v>
                </c:pt>
                <c:pt idx="5598">
                  <c:v>21593</c:v>
                </c:pt>
                <c:pt idx="5599">
                  <c:v>21617</c:v>
                </c:pt>
                <c:pt idx="5600">
                  <c:v>21850</c:v>
                </c:pt>
                <c:pt idx="5601">
                  <c:v>22122</c:v>
                </c:pt>
                <c:pt idx="5602">
                  <c:v>22099</c:v>
                </c:pt>
                <c:pt idx="5603">
                  <c:v>22125</c:v>
                </c:pt>
                <c:pt idx="5604">
                  <c:v>22174</c:v>
                </c:pt>
                <c:pt idx="5605">
                  <c:v>22656</c:v>
                </c:pt>
                <c:pt idx="5606">
                  <c:v>23048</c:v>
                </c:pt>
                <c:pt idx="5607">
                  <c:v>23395</c:v>
                </c:pt>
                <c:pt idx="5608">
                  <c:v>22966</c:v>
                </c:pt>
                <c:pt idx="5609">
                  <c:v>23138</c:v>
                </c:pt>
                <c:pt idx="5610">
                  <c:v>23269</c:v>
                </c:pt>
                <c:pt idx="5611">
                  <c:v>23346</c:v>
                </c:pt>
                <c:pt idx="5612">
                  <c:v>23868</c:v>
                </c:pt>
                <c:pt idx="5613">
                  <c:v>23856</c:v>
                </c:pt>
                <c:pt idx="5614">
                  <c:v>23187</c:v>
                </c:pt>
                <c:pt idx="5615">
                  <c:v>23608</c:v>
                </c:pt>
                <c:pt idx="5616">
                  <c:v>23939</c:v>
                </c:pt>
                <c:pt idx="5617">
                  <c:v>24176</c:v>
                </c:pt>
                <c:pt idx="5618">
                  <c:v>24126</c:v>
                </c:pt>
                <c:pt idx="5619">
                  <c:v>23762</c:v>
                </c:pt>
                <c:pt idx="5620">
                  <c:v>24087</c:v>
                </c:pt>
                <c:pt idx="5621">
                  <c:v>24004</c:v>
                </c:pt>
                <c:pt idx="5622">
                  <c:v>23910</c:v>
                </c:pt>
                <c:pt idx="5623">
                  <c:v>23934</c:v>
                </c:pt>
                <c:pt idx="5624">
                  <c:v>23756</c:v>
                </c:pt>
                <c:pt idx="5625">
                  <c:v>24057</c:v>
                </c:pt>
                <c:pt idx="5626">
                  <c:v>24352</c:v>
                </c:pt>
                <c:pt idx="5627">
                  <c:v>24512</c:v>
                </c:pt>
                <c:pt idx="5628">
                  <c:v>24954</c:v>
                </c:pt>
                <c:pt idx="5629">
                  <c:v>24509</c:v>
                </c:pt>
                <c:pt idx="5630">
                  <c:v>24761</c:v>
                </c:pt>
                <c:pt idx="5631">
                  <c:v>23765</c:v>
                </c:pt>
                <c:pt idx="5632">
                  <c:v>23614</c:v>
                </c:pt>
                <c:pt idx="5633">
                  <c:v>22468</c:v>
                </c:pt>
                <c:pt idx="5634">
                  <c:v>21208</c:v>
                </c:pt>
                <c:pt idx="5635">
                  <c:v>21162</c:v>
                </c:pt>
                <c:pt idx="5636">
                  <c:v>20923</c:v>
                </c:pt>
                <c:pt idx="5637">
                  <c:v>21551</c:v>
                </c:pt>
                <c:pt idx="5638">
                  <c:v>21353</c:v>
                </c:pt>
                <c:pt idx="5639">
                  <c:v>21252</c:v>
                </c:pt>
                <c:pt idx="5640">
                  <c:v>21657</c:v>
                </c:pt>
                <c:pt idx="5641">
                  <c:v>21909</c:v>
                </c:pt>
                <c:pt idx="5642">
                  <c:v>21260</c:v>
                </c:pt>
                <c:pt idx="5643">
                  <c:v>21165</c:v>
                </c:pt>
                <c:pt idx="5644">
                  <c:v>20808</c:v>
                </c:pt>
                <c:pt idx="5645">
                  <c:v>20623</c:v>
                </c:pt>
                <c:pt idx="5646">
                  <c:v>20788</c:v>
                </c:pt>
                <c:pt idx="5647">
                  <c:v>20812</c:v>
                </c:pt>
                <c:pt idx="5648">
                  <c:v>21414</c:v>
                </c:pt>
                <c:pt idx="5649">
                  <c:v>21414</c:v>
                </c:pt>
                <c:pt idx="5650">
                  <c:v>21864</c:v>
                </c:pt>
                <c:pt idx="5651">
                  <c:v>22157</c:v>
                </c:pt>
                <c:pt idx="5652">
                  <c:v>21708</c:v>
                </c:pt>
                <c:pt idx="5653">
                  <c:v>21458</c:v>
                </c:pt>
                <c:pt idx="5654">
                  <c:v>20852</c:v>
                </c:pt>
                <c:pt idx="5655">
                  <c:v>20634.5</c:v>
                </c:pt>
                <c:pt idx="5656">
                  <c:v>21746</c:v>
                </c:pt>
                <c:pt idx="5657">
                  <c:v>22057.5</c:v>
                </c:pt>
                <c:pt idx="5658">
                  <c:v>21129</c:v>
                </c:pt>
                <c:pt idx="5659">
                  <c:v>21587</c:v>
                </c:pt>
                <c:pt idx="5660">
                  <c:v>21288</c:v>
                </c:pt>
                <c:pt idx="5661">
                  <c:v>21364</c:v>
                </c:pt>
                <c:pt idx="5662">
                  <c:v>21785</c:v>
                </c:pt>
                <c:pt idx="5663">
                  <c:v>21486</c:v>
                </c:pt>
                <c:pt idx="5664">
                  <c:v>20945</c:v>
                </c:pt>
                <c:pt idx="5665">
                  <c:v>21191</c:v>
                </c:pt>
                <c:pt idx="5666">
                  <c:v>20374</c:v>
                </c:pt>
                <c:pt idx="5667">
                  <c:v>18855</c:v>
                </c:pt>
                <c:pt idx="5668">
                  <c:v>18255</c:v>
                </c:pt>
                <c:pt idx="5669">
                  <c:v>17979</c:v>
                </c:pt>
                <c:pt idx="5670">
                  <c:v>18928</c:v>
                </c:pt>
                <c:pt idx="5671">
                  <c:v>18475</c:v>
                </c:pt>
                <c:pt idx="5672">
                  <c:v>18640</c:v>
                </c:pt>
                <c:pt idx="5673">
                  <c:v>17570</c:v>
                </c:pt>
                <c:pt idx="5674">
                  <c:v>18994</c:v>
                </c:pt>
                <c:pt idx="5675">
                  <c:v>18719</c:v>
                </c:pt>
                <c:pt idx="5676">
                  <c:v>18368</c:v>
                </c:pt>
                <c:pt idx="5677">
                  <c:v>18917</c:v>
                </c:pt>
                <c:pt idx="5678">
                  <c:v>18873</c:v>
                </c:pt>
                <c:pt idx="5679">
                  <c:v>19345</c:v>
                </c:pt>
                <c:pt idx="5680">
                  <c:v>18836</c:v>
                </c:pt>
                <c:pt idx="5681">
                  <c:v>19041</c:v>
                </c:pt>
                <c:pt idx="5682">
                  <c:v>18416</c:v>
                </c:pt>
                <c:pt idx="5683">
                  <c:v>18842</c:v>
                </c:pt>
                <c:pt idx="5684">
                  <c:v>18942</c:v>
                </c:pt>
                <c:pt idx="5685">
                  <c:v>19114</c:v>
                </c:pt>
                <c:pt idx="5686">
                  <c:v>18764</c:v>
                </c:pt>
                <c:pt idx="5687">
                  <c:v>17969</c:v>
                </c:pt>
                <c:pt idx="5688">
                  <c:v>18771</c:v>
                </c:pt>
                <c:pt idx="5689">
                  <c:v>19967</c:v>
                </c:pt>
                <c:pt idx="5690">
                  <c:v>19722</c:v>
                </c:pt>
                <c:pt idx="5691">
                  <c:v>19105</c:v>
                </c:pt>
                <c:pt idx="5692">
                  <c:v>19880</c:v>
                </c:pt>
                <c:pt idx="5693">
                  <c:v>19680</c:v>
                </c:pt>
                <c:pt idx="5694">
                  <c:v>19555</c:v>
                </c:pt>
                <c:pt idx="5695">
                  <c:v>18575</c:v>
                </c:pt>
                <c:pt idx="5696">
                  <c:v>18557</c:v>
                </c:pt>
                <c:pt idx="5697">
                  <c:v>18402</c:v>
                </c:pt>
                <c:pt idx="5698">
                  <c:v>18885</c:v>
                </c:pt>
                <c:pt idx="5699">
                  <c:v>18685</c:v>
                </c:pt>
                <c:pt idx="5700">
                  <c:v>18330</c:v>
                </c:pt>
                <c:pt idx="5701">
                  <c:v>18030.5</c:v>
                </c:pt>
                <c:pt idx="5702">
                  <c:v>18140</c:v>
                </c:pt>
                <c:pt idx="5703">
                  <c:v>18069.5</c:v>
                </c:pt>
                <c:pt idx="5704">
                  <c:v>17801</c:v>
                </c:pt>
                <c:pt idx="5705">
                  <c:v>17544</c:v>
                </c:pt>
                <c:pt idx="5706">
                  <c:v>18178</c:v>
                </c:pt>
                <c:pt idx="5707">
                  <c:v>18184</c:v>
                </c:pt>
                <c:pt idx="5708">
                  <c:v>17675</c:v>
                </c:pt>
                <c:pt idx="5709">
                  <c:v>17816</c:v>
                </c:pt>
                <c:pt idx="5710">
                  <c:v>17560</c:v>
                </c:pt>
                <c:pt idx="5711">
                  <c:v>17028</c:v>
                </c:pt>
                <c:pt idx="5712">
                  <c:v>17077</c:v>
                </c:pt>
                <c:pt idx="5713">
                  <c:v>16958</c:v>
                </c:pt>
                <c:pt idx="5714">
                  <c:v>17176</c:v>
                </c:pt>
                <c:pt idx="5715">
                  <c:v>17043</c:v>
                </c:pt>
                <c:pt idx="5716">
                  <c:v>17492</c:v>
                </c:pt>
                <c:pt idx="5717">
                  <c:v>16721</c:v>
                </c:pt>
                <c:pt idx="5718">
                  <c:v>17718.25</c:v>
                </c:pt>
                <c:pt idx="5719">
                  <c:v>18489.5</c:v>
                </c:pt>
                <c:pt idx="5720">
                  <c:v>18411</c:v>
                </c:pt>
                <c:pt idx="5721">
                  <c:v>18033</c:v>
                </c:pt>
                <c:pt idx="5722">
                  <c:v>18285</c:v>
                </c:pt>
                <c:pt idx="5723">
                  <c:v>18584</c:v>
                </c:pt>
                <c:pt idx="5724">
                  <c:v>18434.5</c:v>
                </c:pt>
                <c:pt idx="5725">
                  <c:v>18305.5</c:v>
                </c:pt>
                <c:pt idx="5726">
                  <c:v>17403</c:v>
                </c:pt>
                <c:pt idx="5727">
                  <c:v>17906</c:v>
                </c:pt>
                <c:pt idx="5728">
                  <c:v>18558</c:v>
                </c:pt>
                <c:pt idx="5729">
                  <c:v>18371</c:v>
                </c:pt>
                <c:pt idx="5730">
                  <c:v>18840</c:v>
                </c:pt>
                <c:pt idx="5731">
                  <c:v>18939</c:v>
                </c:pt>
                <c:pt idx="5732">
                  <c:v>18662</c:v>
                </c:pt>
                <c:pt idx="5733">
                  <c:v>18474</c:v>
                </c:pt>
                <c:pt idx="5734">
                  <c:v>18474</c:v>
                </c:pt>
                <c:pt idx="5735">
                  <c:v>18474</c:v>
                </c:pt>
                <c:pt idx="5736">
                  <c:v>17881</c:v>
                </c:pt>
                <c:pt idx="5737">
                  <c:v>18181</c:v>
                </c:pt>
                <c:pt idx="5738">
                  <c:v>18724</c:v>
                </c:pt>
                <c:pt idx="5739">
                  <c:v>18724</c:v>
                </c:pt>
                <c:pt idx="5740">
                  <c:v>18910</c:v>
                </c:pt>
                <c:pt idx="5741">
                  <c:v>18803</c:v>
                </c:pt>
                <c:pt idx="5742">
                  <c:v>18686</c:v>
                </c:pt>
                <c:pt idx="5743">
                  <c:v>18751</c:v>
                </c:pt>
                <c:pt idx="5744">
                  <c:v>19089</c:v>
                </c:pt>
                <c:pt idx="5745">
                  <c:v>19485</c:v>
                </c:pt>
                <c:pt idx="5746">
                  <c:v>19423</c:v>
                </c:pt>
                <c:pt idx="5747">
                  <c:v>19641</c:v>
                </c:pt>
                <c:pt idx="5748">
                  <c:v>19561</c:v>
                </c:pt>
                <c:pt idx="5749">
                  <c:v>19375</c:v>
                </c:pt>
                <c:pt idx="5750">
                  <c:v>19468</c:v>
                </c:pt>
                <c:pt idx="5751">
                  <c:v>19440</c:v>
                </c:pt>
                <c:pt idx="5752">
                  <c:v>20148</c:v>
                </c:pt>
                <c:pt idx="5753">
                  <c:v>20404</c:v>
                </c:pt>
                <c:pt idx="5754">
                  <c:v>20261</c:v>
                </c:pt>
                <c:pt idx="5755">
                  <c:v>20577</c:v>
                </c:pt>
                <c:pt idx="5756">
                  <c:v>20876</c:v>
                </c:pt>
                <c:pt idx="5757">
                  <c:v>21535</c:v>
                </c:pt>
                <c:pt idx="5758">
                  <c:v>21636</c:v>
                </c:pt>
                <c:pt idx="5759">
                  <c:v>21238</c:v>
                </c:pt>
                <c:pt idx="5760">
                  <c:v>20774</c:v>
                </c:pt>
                <c:pt idx="5761">
                  <c:v>20889</c:v>
                </c:pt>
                <c:pt idx="5762">
                  <c:v>20791</c:v>
                </c:pt>
                <c:pt idx="5763">
                  <c:v>21219</c:v>
                </c:pt>
                <c:pt idx="5764">
                  <c:v>21604</c:v>
                </c:pt>
                <c:pt idx="5765">
                  <c:v>21706</c:v>
                </c:pt>
                <c:pt idx="5766">
                  <c:v>21398</c:v>
                </c:pt>
                <c:pt idx="5767">
                  <c:v>21424</c:v>
                </c:pt>
                <c:pt idx="5768">
                  <c:v>20608</c:v>
                </c:pt>
                <c:pt idx="5769">
                  <c:v>20458</c:v>
                </c:pt>
                <c:pt idx="5770">
                  <c:v>20061</c:v>
                </c:pt>
                <c:pt idx="5771">
                  <c:v>19985</c:v>
                </c:pt>
                <c:pt idx="5772">
                  <c:v>19813</c:v>
                </c:pt>
                <c:pt idx="5773">
                  <c:v>19538</c:v>
                </c:pt>
                <c:pt idx="5774">
                  <c:v>19669</c:v>
                </c:pt>
                <c:pt idx="5775">
                  <c:v>20146</c:v>
                </c:pt>
                <c:pt idx="5776">
                  <c:v>20017</c:v>
                </c:pt>
                <c:pt idx="5777">
                  <c:v>19917</c:v>
                </c:pt>
                <c:pt idx="5778">
                  <c:v>20094</c:v>
                </c:pt>
                <c:pt idx="5779">
                  <c:v>20071</c:v>
                </c:pt>
                <c:pt idx="5780">
                  <c:v>19692</c:v>
                </c:pt>
                <c:pt idx="5781">
                  <c:v>19167</c:v>
                </c:pt>
                <c:pt idx="5782">
                  <c:v>19404</c:v>
                </c:pt>
                <c:pt idx="5783">
                  <c:v>19383</c:v>
                </c:pt>
                <c:pt idx="5784">
                  <c:v>18978.25</c:v>
                </c:pt>
                <c:pt idx="5785">
                  <c:v>18651</c:v>
                </c:pt>
                <c:pt idx="5786">
                  <c:v>18808</c:v>
                </c:pt>
                <c:pt idx="5787">
                  <c:v>18708</c:v>
                </c:pt>
                <c:pt idx="5788">
                  <c:v>19216</c:v>
                </c:pt>
                <c:pt idx="5789">
                  <c:v>19173</c:v>
                </c:pt>
                <c:pt idx="5790">
                  <c:v>19367.5</c:v>
                </c:pt>
                <c:pt idx="5791">
                  <c:v>19493</c:v>
                </c:pt>
                <c:pt idx="5792">
                  <c:v>19299</c:v>
                </c:pt>
                <c:pt idx="5793">
                  <c:v>18822</c:v>
                </c:pt>
                <c:pt idx="5794">
                  <c:v>18967</c:v>
                </c:pt>
                <c:pt idx="5795">
                  <c:v>18966</c:v>
                </c:pt>
                <c:pt idx="5796">
                  <c:v>18720</c:v>
                </c:pt>
                <c:pt idx="5797">
                  <c:v>18376</c:v>
                </c:pt>
                <c:pt idx="5798">
                  <c:v>18105</c:v>
                </c:pt>
                <c:pt idx="5799">
                  <c:v>18072</c:v>
                </c:pt>
                <c:pt idx="5800">
                  <c:v>17702</c:v>
                </c:pt>
                <c:pt idx="5801">
                  <c:v>17496</c:v>
                </c:pt>
                <c:pt idx="5802">
                  <c:v>17078</c:v>
                </c:pt>
                <c:pt idx="5803">
                  <c:v>17753</c:v>
                </c:pt>
                <c:pt idx="5804">
                  <c:v>18154</c:v>
                </c:pt>
                <c:pt idx="5805">
                  <c:v>18381</c:v>
                </c:pt>
                <c:pt idx="5806">
                  <c:v>17785</c:v>
                </c:pt>
                <c:pt idx="5807">
                  <c:v>18336</c:v>
                </c:pt>
                <c:pt idx="5808">
                  <c:v>18336</c:v>
                </c:pt>
                <c:pt idx="5809">
                  <c:v>18336</c:v>
                </c:pt>
                <c:pt idx="5810">
                  <c:v>18102</c:v>
                </c:pt>
                <c:pt idx="5811">
                  <c:v>18032</c:v>
                </c:pt>
                <c:pt idx="5812">
                  <c:v>18634.5</c:v>
                </c:pt>
                <c:pt idx="5813">
                  <c:v>18246</c:v>
                </c:pt>
                <c:pt idx="5814">
                  <c:v>17434</c:v>
                </c:pt>
                <c:pt idx="5815">
                  <c:v>17751</c:v>
                </c:pt>
                <c:pt idx="5816">
                  <c:v>17575</c:v>
                </c:pt>
                <c:pt idx="5817">
                  <c:v>17526</c:v>
                </c:pt>
                <c:pt idx="5818">
                  <c:v>17727</c:v>
                </c:pt>
                <c:pt idx="5819">
                  <c:v>17470</c:v>
                </c:pt>
                <c:pt idx="5820">
                  <c:v>17328</c:v>
                </c:pt>
                <c:pt idx="5821">
                  <c:v>17521</c:v>
                </c:pt>
                <c:pt idx="5822">
                  <c:v>18122</c:v>
                </c:pt>
                <c:pt idx="5823">
                  <c:v>18022</c:v>
                </c:pt>
                <c:pt idx="5824">
                  <c:v>17817</c:v>
                </c:pt>
                <c:pt idx="5825">
                  <c:v>17628</c:v>
                </c:pt>
                <c:pt idx="5826">
                  <c:v>17206</c:v>
                </c:pt>
                <c:pt idx="5827">
                  <c:v>17211</c:v>
                </c:pt>
                <c:pt idx="5828">
                  <c:v>17512</c:v>
                </c:pt>
                <c:pt idx="5829">
                  <c:v>17512</c:v>
                </c:pt>
                <c:pt idx="5830">
                  <c:v>17298</c:v>
                </c:pt>
                <c:pt idx="5831">
                  <c:v>17136</c:v>
                </c:pt>
                <c:pt idx="5832">
                  <c:v>17121</c:v>
                </c:pt>
                <c:pt idx="5833">
                  <c:v>17158</c:v>
                </c:pt>
                <c:pt idx="5834">
                  <c:v>16825</c:v>
                </c:pt>
                <c:pt idx="5835">
                  <c:v>16938</c:v>
                </c:pt>
                <c:pt idx="5836">
                  <c:v>16942</c:v>
                </c:pt>
                <c:pt idx="5837">
                  <c:v>17130</c:v>
                </c:pt>
                <c:pt idx="5838">
                  <c:v>16760</c:v>
                </c:pt>
                <c:pt idx="5839">
                  <c:v>17119</c:v>
                </c:pt>
                <c:pt idx="5840">
                  <c:v>16833</c:v>
                </c:pt>
                <c:pt idx="5841">
                  <c:v>16687</c:v>
                </c:pt>
                <c:pt idx="5842">
                  <c:v>17032</c:v>
                </c:pt>
                <c:pt idx="5843">
                  <c:v>16980</c:v>
                </c:pt>
                <c:pt idx="5844">
                  <c:v>16928</c:v>
                </c:pt>
                <c:pt idx="5845">
                  <c:v>16476</c:v>
                </c:pt>
                <c:pt idx="5846">
                  <c:v>16224</c:v>
                </c:pt>
                <c:pt idx="5847">
                  <c:v>16159</c:v>
                </c:pt>
                <c:pt idx="5848">
                  <c:v>16031</c:v>
                </c:pt>
                <c:pt idx="5849">
                  <c:v>16031</c:v>
                </c:pt>
                <c:pt idx="5850">
                  <c:v>16031</c:v>
                </c:pt>
                <c:pt idx="5851">
                  <c:v>16028</c:v>
                </c:pt>
                <c:pt idx="5852">
                  <c:v>16525</c:v>
                </c:pt>
                <c:pt idx="5853">
                  <c:v>16861</c:v>
                </c:pt>
                <c:pt idx="5854">
                  <c:v>17239.5</c:v>
                </c:pt>
                <c:pt idx="5855">
                  <c:v>17118</c:v>
                </c:pt>
                <c:pt idx="5856">
                  <c:v>16922</c:v>
                </c:pt>
                <c:pt idx="5857">
                  <c:v>16579</c:v>
                </c:pt>
                <c:pt idx="5858">
                  <c:v>16791</c:v>
                </c:pt>
                <c:pt idx="5859">
                  <c:v>16586</c:v>
                </c:pt>
                <c:pt idx="5860">
                  <c:v>17025</c:v>
                </c:pt>
                <c:pt idx="5861">
                  <c:v>17136.5</c:v>
                </c:pt>
                <c:pt idx="5862">
                  <c:v>16396</c:v>
                </c:pt>
                <c:pt idx="5863">
                  <c:v>16528</c:v>
                </c:pt>
                <c:pt idx="5864">
                  <c:v>16372</c:v>
                </c:pt>
                <c:pt idx="5865">
                  <c:v>16253</c:v>
                </c:pt>
                <c:pt idx="5866">
                  <c:v>16211</c:v>
                </c:pt>
                <c:pt idx="5867">
                  <c:v>16174</c:v>
                </c:pt>
                <c:pt idx="5868">
                  <c:v>16694</c:v>
                </c:pt>
                <c:pt idx="5869">
                  <c:v>16732</c:v>
                </c:pt>
                <c:pt idx="5870">
                  <c:v>17268</c:v>
                </c:pt>
                <c:pt idx="5871">
                  <c:v>16902</c:v>
                </c:pt>
                <c:pt idx="5872">
                  <c:v>16667</c:v>
                </c:pt>
                <c:pt idx="5873">
                  <c:v>16110</c:v>
                </c:pt>
                <c:pt idx="5874">
                  <c:v>16354</c:v>
                </c:pt>
                <c:pt idx="5875">
                  <c:v>15998</c:v>
                </c:pt>
                <c:pt idx="5876">
                  <c:v>16042</c:v>
                </c:pt>
                <c:pt idx="5877">
                  <c:v>15721</c:v>
                </c:pt>
                <c:pt idx="5878">
                  <c:v>16107</c:v>
                </c:pt>
                <c:pt idx="5879">
                  <c:v>16168</c:v>
                </c:pt>
                <c:pt idx="5880">
                  <c:v>16042</c:v>
                </c:pt>
                <c:pt idx="5881">
                  <c:v>16046</c:v>
                </c:pt>
                <c:pt idx="5882">
                  <c:v>16008</c:v>
                </c:pt>
                <c:pt idx="5883">
                  <c:v>15904</c:v>
                </c:pt>
                <c:pt idx="5884">
                  <c:v>15563</c:v>
                </c:pt>
                <c:pt idx="5885">
                  <c:v>15710</c:v>
                </c:pt>
                <c:pt idx="5886">
                  <c:v>15825</c:v>
                </c:pt>
                <c:pt idx="5887">
                  <c:v>15825</c:v>
                </c:pt>
                <c:pt idx="5888">
                  <c:v>15829</c:v>
                </c:pt>
                <c:pt idx="5889">
                  <c:v>16197</c:v>
                </c:pt>
                <c:pt idx="5890">
                  <c:v>15807</c:v>
                </c:pt>
                <c:pt idx="5891">
                  <c:v>15492</c:v>
                </c:pt>
                <c:pt idx="5892">
                  <c:v>15190</c:v>
                </c:pt>
                <c:pt idx="5893">
                  <c:v>15553</c:v>
                </c:pt>
                <c:pt idx="5894">
                  <c:v>15748</c:v>
                </c:pt>
                <c:pt idx="5895">
                  <c:v>15694</c:v>
                </c:pt>
                <c:pt idx="5896">
                  <c:v>15685</c:v>
                </c:pt>
                <c:pt idx="5897">
                  <c:v>15438</c:v>
                </c:pt>
                <c:pt idx="5898">
                  <c:v>15337</c:v>
                </c:pt>
                <c:pt idx="5899">
                  <c:v>15312</c:v>
                </c:pt>
                <c:pt idx="5900">
                  <c:v>15406</c:v>
                </c:pt>
                <c:pt idx="5901">
                  <c:v>15234</c:v>
                </c:pt>
                <c:pt idx="5902">
                  <c:v>15462</c:v>
                </c:pt>
                <c:pt idx="5903">
                  <c:v>15566</c:v>
                </c:pt>
                <c:pt idx="5904">
                  <c:v>15487</c:v>
                </c:pt>
                <c:pt idx="5905">
                  <c:v>15764</c:v>
                </c:pt>
                <c:pt idx="5906">
                  <c:v>16023</c:v>
                </c:pt>
                <c:pt idx="5907">
                  <c:v>16424</c:v>
                </c:pt>
                <c:pt idx="5908">
                  <c:v>16422</c:v>
                </c:pt>
                <c:pt idx="5909">
                  <c:v>16422</c:v>
                </c:pt>
                <c:pt idx="5910">
                  <c:v>16193</c:v>
                </c:pt>
                <c:pt idx="5911">
                  <c:v>16240.75</c:v>
                </c:pt>
                <c:pt idx="5912">
                  <c:v>15920</c:v>
                </c:pt>
                <c:pt idx="5913">
                  <c:v>15897</c:v>
                </c:pt>
                <c:pt idx="5914">
                  <c:v>16163.75</c:v>
                </c:pt>
                <c:pt idx="5915">
                  <c:v>15892.5</c:v>
                </c:pt>
                <c:pt idx="5916">
                  <c:v>16042.5</c:v>
                </c:pt>
                <c:pt idx="5917">
                  <c:v>16001.75</c:v>
                </c:pt>
                <c:pt idx="5918">
                  <c:v>16441.5</c:v>
                </c:pt>
                <c:pt idx="5919">
                  <c:v>16718</c:v>
                </c:pt>
                <c:pt idx="5920">
                  <c:v>16773</c:v>
                </c:pt>
                <c:pt idx="5921">
                  <c:v>16601</c:v>
                </c:pt>
                <c:pt idx="5922">
                  <c:v>16703.5</c:v>
                </c:pt>
                <c:pt idx="5923">
                  <c:v>17739.5</c:v>
                </c:pt>
                <c:pt idx="5924">
                  <c:v>18183</c:v>
                </c:pt>
                <c:pt idx="5925">
                  <c:v>17782.25</c:v>
                </c:pt>
                <c:pt idx="5926">
                  <c:v>17717</c:v>
                </c:pt>
                <c:pt idx="5927">
                  <c:v>17854.5</c:v>
                </c:pt>
                <c:pt idx="5928">
                  <c:v>18136</c:v>
                </c:pt>
                <c:pt idx="5929">
                  <c:v>17930</c:v>
                </c:pt>
                <c:pt idx="5930">
                  <c:v>18350.5</c:v>
                </c:pt>
                <c:pt idx="5931">
                  <c:v>18004</c:v>
                </c:pt>
                <c:pt idx="5932">
                  <c:v>18299</c:v>
                </c:pt>
                <c:pt idx="5933">
                  <c:v>18426</c:v>
                </c:pt>
                <c:pt idx="5934">
                  <c:v>18673</c:v>
                </c:pt>
                <c:pt idx="5935">
                  <c:v>18394</c:v>
                </c:pt>
                <c:pt idx="5936">
                  <c:v>18466</c:v>
                </c:pt>
                <c:pt idx="5937">
                  <c:v>18619</c:v>
                </c:pt>
                <c:pt idx="5938">
                  <c:v>18243</c:v>
                </c:pt>
                <c:pt idx="5939">
                  <c:v>18014</c:v>
                </c:pt>
                <c:pt idx="5940">
                  <c:v>17867</c:v>
                </c:pt>
                <c:pt idx="5941">
                  <c:v>17611</c:v>
                </c:pt>
                <c:pt idx="5942">
                  <c:v>17662</c:v>
                </c:pt>
                <c:pt idx="5943">
                  <c:v>17015</c:v>
                </c:pt>
                <c:pt idx="5944">
                  <c:v>17026</c:v>
                </c:pt>
                <c:pt idx="5945">
                  <c:v>16859</c:v>
                </c:pt>
                <c:pt idx="5946">
                  <c:v>17110</c:v>
                </c:pt>
                <c:pt idx="5947">
                  <c:v>17251</c:v>
                </c:pt>
                <c:pt idx="5948">
                  <c:v>16884.5</c:v>
                </c:pt>
                <c:pt idx="5949">
                  <c:v>16521</c:v>
                </c:pt>
                <c:pt idx="5950">
                  <c:v>16287</c:v>
                </c:pt>
                <c:pt idx="5951">
                  <c:v>16336</c:v>
                </c:pt>
                <c:pt idx="5952">
                  <c:v>16071</c:v>
                </c:pt>
                <c:pt idx="5953">
                  <c:v>15941.5</c:v>
                </c:pt>
                <c:pt idx="5954">
                  <c:v>15905</c:v>
                </c:pt>
                <c:pt idx="5955">
                  <c:v>15990</c:v>
                </c:pt>
                <c:pt idx="5956">
                  <c:v>16135</c:v>
                </c:pt>
                <c:pt idx="5957">
                  <c:v>16249</c:v>
                </c:pt>
                <c:pt idx="5958">
                  <c:v>15928</c:v>
                </c:pt>
                <c:pt idx="5959">
                  <c:v>15852</c:v>
                </c:pt>
                <c:pt idx="5960">
                  <c:v>16025</c:v>
                </c:pt>
                <c:pt idx="5961">
                  <c:v>15946</c:v>
                </c:pt>
                <c:pt idx="5962">
                  <c:v>16115</c:v>
                </c:pt>
                <c:pt idx="5963">
                  <c:v>15907</c:v>
                </c:pt>
                <c:pt idx="5964">
                  <c:v>16036</c:v>
                </c:pt>
                <c:pt idx="5965">
                  <c:v>16011</c:v>
                </c:pt>
                <c:pt idx="5966">
                  <c:v>16114</c:v>
                </c:pt>
                <c:pt idx="5967">
                  <c:v>15858</c:v>
                </c:pt>
                <c:pt idx="5968">
                  <c:v>15902.5</c:v>
                </c:pt>
                <c:pt idx="5969">
                  <c:v>16410</c:v>
                </c:pt>
                <c:pt idx="5970">
                  <c:v>16546</c:v>
                </c:pt>
                <c:pt idx="5971">
                  <c:v>16640</c:v>
                </c:pt>
                <c:pt idx="5972">
                  <c:v>16501</c:v>
                </c:pt>
                <c:pt idx="5973">
                  <c:v>16563</c:v>
                </c:pt>
                <c:pt idx="5974">
                  <c:v>16398.5</c:v>
                </c:pt>
                <c:pt idx="5975">
                  <c:v>16899</c:v>
                </c:pt>
                <c:pt idx="5976">
                  <c:v>16930</c:v>
                </c:pt>
                <c:pt idx="5977">
                  <c:v>16949</c:v>
                </c:pt>
                <c:pt idx="5978">
                  <c:v>17598</c:v>
                </c:pt>
                <c:pt idx="5979">
                  <c:v>17439.5</c:v>
                </c:pt>
                <c:pt idx="5980">
                  <c:v>17445</c:v>
                </c:pt>
                <c:pt idx="5981">
                  <c:v>17490</c:v>
                </c:pt>
                <c:pt idx="5982">
                  <c:v>17140</c:v>
                </c:pt>
                <c:pt idx="5983">
                  <c:v>17165</c:v>
                </c:pt>
                <c:pt idx="5984">
                  <c:v>17714</c:v>
                </c:pt>
                <c:pt idx="5985">
                  <c:v>17734</c:v>
                </c:pt>
                <c:pt idx="5986">
                  <c:v>17632</c:v>
                </c:pt>
                <c:pt idx="5987">
                  <c:v>17636</c:v>
                </c:pt>
                <c:pt idx="5988">
                  <c:v>17809.5</c:v>
                </c:pt>
                <c:pt idx="5989">
                  <c:v>17538</c:v>
                </c:pt>
                <c:pt idx="5990">
                  <c:v>17732</c:v>
                </c:pt>
                <c:pt idx="5991">
                  <c:v>17675</c:v>
                </c:pt>
                <c:pt idx="5992">
                  <c:v>17502</c:v>
                </c:pt>
                <c:pt idx="5993">
                  <c:v>17281</c:v>
                </c:pt>
                <c:pt idx="5994">
                  <c:v>17237.5</c:v>
                </c:pt>
                <c:pt idx="5995">
                  <c:v>17237.5</c:v>
                </c:pt>
                <c:pt idx="5996">
                  <c:v>17237.5</c:v>
                </c:pt>
                <c:pt idx="5997">
                  <c:v>17212</c:v>
                </c:pt>
                <c:pt idx="5998">
                  <c:v>17141</c:v>
                </c:pt>
                <c:pt idx="5999">
                  <c:v>16998</c:v>
                </c:pt>
                <c:pt idx="6000">
                  <c:v>16998</c:v>
                </c:pt>
                <c:pt idx="6001">
                  <c:v>17644</c:v>
                </c:pt>
                <c:pt idx="6002">
                  <c:v>17446</c:v>
                </c:pt>
                <c:pt idx="6003">
                  <c:v>17294</c:v>
                </c:pt>
                <c:pt idx="6004">
                  <c:v>17145</c:v>
                </c:pt>
                <c:pt idx="6005">
                  <c:v>17261</c:v>
                </c:pt>
                <c:pt idx="6006">
                  <c:v>17488.5</c:v>
                </c:pt>
                <c:pt idx="6007">
                  <c:v>17344</c:v>
                </c:pt>
                <c:pt idx="6008">
                  <c:v>17524</c:v>
                </c:pt>
                <c:pt idx="6009">
                  <c:v>17190</c:v>
                </c:pt>
                <c:pt idx="6010">
                  <c:v>17436.5</c:v>
                </c:pt>
                <c:pt idx="6011">
                  <c:v>17337</c:v>
                </c:pt>
                <c:pt idx="6012">
                  <c:v>17540</c:v>
                </c:pt>
                <c:pt idx="6013">
                  <c:v>17492</c:v>
                </c:pt>
                <c:pt idx="6014">
                  <c:v>17339</c:v>
                </c:pt>
                <c:pt idx="6015">
                  <c:v>17313</c:v>
                </c:pt>
                <c:pt idx="6016">
                  <c:v>17483</c:v>
                </c:pt>
                <c:pt idx="6017">
                  <c:v>17331</c:v>
                </c:pt>
                <c:pt idx="6018">
                  <c:v>17323</c:v>
                </c:pt>
                <c:pt idx="6019">
                  <c:v>17568</c:v>
                </c:pt>
                <c:pt idx="6020">
                  <c:v>17793.5</c:v>
                </c:pt>
                <c:pt idx="6021">
                  <c:v>18309</c:v>
                </c:pt>
                <c:pt idx="6022">
                  <c:v>18268</c:v>
                </c:pt>
                <c:pt idx="6023">
                  <c:v>18564</c:v>
                </c:pt>
                <c:pt idx="6024">
                  <c:v>18662</c:v>
                </c:pt>
                <c:pt idx="6025">
                  <c:v>18636</c:v>
                </c:pt>
                <c:pt idx="6026">
                  <c:v>18258</c:v>
                </c:pt>
                <c:pt idx="6027">
                  <c:v>18106.5</c:v>
                </c:pt>
                <c:pt idx="6028">
                  <c:v>18251</c:v>
                </c:pt>
                <c:pt idx="6029">
                  <c:v>18095</c:v>
                </c:pt>
                <c:pt idx="6030">
                  <c:v>18297</c:v>
                </c:pt>
                <c:pt idx="6031">
                  <c:v>18305</c:v>
                </c:pt>
                <c:pt idx="6032">
                  <c:v>18186.5</c:v>
                </c:pt>
                <c:pt idx="6033">
                  <c:v>18312</c:v>
                </c:pt>
                <c:pt idx="6034">
                  <c:v>17789</c:v>
                </c:pt>
                <c:pt idx="6035">
                  <c:v>17322</c:v>
                </c:pt>
                <c:pt idx="6036">
                  <c:v>17104</c:v>
                </c:pt>
                <c:pt idx="6037">
                  <c:v>16571</c:v>
                </c:pt>
                <c:pt idx="6038">
                  <c:v>16915.5</c:v>
                </c:pt>
                <c:pt idx="6039">
                  <c:v>16644</c:v>
                </c:pt>
                <c:pt idx="6040">
                  <c:v>16582.5</c:v>
                </c:pt>
                <c:pt idx="6041">
                  <c:v>16662</c:v>
                </c:pt>
                <c:pt idx="6042">
                  <c:v>16539</c:v>
                </c:pt>
                <c:pt idx="6043">
                  <c:v>16543</c:v>
                </c:pt>
                <c:pt idx="6044">
                  <c:v>16412</c:v>
                </c:pt>
                <c:pt idx="6045">
                  <c:v>16643</c:v>
                </c:pt>
                <c:pt idx="6046">
                  <c:v>16463</c:v>
                </c:pt>
                <c:pt idx="6047">
                  <c:v>16586</c:v>
                </c:pt>
                <c:pt idx="6048">
                  <c:v>16672</c:v>
                </c:pt>
                <c:pt idx="6049">
                  <c:v>16831</c:v>
                </c:pt>
                <c:pt idx="6050">
                  <c:v>16966</c:v>
                </c:pt>
                <c:pt idx="6051">
                  <c:v>16880.5</c:v>
                </c:pt>
                <c:pt idx="6052">
                  <c:v>17158</c:v>
                </c:pt>
                <c:pt idx="6053">
                  <c:v>16834</c:v>
                </c:pt>
                <c:pt idx="6054">
                  <c:v>16535</c:v>
                </c:pt>
                <c:pt idx="6055">
                  <c:v>16467</c:v>
                </c:pt>
                <c:pt idx="6056">
                  <c:v>16749</c:v>
                </c:pt>
                <c:pt idx="6057">
                  <c:v>16827.5</c:v>
                </c:pt>
                <c:pt idx="6058">
                  <c:v>17084</c:v>
                </c:pt>
                <c:pt idx="6059">
                  <c:v>16902.5</c:v>
                </c:pt>
                <c:pt idx="6060">
                  <c:v>16708.5</c:v>
                </c:pt>
                <c:pt idx="6061">
                  <c:v>16782.5</c:v>
                </c:pt>
                <c:pt idx="6062">
                  <c:v>16589.5</c:v>
                </c:pt>
                <c:pt idx="6063">
                  <c:v>16589.5</c:v>
                </c:pt>
                <c:pt idx="6064">
                  <c:v>16589.5</c:v>
                </c:pt>
                <c:pt idx="6065">
                  <c:v>16307</c:v>
                </c:pt>
                <c:pt idx="6066">
                  <c:v>16033</c:v>
                </c:pt>
                <c:pt idx="6067">
                  <c:v>16025.5</c:v>
                </c:pt>
                <c:pt idx="6068">
                  <c:v>15876.5</c:v>
                </c:pt>
                <c:pt idx="6069">
                  <c:v>15976.5</c:v>
                </c:pt>
                <c:pt idx="6070">
                  <c:v>16132.5</c:v>
                </c:pt>
                <c:pt idx="6071">
                  <c:v>15979</c:v>
                </c:pt>
                <c:pt idx="6072">
                  <c:v>16200</c:v>
                </c:pt>
                <c:pt idx="6073">
                  <c:v>15783</c:v>
                </c:pt>
                <c:pt idx="6074">
                  <c:v>15625</c:v>
                </c:pt>
                <c:pt idx="6075">
                  <c:v>15633</c:v>
                </c:pt>
                <c:pt idx="6076">
                  <c:v>15354</c:v>
                </c:pt>
                <c:pt idx="6077">
                  <c:v>15481.5</c:v>
                </c:pt>
                <c:pt idx="6078">
                  <c:v>15099</c:v>
                </c:pt>
                <c:pt idx="6079">
                  <c:v>15227</c:v>
                </c:pt>
                <c:pt idx="6080">
                  <c:v>15057.5</c:v>
                </c:pt>
                <c:pt idx="6081">
                  <c:v>15199</c:v>
                </c:pt>
                <c:pt idx="6082">
                  <c:v>15344</c:v>
                </c:pt>
                <c:pt idx="6083">
                  <c:v>15133</c:v>
                </c:pt>
                <c:pt idx="6084">
                  <c:v>15431</c:v>
                </c:pt>
                <c:pt idx="6085">
                  <c:v>15318.5</c:v>
                </c:pt>
                <c:pt idx="6086">
                  <c:v>14752</c:v>
                </c:pt>
                <c:pt idx="6087">
                  <c:v>14609</c:v>
                </c:pt>
                <c:pt idx="6088">
                  <c:v>15154.25</c:v>
                </c:pt>
                <c:pt idx="6089">
                  <c:v>15154.25</c:v>
                </c:pt>
                <c:pt idx="6090">
                  <c:v>15124.5</c:v>
                </c:pt>
                <c:pt idx="6091">
                  <c:v>15334</c:v>
                </c:pt>
                <c:pt idx="6092">
                  <c:v>15215</c:v>
                </c:pt>
                <c:pt idx="6093">
                  <c:v>15290.5</c:v>
                </c:pt>
                <c:pt idx="6094">
                  <c:v>15208.5</c:v>
                </c:pt>
                <c:pt idx="6095">
                  <c:v>15034</c:v>
                </c:pt>
                <c:pt idx="6096">
                  <c:v>14829</c:v>
                </c:pt>
                <c:pt idx="6097">
                  <c:v>14827</c:v>
                </c:pt>
                <c:pt idx="6098">
                  <c:v>14752</c:v>
                </c:pt>
                <c:pt idx="6099">
                  <c:v>15042</c:v>
                </c:pt>
                <c:pt idx="6100">
                  <c:v>15003.5</c:v>
                </c:pt>
                <c:pt idx="6101">
                  <c:v>15106</c:v>
                </c:pt>
                <c:pt idx="6102">
                  <c:v>14873</c:v>
                </c:pt>
                <c:pt idx="6103">
                  <c:v>14736</c:v>
                </c:pt>
                <c:pt idx="6104">
                  <c:v>14736</c:v>
                </c:pt>
                <c:pt idx="6105">
                  <c:v>14802</c:v>
                </c:pt>
                <c:pt idx="6106">
                  <c:v>14741</c:v>
                </c:pt>
                <c:pt idx="6107">
                  <c:v>14727.5</c:v>
                </c:pt>
                <c:pt idx="6108">
                  <c:v>14752</c:v>
                </c:pt>
                <c:pt idx="6109">
                  <c:v>15110</c:v>
                </c:pt>
                <c:pt idx="6110">
                  <c:v>15225.5</c:v>
                </c:pt>
                <c:pt idx="6111">
                  <c:v>15134.5</c:v>
                </c:pt>
                <c:pt idx="6112">
                  <c:v>15007.5</c:v>
                </c:pt>
                <c:pt idx="6113">
                  <c:v>14978</c:v>
                </c:pt>
                <c:pt idx="6114">
                  <c:v>14820</c:v>
                </c:pt>
                <c:pt idx="6115">
                  <c:v>14459</c:v>
                </c:pt>
                <c:pt idx="6116">
                  <c:v>14197.5</c:v>
                </c:pt>
                <c:pt idx="6117">
                  <c:v>13987</c:v>
                </c:pt>
                <c:pt idx="6118">
                  <c:v>14253.5</c:v>
                </c:pt>
                <c:pt idx="6119">
                  <c:v>14216.5</c:v>
                </c:pt>
                <c:pt idx="6120">
                  <c:v>14076.5</c:v>
                </c:pt>
                <c:pt idx="6121">
                  <c:v>14126</c:v>
                </c:pt>
                <c:pt idx="6122">
                  <c:v>13628</c:v>
                </c:pt>
                <c:pt idx="6123">
                  <c:v>14005.5</c:v>
                </c:pt>
                <c:pt idx="6124">
                  <c:v>13562</c:v>
                </c:pt>
                <c:pt idx="6125">
                  <c:v>13861</c:v>
                </c:pt>
                <c:pt idx="6126">
                  <c:v>13531.5</c:v>
                </c:pt>
                <c:pt idx="6127">
                  <c:v>13782.5</c:v>
                </c:pt>
                <c:pt idx="6128">
                  <c:v>13643.5</c:v>
                </c:pt>
                <c:pt idx="6129">
                  <c:v>13895.5</c:v>
                </c:pt>
                <c:pt idx="6130">
                  <c:v>13970</c:v>
                </c:pt>
                <c:pt idx="6131">
                  <c:v>13780</c:v>
                </c:pt>
                <c:pt idx="6132">
                  <c:v>13752.5</c:v>
                </c:pt>
                <c:pt idx="6133">
                  <c:v>13232</c:v>
                </c:pt>
                <c:pt idx="6134">
                  <c:v>13356</c:v>
                </c:pt>
                <c:pt idx="6135">
                  <c:v>13252</c:v>
                </c:pt>
                <c:pt idx="6136">
                  <c:v>13577</c:v>
                </c:pt>
                <c:pt idx="6137">
                  <c:v>13562.5</c:v>
                </c:pt>
                <c:pt idx="6138">
                  <c:v>13704.25</c:v>
                </c:pt>
                <c:pt idx="6139">
                  <c:v>13433</c:v>
                </c:pt>
                <c:pt idx="6140">
                  <c:v>13699</c:v>
                </c:pt>
                <c:pt idx="6141">
                  <c:v>13899</c:v>
                </c:pt>
                <c:pt idx="6142">
                  <c:v>13930</c:v>
                </c:pt>
                <c:pt idx="6143">
                  <c:v>14094</c:v>
                </c:pt>
                <c:pt idx="6144">
                  <c:v>14001</c:v>
                </c:pt>
                <c:pt idx="6145">
                  <c:v>14061</c:v>
                </c:pt>
                <c:pt idx="6146">
                  <c:v>14300</c:v>
                </c:pt>
                <c:pt idx="6147">
                  <c:v>14099</c:v>
                </c:pt>
                <c:pt idx="6148">
                  <c:v>13779.5</c:v>
                </c:pt>
                <c:pt idx="6149">
                  <c:v>13629</c:v>
                </c:pt>
                <c:pt idx="6150">
                  <c:v>13449</c:v>
                </c:pt>
                <c:pt idx="6151">
                  <c:v>13802</c:v>
                </c:pt>
                <c:pt idx="6152">
                  <c:v>13822.5</c:v>
                </c:pt>
                <c:pt idx="6153">
                  <c:v>13929.5</c:v>
                </c:pt>
                <c:pt idx="6154">
                  <c:v>13796.5</c:v>
                </c:pt>
                <c:pt idx="6155">
                  <c:v>13658</c:v>
                </c:pt>
                <c:pt idx="6156">
                  <c:v>13902.5</c:v>
                </c:pt>
                <c:pt idx="6157">
                  <c:v>14259</c:v>
                </c:pt>
                <c:pt idx="6158">
                  <c:v>14610</c:v>
                </c:pt>
                <c:pt idx="6159">
                  <c:v>14654.5</c:v>
                </c:pt>
                <c:pt idx="6160">
                  <c:v>14668.5</c:v>
                </c:pt>
                <c:pt idx="6161">
                  <c:v>14824</c:v>
                </c:pt>
                <c:pt idx="6162">
                  <c:v>14654</c:v>
                </c:pt>
                <c:pt idx="6163">
                  <c:v>14928.5</c:v>
                </c:pt>
                <c:pt idx="6164">
                  <c:v>14735.5</c:v>
                </c:pt>
                <c:pt idx="6165">
                  <c:v>14685</c:v>
                </c:pt>
                <c:pt idx="6166">
                  <c:v>14350</c:v>
                </c:pt>
                <c:pt idx="6167">
                  <c:v>14358.5</c:v>
                </c:pt>
                <c:pt idx="6168">
                  <c:v>14455</c:v>
                </c:pt>
                <c:pt idx="6169">
                  <c:v>14455</c:v>
                </c:pt>
                <c:pt idx="6170">
                  <c:v>14352</c:v>
                </c:pt>
                <c:pt idx="6171">
                  <c:v>14104</c:v>
                </c:pt>
                <c:pt idx="6172">
                  <c:v>14001</c:v>
                </c:pt>
                <c:pt idx="6173">
                  <c:v>13725</c:v>
                </c:pt>
                <c:pt idx="6174">
                  <c:v>13674</c:v>
                </c:pt>
                <c:pt idx="6175">
                  <c:v>13622</c:v>
                </c:pt>
                <c:pt idx="6176">
                  <c:v>13603.5</c:v>
                </c:pt>
                <c:pt idx="6177">
                  <c:v>13652.5</c:v>
                </c:pt>
                <c:pt idx="6178">
                  <c:v>13909</c:v>
                </c:pt>
                <c:pt idx="6179">
                  <c:v>13847</c:v>
                </c:pt>
                <c:pt idx="6180">
                  <c:v>13665</c:v>
                </c:pt>
                <c:pt idx="6181">
                  <c:v>13751</c:v>
                </c:pt>
                <c:pt idx="6182">
                  <c:v>13713.25</c:v>
                </c:pt>
                <c:pt idx="6183">
                  <c:v>13809.5</c:v>
                </c:pt>
                <c:pt idx="6184">
                  <c:v>13798</c:v>
                </c:pt>
                <c:pt idx="6185">
                  <c:v>13757</c:v>
                </c:pt>
                <c:pt idx="6186">
                  <c:v>13859</c:v>
                </c:pt>
                <c:pt idx="6187">
                  <c:v>14332.5</c:v>
                </c:pt>
                <c:pt idx="6188">
                  <c:v>13966.5</c:v>
                </c:pt>
                <c:pt idx="6189">
                  <c:v>13879</c:v>
                </c:pt>
                <c:pt idx="6190">
                  <c:v>13678</c:v>
                </c:pt>
                <c:pt idx="6191">
                  <c:v>13755.5</c:v>
                </c:pt>
                <c:pt idx="6192">
                  <c:v>13755</c:v>
                </c:pt>
                <c:pt idx="6193">
                  <c:v>13917</c:v>
                </c:pt>
                <c:pt idx="6194">
                  <c:v>13885</c:v>
                </c:pt>
                <c:pt idx="6195">
                  <c:v>13675</c:v>
                </c:pt>
                <c:pt idx="6196">
                  <c:v>13674</c:v>
                </c:pt>
                <c:pt idx="6197">
                  <c:v>13449</c:v>
                </c:pt>
                <c:pt idx="6198">
                  <c:v>13973</c:v>
                </c:pt>
                <c:pt idx="6199">
                  <c:v>13881</c:v>
                </c:pt>
                <c:pt idx="6200">
                  <c:v>13828</c:v>
                </c:pt>
                <c:pt idx="6201">
                  <c:v>13587.5</c:v>
                </c:pt>
                <c:pt idx="6202">
                  <c:v>13679</c:v>
                </c:pt>
                <c:pt idx="6203">
                  <c:v>13851.5</c:v>
                </c:pt>
                <c:pt idx="6204">
                  <c:v>13939</c:v>
                </c:pt>
                <c:pt idx="6205">
                  <c:v>13943</c:v>
                </c:pt>
                <c:pt idx="6206">
                  <c:v>14064</c:v>
                </c:pt>
                <c:pt idx="6207">
                  <c:v>13947</c:v>
                </c:pt>
                <c:pt idx="6208">
                  <c:v>14146.5</c:v>
                </c:pt>
                <c:pt idx="6209">
                  <c:v>14309.5</c:v>
                </c:pt>
                <c:pt idx="6210">
                  <c:v>14809</c:v>
                </c:pt>
                <c:pt idx="6211">
                  <c:v>14511</c:v>
                </c:pt>
                <c:pt idx="6212">
                  <c:v>14598</c:v>
                </c:pt>
                <c:pt idx="6213">
                  <c:v>14525</c:v>
                </c:pt>
                <c:pt idx="6214">
                  <c:v>14528</c:v>
                </c:pt>
                <c:pt idx="6215">
                  <c:v>14542</c:v>
                </c:pt>
                <c:pt idx="6216">
                  <c:v>14689</c:v>
                </c:pt>
                <c:pt idx="6217">
                  <c:v>14557</c:v>
                </c:pt>
                <c:pt idx="6218">
                  <c:v>14515</c:v>
                </c:pt>
                <c:pt idx="6219">
                  <c:v>14306</c:v>
                </c:pt>
                <c:pt idx="6220">
                  <c:v>14278</c:v>
                </c:pt>
                <c:pt idx="6221">
                  <c:v>14044</c:v>
                </c:pt>
                <c:pt idx="6222">
                  <c:v>13936</c:v>
                </c:pt>
                <c:pt idx="6223">
                  <c:v>13852</c:v>
                </c:pt>
                <c:pt idx="6224">
                  <c:v>13684</c:v>
                </c:pt>
                <c:pt idx="6225">
                  <c:v>13558</c:v>
                </c:pt>
                <c:pt idx="6226">
                  <c:v>13602.5</c:v>
                </c:pt>
                <c:pt idx="6227">
                  <c:v>13578.5</c:v>
                </c:pt>
                <c:pt idx="6228">
                  <c:v>13758.25</c:v>
                </c:pt>
                <c:pt idx="6229">
                  <c:v>13518</c:v>
                </c:pt>
                <c:pt idx="6230">
                  <c:v>13559</c:v>
                </c:pt>
                <c:pt idx="6231">
                  <c:v>13460</c:v>
                </c:pt>
                <c:pt idx="6232">
                  <c:v>13360.25</c:v>
                </c:pt>
                <c:pt idx="6233">
                  <c:v>13492.25</c:v>
                </c:pt>
                <c:pt idx="6234">
                  <c:v>13475</c:v>
                </c:pt>
                <c:pt idx="6235">
                  <c:v>13387</c:v>
                </c:pt>
                <c:pt idx="6236">
                  <c:v>13216</c:v>
                </c:pt>
                <c:pt idx="6237">
                  <c:v>13333.5</c:v>
                </c:pt>
                <c:pt idx="6238">
                  <c:v>13451</c:v>
                </c:pt>
                <c:pt idx="6239">
                  <c:v>13450</c:v>
                </c:pt>
                <c:pt idx="6240">
                  <c:v>13392</c:v>
                </c:pt>
                <c:pt idx="6241">
                  <c:v>13592</c:v>
                </c:pt>
                <c:pt idx="6242">
                  <c:v>13692</c:v>
                </c:pt>
                <c:pt idx="6243">
                  <c:v>13703</c:v>
                </c:pt>
                <c:pt idx="6244">
                  <c:v>13894</c:v>
                </c:pt>
                <c:pt idx="6245">
                  <c:v>13872</c:v>
                </c:pt>
                <c:pt idx="6246">
                  <c:v>13971.5</c:v>
                </c:pt>
                <c:pt idx="6247">
                  <c:v>13954</c:v>
                </c:pt>
                <c:pt idx="6248">
                  <c:v>14044.5</c:v>
                </c:pt>
                <c:pt idx="6249">
                  <c:v>13977</c:v>
                </c:pt>
                <c:pt idx="6250">
                  <c:v>14004.5</c:v>
                </c:pt>
                <c:pt idx="6251">
                  <c:v>14083.5</c:v>
                </c:pt>
                <c:pt idx="6252">
                  <c:v>14132</c:v>
                </c:pt>
                <c:pt idx="6253">
                  <c:v>14361</c:v>
                </c:pt>
                <c:pt idx="6254">
                  <c:v>14239</c:v>
                </c:pt>
                <c:pt idx="6255">
                  <c:v>14099</c:v>
                </c:pt>
                <c:pt idx="6256">
                  <c:v>14099</c:v>
                </c:pt>
                <c:pt idx="6257">
                  <c:v>14099</c:v>
                </c:pt>
                <c:pt idx="6258">
                  <c:v>14138</c:v>
                </c:pt>
                <c:pt idx="6259">
                  <c:v>14060</c:v>
                </c:pt>
                <c:pt idx="6260">
                  <c:v>13832</c:v>
                </c:pt>
                <c:pt idx="6261">
                  <c:v>13832</c:v>
                </c:pt>
                <c:pt idx="6262">
                  <c:v>13944</c:v>
                </c:pt>
                <c:pt idx="6263">
                  <c:v>13783.5</c:v>
                </c:pt>
                <c:pt idx="6264">
                  <c:v>13496</c:v>
                </c:pt>
                <c:pt idx="6265">
                  <c:v>13452.5</c:v>
                </c:pt>
                <c:pt idx="6266">
                  <c:v>13464</c:v>
                </c:pt>
                <c:pt idx="6267">
                  <c:v>13291.5</c:v>
                </c:pt>
                <c:pt idx="6268">
                  <c:v>13804.5</c:v>
                </c:pt>
                <c:pt idx="6269">
                  <c:v>14158</c:v>
                </c:pt>
                <c:pt idx="6270">
                  <c:v>14288</c:v>
                </c:pt>
                <c:pt idx="6271">
                  <c:v>14484</c:v>
                </c:pt>
                <c:pt idx="6272">
                  <c:v>14647</c:v>
                </c:pt>
                <c:pt idx="6273">
                  <c:v>14645</c:v>
                </c:pt>
                <c:pt idx="6274">
                  <c:v>14497</c:v>
                </c:pt>
                <c:pt idx="6275">
                  <c:v>14676</c:v>
                </c:pt>
                <c:pt idx="6276">
                  <c:v>14746</c:v>
                </c:pt>
                <c:pt idx="6277">
                  <c:v>14620</c:v>
                </c:pt>
                <c:pt idx="6278">
                  <c:v>14440</c:v>
                </c:pt>
                <c:pt idx="6279">
                  <c:v>14095</c:v>
                </c:pt>
                <c:pt idx="6280">
                  <c:v>14082</c:v>
                </c:pt>
                <c:pt idx="6281">
                  <c:v>13929</c:v>
                </c:pt>
                <c:pt idx="6282">
                  <c:v>13756.5</c:v>
                </c:pt>
                <c:pt idx="6283">
                  <c:v>13928</c:v>
                </c:pt>
                <c:pt idx="6284">
                  <c:v>13826.5</c:v>
                </c:pt>
                <c:pt idx="6285">
                  <c:v>13796.5</c:v>
                </c:pt>
                <c:pt idx="6286">
                  <c:v>13708.5</c:v>
                </c:pt>
                <c:pt idx="6287">
                  <c:v>13939</c:v>
                </c:pt>
                <c:pt idx="6288">
                  <c:v>14099</c:v>
                </c:pt>
                <c:pt idx="6289">
                  <c:v>14163</c:v>
                </c:pt>
                <c:pt idx="6290">
                  <c:v>14122.5</c:v>
                </c:pt>
                <c:pt idx="6291">
                  <c:v>14358.5</c:v>
                </c:pt>
                <c:pt idx="6292">
                  <c:v>14088.5</c:v>
                </c:pt>
                <c:pt idx="6293">
                  <c:v>14224.5</c:v>
                </c:pt>
                <c:pt idx="6294">
                  <c:v>14351</c:v>
                </c:pt>
                <c:pt idx="6295">
                  <c:v>14422</c:v>
                </c:pt>
                <c:pt idx="6296">
                  <c:v>14474</c:v>
                </c:pt>
                <c:pt idx="6297">
                  <c:v>14325.5</c:v>
                </c:pt>
                <c:pt idx="6298">
                  <c:v>14326.5</c:v>
                </c:pt>
                <c:pt idx="6299">
                  <c:v>14292.5</c:v>
                </c:pt>
                <c:pt idx="6300">
                  <c:v>14264</c:v>
                </c:pt>
                <c:pt idx="6301">
                  <c:v>14182</c:v>
                </c:pt>
                <c:pt idx="6302">
                  <c:v>14415</c:v>
                </c:pt>
                <c:pt idx="6303">
                  <c:v>14692</c:v>
                </c:pt>
                <c:pt idx="6304">
                  <c:v>14695</c:v>
                </c:pt>
                <c:pt idx="6305">
                  <c:v>15118</c:v>
                </c:pt>
                <c:pt idx="6306">
                  <c:v>15240</c:v>
                </c:pt>
                <c:pt idx="6307">
                  <c:v>15441.5</c:v>
                </c:pt>
                <c:pt idx="6308">
                  <c:v>15266</c:v>
                </c:pt>
                <c:pt idx="6309">
                  <c:v>15420</c:v>
                </c:pt>
                <c:pt idx="6310">
                  <c:v>15516</c:v>
                </c:pt>
                <c:pt idx="6311">
                  <c:v>15613.5</c:v>
                </c:pt>
                <c:pt idx="6312">
                  <c:v>15742.5</c:v>
                </c:pt>
                <c:pt idx="6313">
                  <c:v>15703</c:v>
                </c:pt>
                <c:pt idx="6314">
                  <c:v>15846</c:v>
                </c:pt>
                <c:pt idx="6315">
                  <c:v>16159</c:v>
                </c:pt>
                <c:pt idx="6316">
                  <c:v>16294</c:v>
                </c:pt>
                <c:pt idx="6317">
                  <c:v>15811</c:v>
                </c:pt>
                <c:pt idx="6318">
                  <c:v>16069.5</c:v>
                </c:pt>
                <c:pt idx="6319">
                  <c:v>16078</c:v>
                </c:pt>
                <c:pt idx="6320">
                  <c:v>16161</c:v>
                </c:pt>
                <c:pt idx="6321">
                  <c:v>15864</c:v>
                </c:pt>
                <c:pt idx="6322">
                  <c:v>15672.5</c:v>
                </c:pt>
                <c:pt idx="6323">
                  <c:v>15669</c:v>
                </c:pt>
                <c:pt idx="6324">
                  <c:v>15860.5</c:v>
                </c:pt>
                <c:pt idx="6325">
                  <c:v>15989</c:v>
                </c:pt>
                <c:pt idx="6326">
                  <c:v>16148.5</c:v>
                </c:pt>
                <c:pt idx="6327">
                  <c:v>16257</c:v>
                </c:pt>
                <c:pt idx="6328">
                  <c:v>16341.5</c:v>
                </c:pt>
                <c:pt idx="6329">
                  <c:v>16361</c:v>
                </c:pt>
                <c:pt idx="6330">
                  <c:v>16405.5</c:v>
                </c:pt>
                <c:pt idx="6331">
                  <c:v>16647.5</c:v>
                </c:pt>
                <c:pt idx="6332">
                  <c:v>17029.5</c:v>
                </c:pt>
                <c:pt idx="6333">
                  <c:v>17349.5</c:v>
                </c:pt>
                <c:pt idx="6334">
                  <c:v>17739</c:v>
                </c:pt>
                <c:pt idx="6335">
                  <c:v>17609</c:v>
                </c:pt>
                <c:pt idx="6336">
                  <c:v>17807</c:v>
                </c:pt>
                <c:pt idx="6337">
                  <c:v>17877</c:v>
                </c:pt>
                <c:pt idx="6338">
                  <c:v>17877</c:v>
                </c:pt>
                <c:pt idx="6339">
                  <c:v>17877</c:v>
                </c:pt>
                <c:pt idx="6340">
                  <c:v>18284</c:v>
                </c:pt>
                <c:pt idx="6341">
                  <c:v>18338</c:v>
                </c:pt>
                <c:pt idx="6342">
                  <c:v>18312</c:v>
                </c:pt>
                <c:pt idx="6343">
                  <c:v>18412</c:v>
                </c:pt>
                <c:pt idx="6344">
                  <c:v>18145</c:v>
                </c:pt>
                <c:pt idx="6345">
                  <c:v>18122</c:v>
                </c:pt>
                <c:pt idx="6346">
                  <c:v>18298</c:v>
                </c:pt>
                <c:pt idx="6347">
                  <c:v>18260</c:v>
                </c:pt>
                <c:pt idx="6348">
                  <c:v>18245.5</c:v>
                </c:pt>
                <c:pt idx="6349">
                  <c:v>18245.5</c:v>
                </c:pt>
                <c:pt idx="6350">
                  <c:v>18525</c:v>
                </c:pt>
                <c:pt idx="6351">
                  <c:v>18624.5</c:v>
                </c:pt>
                <c:pt idx="6352">
                  <c:v>19382.5</c:v>
                </c:pt>
                <c:pt idx="6353">
                  <c:v>19875.5</c:v>
                </c:pt>
                <c:pt idx="6354">
                  <c:v>20885</c:v>
                </c:pt>
                <c:pt idx="6355">
                  <c:v>20955</c:v>
                </c:pt>
                <c:pt idx="6356">
                  <c:v>19979</c:v>
                </c:pt>
                <c:pt idx="6357">
                  <c:v>18706</c:v>
                </c:pt>
                <c:pt idx="6358">
                  <c:v>18979.5</c:v>
                </c:pt>
                <c:pt idx="6359">
                  <c:v>20079</c:v>
                </c:pt>
                <c:pt idx="6360">
                  <c:v>19833</c:v>
                </c:pt>
                <c:pt idx="6361">
                  <c:v>19485</c:v>
                </c:pt>
                <c:pt idx="6362">
                  <c:v>19697</c:v>
                </c:pt>
                <c:pt idx="6363">
                  <c:v>19596</c:v>
                </c:pt>
                <c:pt idx="6364">
                  <c:v>19596</c:v>
                </c:pt>
                <c:pt idx="6365">
                  <c:v>19542</c:v>
                </c:pt>
                <c:pt idx="6366">
                  <c:v>19290</c:v>
                </c:pt>
                <c:pt idx="6367">
                  <c:v>18873</c:v>
                </c:pt>
                <c:pt idx="6368">
                  <c:v>19209</c:v>
                </c:pt>
                <c:pt idx="6369">
                  <c:v>19298</c:v>
                </c:pt>
                <c:pt idx="6370">
                  <c:v>19016</c:v>
                </c:pt>
                <c:pt idx="6371">
                  <c:v>18966</c:v>
                </c:pt>
                <c:pt idx="6372">
                  <c:v>18973</c:v>
                </c:pt>
                <c:pt idx="6373">
                  <c:v>18810</c:v>
                </c:pt>
                <c:pt idx="6374">
                  <c:v>18831</c:v>
                </c:pt>
                <c:pt idx="6375">
                  <c:v>18693</c:v>
                </c:pt>
                <c:pt idx="6376">
                  <c:v>18215</c:v>
                </c:pt>
                <c:pt idx="6377">
                  <c:v>17908</c:v>
                </c:pt>
                <c:pt idx="6378">
                  <c:v>17980</c:v>
                </c:pt>
                <c:pt idx="6379">
                  <c:v>18561</c:v>
                </c:pt>
                <c:pt idx="6380">
                  <c:v>19036</c:v>
                </c:pt>
                <c:pt idx="6381">
                  <c:v>18657</c:v>
                </c:pt>
                <c:pt idx="6382">
                  <c:v>18472</c:v>
                </c:pt>
                <c:pt idx="6383">
                  <c:v>18324</c:v>
                </c:pt>
                <c:pt idx="6384">
                  <c:v>18348</c:v>
                </c:pt>
                <c:pt idx="6385">
                  <c:v>18053</c:v>
                </c:pt>
                <c:pt idx="6386">
                  <c:v>18501</c:v>
                </c:pt>
                <c:pt idx="6387">
                  <c:v>18736</c:v>
                </c:pt>
                <c:pt idx="6388">
                  <c:v>18858</c:v>
                </c:pt>
                <c:pt idx="6389">
                  <c:v>18969</c:v>
                </c:pt>
                <c:pt idx="6390">
                  <c:v>19042</c:v>
                </c:pt>
                <c:pt idx="6391">
                  <c:v>19554</c:v>
                </c:pt>
                <c:pt idx="6392">
                  <c:v>19800</c:v>
                </c:pt>
                <c:pt idx="6393">
                  <c:v>19323.5</c:v>
                </c:pt>
                <c:pt idx="6394">
                  <c:v>19250</c:v>
                </c:pt>
                <c:pt idx="6395">
                  <c:v>19695</c:v>
                </c:pt>
                <c:pt idx="6396">
                  <c:v>19446</c:v>
                </c:pt>
                <c:pt idx="6397">
                  <c:v>19182</c:v>
                </c:pt>
                <c:pt idx="6398">
                  <c:v>19308</c:v>
                </c:pt>
                <c:pt idx="6399">
                  <c:v>19270.5</c:v>
                </c:pt>
                <c:pt idx="6400">
                  <c:v>19245</c:v>
                </c:pt>
                <c:pt idx="6401">
                  <c:v>19224</c:v>
                </c:pt>
                <c:pt idx="6402">
                  <c:v>19129</c:v>
                </c:pt>
                <c:pt idx="6403">
                  <c:v>18587.5</c:v>
                </c:pt>
                <c:pt idx="6404">
                  <c:v>18751</c:v>
                </c:pt>
                <c:pt idx="6405">
                  <c:v>19027</c:v>
                </c:pt>
                <c:pt idx="6406">
                  <c:v>18979</c:v>
                </c:pt>
                <c:pt idx="6407">
                  <c:v>19094</c:v>
                </c:pt>
                <c:pt idx="6408">
                  <c:v>19143</c:v>
                </c:pt>
                <c:pt idx="6409">
                  <c:v>18738</c:v>
                </c:pt>
                <c:pt idx="6410">
                  <c:v>18583</c:v>
                </c:pt>
                <c:pt idx="6411">
                  <c:v>18899</c:v>
                </c:pt>
                <c:pt idx="6412">
                  <c:v>18435.5</c:v>
                </c:pt>
                <c:pt idx="6413">
                  <c:v>18334</c:v>
                </c:pt>
                <c:pt idx="6414">
                  <c:v>18422.5</c:v>
                </c:pt>
                <c:pt idx="6415">
                  <c:v>18339</c:v>
                </c:pt>
                <c:pt idx="6416">
                  <c:v>18653</c:v>
                </c:pt>
                <c:pt idx="6417">
                  <c:v>18826</c:v>
                </c:pt>
                <c:pt idx="6418">
                  <c:v>18482</c:v>
                </c:pt>
                <c:pt idx="6419">
                  <c:v>18567</c:v>
                </c:pt>
                <c:pt idx="6420">
                  <c:v>18665.5</c:v>
                </c:pt>
                <c:pt idx="6421">
                  <c:v>18473</c:v>
                </c:pt>
                <c:pt idx="6422">
                  <c:v>18595</c:v>
                </c:pt>
                <c:pt idx="6423">
                  <c:v>18584</c:v>
                </c:pt>
                <c:pt idx="6424">
                  <c:v>18408.5</c:v>
                </c:pt>
                <c:pt idx="6425">
                  <c:v>18465</c:v>
                </c:pt>
                <c:pt idx="6426">
                  <c:v>18867</c:v>
                </c:pt>
                <c:pt idx="6427">
                  <c:v>18746</c:v>
                </c:pt>
                <c:pt idx="6428">
                  <c:v>18668</c:v>
                </c:pt>
                <c:pt idx="6429">
                  <c:v>18668</c:v>
                </c:pt>
                <c:pt idx="6430">
                  <c:v>18864</c:v>
                </c:pt>
                <c:pt idx="6431">
                  <c:v>18762.5</c:v>
                </c:pt>
                <c:pt idx="6432">
                  <c:v>18565</c:v>
                </c:pt>
                <c:pt idx="6433">
                  <c:v>18717</c:v>
                </c:pt>
                <c:pt idx="6434">
                  <c:v>18661</c:v>
                </c:pt>
                <c:pt idx="6435">
                  <c:v>18473</c:v>
                </c:pt>
                <c:pt idx="6436">
                  <c:v>18999</c:v>
                </c:pt>
                <c:pt idx="6437">
                  <c:v>19317</c:v>
                </c:pt>
                <c:pt idx="6438">
                  <c:v>19493.5</c:v>
                </c:pt>
                <c:pt idx="6439">
                  <c:v>19846</c:v>
                </c:pt>
                <c:pt idx="6440">
                  <c:v>18839.5</c:v>
                </c:pt>
                <c:pt idx="6441">
                  <c:v>18647</c:v>
                </c:pt>
                <c:pt idx="6442">
                  <c:v>18334</c:v>
                </c:pt>
                <c:pt idx="6443">
                  <c:v>18311</c:v>
                </c:pt>
                <c:pt idx="6444">
                  <c:v>17964</c:v>
                </c:pt>
                <c:pt idx="6445">
                  <c:v>18013</c:v>
                </c:pt>
                <c:pt idx="6446">
                  <c:v>17994</c:v>
                </c:pt>
                <c:pt idx="6447">
                  <c:v>17826</c:v>
                </c:pt>
                <c:pt idx="6448">
                  <c:v>17693.5</c:v>
                </c:pt>
                <c:pt idx="6449">
                  <c:v>16948</c:v>
                </c:pt>
                <c:pt idx="6450">
                  <c:v>17052</c:v>
                </c:pt>
                <c:pt idx="6451">
                  <c:v>17330.5</c:v>
                </c:pt>
                <c:pt idx="6452">
                  <c:v>17259</c:v>
                </c:pt>
                <c:pt idx="6453">
                  <c:v>16914</c:v>
                </c:pt>
                <c:pt idx="6454">
                  <c:v>16609</c:v>
                </c:pt>
                <c:pt idx="6455">
                  <c:v>16241.5</c:v>
                </c:pt>
                <c:pt idx="6456">
                  <c:v>16019.5</c:v>
                </c:pt>
                <c:pt idx="6457">
                  <c:v>15953</c:v>
                </c:pt>
                <c:pt idx="6458">
                  <c:v>16478.5</c:v>
                </c:pt>
                <c:pt idx="6459">
                  <c:v>16628</c:v>
                </c:pt>
                <c:pt idx="6460">
                  <c:v>16878</c:v>
                </c:pt>
                <c:pt idx="6461">
                  <c:v>16460</c:v>
                </c:pt>
                <c:pt idx="6462">
                  <c:v>16602.5</c:v>
                </c:pt>
                <c:pt idx="6463">
                  <c:v>16301</c:v>
                </c:pt>
                <c:pt idx="6464">
                  <c:v>16371</c:v>
                </c:pt>
                <c:pt idx="6465">
                  <c:v>16271</c:v>
                </c:pt>
                <c:pt idx="6466">
                  <c:v>15753</c:v>
                </c:pt>
                <c:pt idx="6467">
                  <c:v>15391</c:v>
                </c:pt>
                <c:pt idx="6468">
                  <c:v>15630</c:v>
                </c:pt>
                <c:pt idx="6469">
                  <c:v>15297</c:v>
                </c:pt>
                <c:pt idx="6470">
                  <c:v>15230</c:v>
                </c:pt>
                <c:pt idx="6471">
                  <c:v>15142</c:v>
                </c:pt>
                <c:pt idx="6472">
                  <c:v>15080</c:v>
                </c:pt>
                <c:pt idx="6473">
                  <c:v>14949</c:v>
                </c:pt>
                <c:pt idx="6474">
                  <c:v>14725</c:v>
                </c:pt>
                <c:pt idx="6475">
                  <c:v>15484</c:v>
                </c:pt>
                <c:pt idx="6476">
                  <c:v>15608</c:v>
                </c:pt>
                <c:pt idx="6477">
                  <c:v>15713</c:v>
                </c:pt>
                <c:pt idx="6478">
                  <c:v>15720</c:v>
                </c:pt>
                <c:pt idx="6479">
                  <c:v>15686</c:v>
                </c:pt>
                <c:pt idx="6480">
                  <c:v>15217</c:v>
                </c:pt>
                <c:pt idx="6481">
                  <c:v>15261.5</c:v>
                </c:pt>
                <c:pt idx="6482">
                  <c:v>15438</c:v>
                </c:pt>
                <c:pt idx="6483">
                  <c:v>15367</c:v>
                </c:pt>
                <c:pt idx="6484">
                  <c:v>15185</c:v>
                </c:pt>
                <c:pt idx="6485">
                  <c:v>15363.5</c:v>
                </c:pt>
                <c:pt idx="6486">
                  <c:v>15546.5</c:v>
                </c:pt>
                <c:pt idx="6487">
                  <c:v>15342</c:v>
                </c:pt>
                <c:pt idx="6488">
                  <c:v>15530</c:v>
                </c:pt>
                <c:pt idx="6489">
                  <c:v>15743</c:v>
                </c:pt>
                <c:pt idx="6490">
                  <c:v>15600</c:v>
                </c:pt>
                <c:pt idx="6491">
                  <c:v>16096</c:v>
                </c:pt>
                <c:pt idx="6492">
                  <c:v>16306</c:v>
                </c:pt>
                <c:pt idx="6493">
                  <c:v>16573</c:v>
                </c:pt>
                <c:pt idx="6494">
                  <c:v>16596.5</c:v>
                </c:pt>
                <c:pt idx="6495">
                  <c:v>16470</c:v>
                </c:pt>
                <c:pt idx="6496">
                  <c:v>16295</c:v>
                </c:pt>
                <c:pt idx="6497">
                  <c:v>16302</c:v>
                </c:pt>
                <c:pt idx="6498">
                  <c:v>16223</c:v>
                </c:pt>
                <c:pt idx="6499">
                  <c:v>16241</c:v>
                </c:pt>
                <c:pt idx="6500">
                  <c:v>16270</c:v>
                </c:pt>
                <c:pt idx="6501">
                  <c:v>16530</c:v>
                </c:pt>
                <c:pt idx="6502">
                  <c:v>17055</c:v>
                </c:pt>
                <c:pt idx="6503">
                  <c:v>16732.5</c:v>
                </c:pt>
                <c:pt idx="6504">
                  <c:v>16609</c:v>
                </c:pt>
                <c:pt idx="6505">
                  <c:v>16470</c:v>
                </c:pt>
                <c:pt idx="6506">
                  <c:v>16253.5</c:v>
                </c:pt>
                <c:pt idx="6507">
                  <c:v>16210</c:v>
                </c:pt>
                <c:pt idx="6508">
                  <c:v>16608</c:v>
                </c:pt>
                <c:pt idx="6509">
                  <c:v>16377</c:v>
                </c:pt>
                <c:pt idx="6510">
                  <c:v>15928</c:v>
                </c:pt>
                <c:pt idx="6511">
                  <c:v>15553</c:v>
                </c:pt>
                <c:pt idx="6512">
                  <c:v>15580</c:v>
                </c:pt>
                <c:pt idx="6513">
                  <c:v>15533</c:v>
                </c:pt>
                <c:pt idx="6514">
                  <c:v>15579</c:v>
                </c:pt>
                <c:pt idx="6515">
                  <c:v>15375</c:v>
                </c:pt>
                <c:pt idx="6516">
                  <c:v>15260</c:v>
                </c:pt>
                <c:pt idx="6517">
                  <c:v>15260</c:v>
                </c:pt>
                <c:pt idx="6518">
                  <c:v>15260</c:v>
                </c:pt>
                <c:pt idx="6519">
                  <c:v>14966</c:v>
                </c:pt>
                <c:pt idx="6520">
                  <c:v>14999</c:v>
                </c:pt>
                <c:pt idx="6521">
                  <c:v>15074</c:v>
                </c:pt>
                <c:pt idx="6522">
                  <c:v>15074</c:v>
                </c:pt>
                <c:pt idx="6523">
                  <c:v>14756</c:v>
                </c:pt>
                <c:pt idx="6524">
                  <c:v>15126</c:v>
                </c:pt>
                <c:pt idx="6525">
                  <c:v>15191</c:v>
                </c:pt>
                <c:pt idx="6526">
                  <c:v>15483</c:v>
                </c:pt>
                <c:pt idx="6527">
                  <c:v>15486</c:v>
                </c:pt>
                <c:pt idx="6528">
                  <c:v>15235.5</c:v>
                </c:pt>
                <c:pt idx="6529">
                  <c:v>15029</c:v>
                </c:pt>
                <c:pt idx="6530">
                  <c:v>14585</c:v>
                </c:pt>
                <c:pt idx="6531">
                  <c:v>14241</c:v>
                </c:pt>
                <c:pt idx="6532">
                  <c:v>14413.5</c:v>
                </c:pt>
                <c:pt idx="6533">
                  <c:v>14722</c:v>
                </c:pt>
                <c:pt idx="6534">
                  <c:v>14417</c:v>
                </c:pt>
                <c:pt idx="6535">
                  <c:v>14721</c:v>
                </c:pt>
                <c:pt idx="6536">
                  <c:v>14971.5</c:v>
                </c:pt>
                <c:pt idx="6537">
                  <c:v>14792</c:v>
                </c:pt>
                <c:pt idx="6538">
                  <c:v>14293</c:v>
                </c:pt>
                <c:pt idx="6539">
                  <c:v>14692</c:v>
                </c:pt>
                <c:pt idx="6540">
                  <c:v>14730.5</c:v>
                </c:pt>
                <c:pt idx="6541">
                  <c:v>14993</c:v>
                </c:pt>
                <c:pt idx="6542">
                  <c:v>14846</c:v>
                </c:pt>
                <c:pt idx="6543">
                  <c:v>15109</c:v>
                </c:pt>
                <c:pt idx="6544">
                  <c:v>15274</c:v>
                </c:pt>
                <c:pt idx="6545">
                  <c:v>15255.5</c:v>
                </c:pt>
                <c:pt idx="6546">
                  <c:v>15070</c:v>
                </c:pt>
                <c:pt idx="6547">
                  <c:v>15122.75</c:v>
                </c:pt>
                <c:pt idx="6548">
                  <c:v>15179</c:v>
                </c:pt>
                <c:pt idx="6549">
                  <c:v>15098.75</c:v>
                </c:pt>
                <c:pt idx="6550">
                  <c:v>14764.75</c:v>
                </c:pt>
                <c:pt idx="6551">
                  <c:v>14690.5</c:v>
                </c:pt>
                <c:pt idx="6552">
                  <c:v>14648</c:v>
                </c:pt>
                <c:pt idx="6553">
                  <c:v>14589</c:v>
                </c:pt>
                <c:pt idx="6554">
                  <c:v>14542</c:v>
                </c:pt>
                <c:pt idx="6555">
                  <c:v>14178.5</c:v>
                </c:pt>
                <c:pt idx="6556">
                  <c:v>14194.5</c:v>
                </c:pt>
                <c:pt idx="6557">
                  <c:v>13927.5</c:v>
                </c:pt>
                <c:pt idx="6558">
                  <c:v>13898.5</c:v>
                </c:pt>
                <c:pt idx="6559">
                  <c:v>14068</c:v>
                </c:pt>
                <c:pt idx="6560">
                  <c:v>14291</c:v>
                </c:pt>
                <c:pt idx="6561">
                  <c:v>14325</c:v>
                </c:pt>
                <c:pt idx="6562">
                  <c:v>14322.5</c:v>
                </c:pt>
                <c:pt idx="6563">
                  <c:v>14037</c:v>
                </c:pt>
                <c:pt idx="6564">
                  <c:v>13793.5</c:v>
                </c:pt>
                <c:pt idx="6565">
                  <c:v>13614.5</c:v>
                </c:pt>
                <c:pt idx="6566">
                  <c:v>13878.5</c:v>
                </c:pt>
                <c:pt idx="6567">
                  <c:v>14139.5</c:v>
                </c:pt>
                <c:pt idx="6568">
                  <c:v>14311</c:v>
                </c:pt>
                <c:pt idx="6569">
                  <c:v>14447</c:v>
                </c:pt>
                <c:pt idx="6570">
                  <c:v>13992</c:v>
                </c:pt>
                <c:pt idx="6571">
                  <c:v>13717</c:v>
                </c:pt>
                <c:pt idx="6572">
                  <c:v>13848</c:v>
                </c:pt>
                <c:pt idx="6573">
                  <c:v>14079.5</c:v>
                </c:pt>
                <c:pt idx="6574">
                  <c:v>13871</c:v>
                </c:pt>
                <c:pt idx="6575">
                  <c:v>13677.5</c:v>
                </c:pt>
                <c:pt idx="6576">
                  <c:v>13466</c:v>
                </c:pt>
                <c:pt idx="6577">
                  <c:v>13734.5</c:v>
                </c:pt>
                <c:pt idx="6578">
                  <c:v>14210</c:v>
                </c:pt>
                <c:pt idx="6579">
                  <c:v>14261.5</c:v>
                </c:pt>
                <c:pt idx="6580">
                  <c:v>13907.5</c:v>
                </c:pt>
                <c:pt idx="6581">
                  <c:v>13629</c:v>
                </c:pt>
                <c:pt idx="6582">
                  <c:v>13647</c:v>
                </c:pt>
                <c:pt idx="6583">
                  <c:v>13233</c:v>
                </c:pt>
                <c:pt idx="6584">
                  <c:v>12824.5</c:v>
                </c:pt>
                <c:pt idx="6585">
                  <c:v>12339</c:v>
                </c:pt>
                <c:pt idx="6586">
                  <c:v>12659</c:v>
                </c:pt>
                <c:pt idx="6587">
                  <c:v>12977</c:v>
                </c:pt>
                <c:pt idx="6588">
                  <c:v>12977</c:v>
                </c:pt>
                <c:pt idx="6589">
                  <c:v>12977</c:v>
                </c:pt>
                <c:pt idx="6590">
                  <c:v>12496</c:v>
                </c:pt>
                <c:pt idx="6591">
                  <c:v>12524.5</c:v>
                </c:pt>
                <c:pt idx="6592">
                  <c:v>12483</c:v>
                </c:pt>
                <c:pt idx="6593">
                  <c:v>12581.5</c:v>
                </c:pt>
                <c:pt idx="6594">
                  <c:v>12356.5</c:v>
                </c:pt>
                <c:pt idx="6595">
                  <c:v>12546</c:v>
                </c:pt>
                <c:pt idx="6596">
                  <c:v>12635</c:v>
                </c:pt>
                <c:pt idx="6597">
                  <c:v>12798</c:v>
                </c:pt>
                <c:pt idx="6598">
                  <c:v>12508.5</c:v>
                </c:pt>
                <c:pt idx="6599">
                  <c:v>12751</c:v>
                </c:pt>
                <c:pt idx="6600">
                  <c:v>12628</c:v>
                </c:pt>
                <c:pt idx="6601">
                  <c:v>12626.5</c:v>
                </c:pt>
                <c:pt idx="6602">
                  <c:v>12658</c:v>
                </c:pt>
                <c:pt idx="6603">
                  <c:v>13158</c:v>
                </c:pt>
                <c:pt idx="6604">
                  <c:v>13516</c:v>
                </c:pt>
                <c:pt idx="6605">
                  <c:v>13410</c:v>
                </c:pt>
                <c:pt idx="6606">
                  <c:v>13391</c:v>
                </c:pt>
                <c:pt idx="6607">
                  <c:v>13915</c:v>
                </c:pt>
                <c:pt idx="6608">
                  <c:v>13708.5</c:v>
                </c:pt>
                <c:pt idx="6609">
                  <c:v>13708.5</c:v>
                </c:pt>
                <c:pt idx="6610">
                  <c:v>14258</c:v>
                </c:pt>
                <c:pt idx="6611">
                  <c:v>13930.5</c:v>
                </c:pt>
                <c:pt idx="6612">
                  <c:v>14099</c:v>
                </c:pt>
                <c:pt idx="6613">
                  <c:v>14260</c:v>
                </c:pt>
                <c:pt idx="6614">
                  <c:v>14241</c:v>
                </c:pt>
                <c:pt idx="6615">
                  <c:v>14318</c:v>
                </c:pt>
                <c:pt idx="6616">
                  <c:v>14014</c:v>
                </c:pt>
                <c:pt idx="6617">
                  <c:v>13739</c:v>
                </c:pt>
                <c:pt idx="6618">
                  <c:v>13941.5</c:v>
                </c:pt>
                <c:pt idx="6619">
                  <c:v>13711.5</c:v>
                </c:pt>
                <c:pt idx="6620">
                  <c:v>13048</c:v>
                </c:pt>
                <c:pt idx="6621">
                  <c:v>13069</c:v>
                </c:pt>
                <c:pt idx="6622">
                  <c:v>12957</c:v>
                </c:pt>
                <c:pt idx="6623">
                  <c:v>12664</c:v>
                </c:pt>
                <c:pt idx="6624">
                  <c:v>12664</c:v>
                </c:pt>
                <c:pt idx="6625">
                  <c:v>12625.5</c:v>
                </c:pt>
                <c:pt idx="6626">
                  <c:v>12776</c:v>
                </c:pt>
                <c:pt idx="6627">
                  <c:v>12767</c:v>
                </c:pt>
                <c:pt idx="6628">
                  <c:v>12588</c:v>
                </c:pt>
                <c:pt idx="6629">
                  <c:v>12957</c:v>
                </c:pt>
                <c:pt idx="6630">
                  <c:v>13021</c:v>
                </c:pt>
                <c:pt idx="6631">
                  <c:v>12967.5</c:v>
                </c:pt>
                <c:pt idx="6632">
                  <c:v>12922</c:v>
                </c:pt>
                <c:pt idx="6633">
                  <c:v>13145</c:v>
                </c:pt>
                <c:pt idx="6634">
                  <c:v>13405</c:v>
                </c:pt>
                <c:pt idx="6635">
                  <c:v>13460</c:v>
                </c:pt>
                <c:pt idx="6636">
                  <c:v>13563.5</c:v>
                </c:pt>
                <c:pt idx="6637">
                  <c:v>13267.5</c:v>
                </c:pt>
                <c:pt idx="6638">
                  <c:v>13093</c:v>
                </c:pt>
                <c:pt idx="6639">
                  <c:v>12915</c:v>
                </c:pt>
                <c:pt idx="6640">
                  <c:v>12685</c:v>
                </c:pt>
                <c:pt idx="6641">
                  <c:v>12714.5</c:v>
                </c:pt>
                <c:pt idx="6642">
                  <c:v>12681</c:v>
                </c:pt>
                <c:pt idx="6643">
                  <c:v>12671.5</c:v>
                </c:pt>
                <c:pt idx="6644">
                  <c:v>12367</c:v>
                </c:pt>
                <c:pt idx="6645">
                  <c:v>12817.5</c:v>
                </c:pt>
                <c:pt idx="6646">
                  <c:v>12725.5</c:v>
                </c:pt>
                <c:pt idx="6647">
                  <c:v>12654.5</c:v>
                </c:pt>
                <c:pt idx="6648">
                  <c:v>12402</c:v>
                </c:pt>
                <c:pt idx="6649">
                  <c:v>11787.5</c:v>
                </c:pt>
                <c:pt idx="6650">
                  <c:v>11932.5</c:v>
                </c:pt>
                <c:pt idx="6651">
                  <c:v>11982</c:v>
                </c:pt>
                <c:pt idx="6652">
                  <c:v>12157</c:v>
                </c:pt>
                <c:pt idx="6653">
                  <c:v>11957</c:v>
                </c:pt>
                <c:pt idx="6654">
                  <c:v>11655</c:v>
                </c:pt>
                <c:pt idx="6655">
                  <c:v>10604</c:v>
                </c:pt>
                <c:pt idx="6656">
                  <c:v>10913</c:v>
                </c:pt>
                <c:pt idx="6657">
                  <c:v>11456</c:v>
                </c:pt>
                <c:pt idx="6658">
                  <c:v>11218.25</c:v>
                </c:pt>
                <c:pt idx="6659">
                  <c:v>11713</c:v>
                </c:pt>
                <c:pt idx="6660">
                  <c:v>11582.5</c:v>
                </c:pt>
                <c:pt idx="6661">
                  <c:v>11436</c:v>
                </c:pt>
                <c:pt idx="6662">
                  <c:v>11590</c:v>
                </c:pt>
                <c:pt idx="6663">
                  <c:v>11460.5</c:v>
                </c:pt>
                <c:pt idx="6664">
                  <c:v>11656</c:v>
                </c:pt>
                <c:pt idx="6665">
                  <c:v>11630</c:v>
                </c:pt>
                <c:pt idx="6666">
                  <c:v>11422</c:v>
                </c:pt>
                <c:pt idx="6667">
                  <c:v>11384</c:v>
                </c:pt>
                <c:pt idx="6668">
                  <c:v>11251.5</c:v>
                </c:pt>
                <c:pt idx="6669">
                  <c:v>10982</c:v>
                </c:pt>
                <c:pt idx="6670">
                  <c:v>11278</c:v>
                </c:pt>
                <c:pt idx="6671">
                  <c:v>11202</c:v>
                </c:pt>
                <c:pt idx="6672">
                  <c:v>10978</c:v>
                </c:pt>
                <c:pt idx="6673">
                  <c:v>10993.5</c:v>
                </c:pt>
                <c:pt idx="6674">
                  <c:v>10696</c:v>
                </c:pt>
                <c:pt idx="6675">
                  <c:v>10780</c:v>
                </c:pt>
                <c:pt idx="6676">
                  <c:v>10812</c:v>
                </c:pt>
                <c:pt idx="6677">
                  <c:v>10808</c:v>
                </c:pt>
                <c:pt idx="6678">
                  <c:v>10757.5</c:v>
                </c:pt>
                <c:pt idx="6679">
                  <c:v>11107.5</c:v>
                </c:pt>
                <c:pt idx="6680">
                  <c:v>10711.5</c:v>
                </c:pt>
                <c:pt idx="6681">
                  <c:v>10559.5</c:v>
                </c:pt>
                <c:pt idx="6682">
                  <c:v>10426</c:v>
                </c:pt>
                <c:pt idx="6683">
                  <c:v>10568</c:v>
                </c:pt>
                <c:pt idx="6684">
                  <c:v>10593</c:v>
                </c:pt>
                <c:pt idx="6685">
                  <c:v>10322</c:v>
                </c:pt>
                <c:pt idx="6686">
                  <c:v>10381</c:v>
                </c:pt>
                <c:pt idx="6687">
                  <c:v>10370</c:v>
                </c:pt>
                <c:pt idx="6688">
                  <c:v>10168</c:v>
                </c:pt>
                <c:pt idx="6689">
                  <c:v>9478</c:v>
                </c:pt>
                <c:pt idx="6690">
                  <c:v>9580</c:v>
                </c:pt>
                <c:pt idx="6691">
                  <c:v>9538</c:v>
                </c:pt>
                <c:pt idx="6692">
                  <c:v>10031</c:v>
                </c:pt>
                <c:pt idx="6693">
                  <c:v>10033</c:v>
                </c:pt>
                <c:pt idx="6694">
                  <c:v>10033</c:v>
                </c:pt>
                <c:pt idx="6695">
                  <c:v>9729</c:v>
                </c:pt>
                <c:pt idx="6696">
                  <c:v>9838.5</c:v>
                </c:pt>
                <c:pt idx="6697">
                  <c:v>9976</c:v>
                </c:pt>
                <c:pt idx="6698">
                  <c:v>9923.5</c:v>
                </c:pt>
                <c:pt idx="6699">
                  <c:v>9727</c:v>
                </c:pt>
                <c:pt idx="6700">
                  <c:v>9975</c:v>
                </c:pt>
                <c:pt idx="6701">
                  <c:v>10073</c:v>
                </c:pt>
                <c:pt idx="6702">
                  <c:v>10419.5</c:v>
                </c:pt>
                <c:pt idx="6703">
                  <c:v>10270.5</c:v>
                </c:pt>
                <c:pt idx="6704">
                  <c:v>9888</c:v>
                </c:pt>
                <c:pt idx="6705">
                  <c:v>10062.5</c:v>
                </c:pt>
                <c:pt idx="6706">
                  <c:v>10093</c:v>
                </c:pt>
                <c:pt idx="6707">
                  <c:v>9959</c:v>
                </c:pt>
                <c:pt idx="6708">
                  <c:v>9644</c:v>
                </c:pt>
                <c:pt idx="6709">
                  <c:v>9829</c:v>
                </c:pt>
                <c:pt idx="6710">
                  <c:v>9655</c:v>
                </c:pt>
                <c:pt idx="6711">
                  <c:v>9719</c:v>
                </c:pt>
                <c:pt idx="6712">
                  <c:v>9875</c:v>
                </c:pt>
                <c:pt idx="6713">
                  <c:v>9918</c:v>
                </c:pt>
                <c:pt idx="6714">
                  <c:v>9844</c:v>
                </c:pt>
                <c:pt idx="6715">
                  <c:v>9842</c:v>
                </c:pt>
                <c:pt idx="6716">
                  <c:v>10365.5</c:v>
                </c:pt>
                <c:pt idx="6717">
                  <c:v>10014.5</c:v>
                </c:pt>
                <c:pt idx="6718">
                  <c:v>9994</c:v>
                </c:pt>
                <c:pt idx="6719">
                  <c:v>9907</c:v>
                </c:pt>
                <c:pt idx="6720">
                  <c:v>9918</c:v>
                </c:pt>
                <c:pt idx="6721">
                  <c:v>10131</c:v>
                </c:pt>
                <c:pt idx="6722">
                  <c:v>10138</c:v>
                </c:pt>
                <c:pt idx="6723">
                  <c:v>10463</c:v>
                </c:pt>
                <c:pt idx="6724">
                  <c:v>10614</c:v>
                </c:pt>
                <c:pt idx="6725">
                  <c:v>10439.5</c:v>
                </c:pt>
                <c:pt idx="6726">
                  <c:v>10442</c:v>
                </c:pt>
                <c:pt idx="6727">
                  <c:v>10529</c:v>
                </c:pt>
                <c:pt idx="6728">
                  <c:v>10554.75</c:v>
                </c:pt>
                <c:pt idx="6729">
                  <c:v>10347.5</c:v>
                </c:pt>
                <c:pt idx="6730">
                  <c:v>10367</c:v>
                </c:pt>
                <c:pt idx="6731">
                  <c:v>10245.5</c:v>
                </c:pt>
                <c:pt idx="6732">
                  <c:v>10405</c:v>
                </c:pt>
                <c:pt idx="6733">
                  <c:v>10488.5</c:v>
                </c:pt>
                <c:pt idx="6734">
                  <c:v>10430</c:v>
                </c:pt>
                <c:pt idx="6735">
                  <c:v>10547</c:v>
                </c:pt>
                <c:pt idx="6736">
                  <c:v>10585</c:v>
                </c:pt>
                <c:pt idx="6737">
                  <c:v>10364</c:v>
                </c:pt>
                <c:pt idx="6738">
                  <c:v>10046</c:v>
                </c:pt>
                <c:pt idx="6739">
                  <c:v>10103.5</c:v>
                </c:pt>
                <c:pt idx="6740">
                  <c:v>9877.5</c:v>
                </c:pt>
                <c:pt idx="6741">
                  <c:v>9835</c:v>
                </c:pt>
                <c:pt idx="6742">
                  <c:v>9770.5</c:v>
                </c:pt>
                <c:pt idx="6743">
                  <c:v>9600</c:v>
                </c:pt>
                <c:pt idx="6744">
                  <c:v>9548</c:v>
                </c:pt>
                <c:pt idx="6745">
                  <c:v>9472.5</c:v>
                </c:pt>
                <c:pt idx="6746">
                  <c:v>9626</c:v>
                </c:pt>
                <c:pt idx="6747">
                  <c:v>9376</c:v>
                </c:pt>
                <c:pt idx="6748">
                  <c:v>9389.5</c:v>
                </c:pt>
                <c:pt idx="6749">
                  <c:v>9271.5</c:v>
                </c:pt>
                <c:pt idx="6750">
                  <c:v>9068</c:v>
                </c:pt>
                <c:pt idx="6751">
                  <c:v>8939.5</c:v>
                </c:pt>
                <c:pt idx="6752">
                  <c:v>8911.5</c:v>
                </c:pt>
                <c:pt idx="6753">
                  <c:v>8693</c:v>
                </c:pt>
                <c:pt idx="6754">
                  <c:v>8267</c:v>
                </c:pt>
                <c:pt idx="6755">
                  <c:v>8735.5</c:v>
                </c:pt>
                <c:pt idx="6756">
                  <c:v>8875</c:v>
                </c:pt>
                <c:pt idx="6757">
                  <c:v>9165</c:v>
                </c:pt>
                <c:pt idx="6758">
                  <c:v>8742</c:v>
                </c:pt>
                <c:pt idx="6759">
                  <c:v>8864.5</c:v>
                </c:pt>
                <c:pt idx="6760">
                  <c:v>8943.5</c:v>
                </c:pt>
                <c:pt idx="6761">
                  <c:v>8943</c:v>
                </c:pt>
                <c:pt idx="6762">
                  <c:v>8812.5</c:v>
                </c:pt>
                <c:pt idx="6763">
                  <c:v>8945.5</c:v>
                </c:pt>
                <c:pt idx="6764">
                  <c:v>8724</c:v>
                </c:pt>
                <c:pt idx="6765">
                  <c:v>8656</c:v>
                </c:pt>
                <c:pt idx="6766">
                  <c:v>8640</c:v>
                </c:pt>
                <c:pt idx="6767">
                  <c:v>8487</c:v>
                </c:pt>
                <c:pt idx="6768">
                  <c:v>8656.5</c:v>
                </c:pt>
                <c:pt idx="6769">
                  <c:v>8709</c:v>
                </c:pt>
                <c:pt idx="6770">
                  <c:v>8506</c:v>
                </c:pt>
                <c:pt idx="6771">
                  <c:v>8706.5</c:v>
                </c:pt>
                <c:pt idx="6772">
                  <c:v>8587</c:v>
                </c:pt>
                <c:pt idx="6773">
                  <c:v>8723.5</c:v>
                </c:pt>
                <c:pt idx="6774">
                  <c:v>8847.5</c:v>
                </c:pt>
                <c:pt idx="6775">
                  <c:v>8597.5</c:v>
                </c:pt>
                <c:pt idx="6776">
                  <c:v>8631.5</c:v>
                </c:pt>
                <c:pt idx="6777">
                  <c:v>8599.5</c:v>
                </c:pt>
                <c:pt idx="6778">
                  <c:v>8599.5</c:v>
                </c:pt>
                <c:pt idx="6779">
                  <c:v>8599.5</c:v>
                </c:pt>
                <c:pt idx="6780">
                  <c:v>8707</c:v>
                </c:pt>
                <c:pt idx="6781">
                  <c:v>8660.5</c:v>
                </c:pt>
                <c:pt idx="6782">
                  <c:v>8780</c:v>
                </c:pt>
                <c:pt idx="6783">
                  <c:v>8780</c:v>
                </c:pt>
                <c:pt idx="6784">
                  <c:v>8465</c:v>
                </c:pt>
                <c:pt idx="6785">
                  <c:v>8486</c:v>
                </c:pt>
                <c:pt idx="6786">
                  <c:v>8572.5</c:v>
                </c:pt>
                <c:pt idx="6787">
                  <c:v>8470</c:v>
                </c:pt>
                <c:pt idx="6788">
                  <c:v>8525.5</c:v>
                </c:pt>
                <c:pt idx="6789">
                  <c:v>8234.5</c:v>
                </c:pt>
                <c:pt idx="6790">
                  <c:v>8200.5</c:v>
                </c:pt>
                <c:pt idx="6791">
                  <c:v>8355.5</c:v>
                </c:pt>
                <c:pt idx="6792">
                  <c:v>8542.5</c:v>
                </c:pt>
                <c:pt idx="6793">
                  <c:v>8359.5</c:v>
                </c:pt>
                <c:pt idx="6794">
                  <c:v>8558</c:v>
                </c:pt>
                <c:pt idx="6795">
                  <c:v>8563</c:v>
                </c:pt>
                <c:pt idx="6796">
                  <c:v>8518</c:v>
                </c:pt>
                <c:pt idx="6797">
                  <c:v>8711</c:v>
                </c:pt>
                <c:pt idx="6798">
                  <c:v>8673.25</c:v>
                </c:pt>
                <c:pt idx="6799">
                  <c:v>8519</c:v>
                </c:pt>
                <c:pt idx="6800">
                  <c:v>8635.5</c:v>
                </c:pt>
                <c:pt idx="6801">
                  <c:v>8620.5</c:v>
                </c:pt>
                <c:pt idx="6802">
                  <c:v>8553</c:v>
                </c:pt>
                <c:pt idx="6803">
                  <c:v>8583</c:v>
                </c:pt>
                <c:pt idx="6804">
                  <c:v>8419.25</c:v>
                </c:pt>
                <c:pt idx="6805">
                  <c:v>8361.5</c:v>
                </c:pt>
                <c:pt idx="6806">
                  <c:v>8480.75</c:v>
                </c:pt>
                <c:pt idx="6807">
                  <c:v>8507</c:v>
                </c:pt>
                <c:pt idx="6808">
                  <c:v>8121.5</c:v>
                </c:pt>
                <c:pt idx="6809">
                  <c:v>8178</c:v>
                </c:pt>
                <c:pt idx="6810">
                  <c:v>8055.5</c:v>
                </c:pt>
                <c:pt idx="6811">
                  <c:v>7845</c:v>
                </c:pt>
                <c:pt idx="6812">
                  <c:v>7561.5</c:v>
                </c:pt>
                <c:pt idx="6813">
                  <c:v>7789.5</c:v>
                </c:pt>
                <c:pt idx="6814">
                  <c:v>8246.5</c:v>
                </c:pt>
                <c:pt idx="6815">
                  <c:v>8327</c:v>
                </c:pt>
                <c:pt idx="6816">
                  <c:v>8381</c:v>
                </c:pt>
                <c:pt idx="6817">
                  <c:v>8326.5</c:v>
                </c:pt>
                <c:pt idx="6818">
                  <c:v>8557.5</c:v>
                </c:pt>
                <c:pt idx="6819">
                  <c:v>8752</c:v>
                </c:pt>
                <c:pt idx="6820">
                  <c:v>8588.5</c:v>
                </c:pt>
                <c:pt idx="6821">
                  <c:v>8496</c:v>
                </c:pt>
                <c:pt idx="6822">
                  <c:v>8318</c:v>
                </c:pt>
                <c:pt idx="6823">
                  <c:v>8465</c:v>
                </c:pt>
                <c:pt idx="6824">
                  <c:v>8491</c:v>
                </c:pt>
                <c:pt idx="6825">
                  <c:v>8653.5</c:v>
                </c:pt>
                <c:pt idx="6826">
                  <c:v>8697.5</c:v>
                </c:pt>
                <c:pt idx="6827">
                  <c:v>8972.75</c:v>
                </c:pt>
                <c:pt idx="6828">
                  <c:v>9316.5</c:v>
                </c:pt>
                <c:pt idx="6829">
                  <c:v>9359</c:v>
                </c:pt>
                <c:pt idx="6830">
                  <c:v>8556</c:v>
                </c:pt>
                <c:pt idx="6831">
                  <c:v>8858</c:v>
                </c:pt>
                <c:pt idx="6832">
                  <c:v>8725</c:v>
                </c:pt>
                <c:pt idx="6833">
                  <c:v>8797.5</c:v>
                </c:pt>
                <c:pt idx="6834">
                  <c:v>8574</c:v>
                </c:pt>
                <c:pt idx="6835">
                  <c:v>8518.5</c:v>
                </c:pt>
                <c:pt idx="6836">
                  <c:v>8563</c:v>
                </c:pt>
                <c:pt idx="6837">
                  <c:v>8857.5</c:v>
                </c:pt>
                <c:pt idx="6838">
                  <c:v>8621.5</c:v>
                </c:pt>
                <c:pt idx="6839">
                  <c:v>8729</c:v>
                </c:pt>
                <c:pt idx="6840">
                  <c:v>8749.5</c:v>
                </c:pt>
                <c:pt idx="6841">
                  <c:v>8658.5</c:v>
                </c:pt>
                <c:pt idx="6842">
                  <c:v>8612.25</c:v>
                </c:pt>
                <c:pt idx="6843">
                  <c:v>8612.25</c:v>
                </c:pt>
                <c:pt idx="6844">
                  <c:v>8612.25</c:v>
                </c:pt>
                <c:pt idx="6845">
                  <c:v>8408</c:v>
                </c:pt>
                <c:pt idx="6846">
                  <c:v>8386.25</c:v>
                </c:pt>
                <c:pt idx="6847">
                  <c:v>8448.5</c:v>
                </c:pt>
                <c:pt idx="6848">
                  <c:v>8278</c:v>
                </c:pt>
                <c:pt idx="6849">
                  <c:v>8323.5</c:v>
                </c:pt>
                <c:pt idx="6850">
                  <c:v>8442</c:v>
                </c:pt>
                <c:pt idx="6851">
                  <c:v>8549.5</c:v>
                </c:pt>
                <c:pt idx="6852">
                  <c:v>8350.5</c:v>
                </c:pt>
                <c:pt idx="6853">
                  <c:v>8510.5</c:v>
                </c:pt>
                <c:pt idx="6854">
                  <c:v>8524.5</c:v>
                </c:pt>
                <c:pt idx="6855">
                  <c:v>8829.75</c:v>
                </c:pt>
                <c:pt idx="6856">
                  <c:v>8953</c:v>
                </c:pt>
                <c:pt idx="6857">
                  <c:v>8960.5</c:v>
                </c:pt>
                <c:pt idx="6858">
                  <c:v>8881</c:v>
                </c:pt>
                <c:pt idx="6859">
                  <c:v>9105</c:v>
                </c:pt>
                <c:pt idx="6860">
                  <c:v>9237.5</c:v>
                </c:pt>
                <c:pt idx="6861">
                  <c:v>9295.5</c:v>
                </c:pt>
                <c:pt idx="6862">
                  <c:v>9068.5</c:v>
                </c:pt>
                <c:pt idx="6863">
                  <c:v>9059</c:v>
                </c:pt>
                <c:pt idx="6864">
                  <c:v>9095.75</c:v>
                </c:pt>
                <c:pt idx="6865">
                  <c:v>9156</c:v>
                </c:pt>
                <c:pt idx="6866">
                  <c:v>9166</c:v>
                </c:pt>
                <c:pt idx="6867">
                  <c:v>9261</c:v>
                </c:pt>
                <c:pt idx="6868">
                  <c:v>9409</c:v>
                </c:pt>
                <c:pt idx="6869">
                  <c:v>9409</c:v>
                </c:pt>
                <c:pt idx="6870">
                  <c:v>9478.75</c:v>
                </c:pt>
                <c:pt idx="6871">
                  <c:v>9402.5</c:v>
                </c:pt>
                <c:pt idx="6872">
                  <c:v>8979</c:v>
                </c:pt>
                <c:pt idx="6873">
                  <c:v>9024.5</c:v>
                </c:pt>
                <c:pt idx="6874">
                  <c:v>8561.75</c:v>
                </c:pt>
                <c:pt idx="6875">
                  <c:v>8667.75</c:v>
                </c:pt>
                <c:pt idx="6876">
                  <c:v>8843</c:v>
                </c:pt>
                <c:pt idx="6877">
                  <c:v>8589</c:v>
                </c:pt>
                <c:pt idx="6878">
                  <c:v>8598.5</c:v>
                </c:pt>
                <c:pt idx="6879">
                  <c:v>8680.5</c:v>
                </c:pt>
                <c:pt idx="6880">
                  <c:v>8755.25</c:v>
                </c:pt>
                <c:pt idx="6881">
                  <c:v>8592.75</c:v>
                </c:pt>
                <c:pt idx="6882">
                  <c:v>8510.5</c:v>
                </c:pt>
                <c:pt idx="6883">
                  <c:v>8457.25</c:v>
                </c:pt>
                <c:pt idx="6884">
                  <c:v>8286</c:v>
                </c:pt>
                <c:pt idx="6885">
                  <c:v>8354.5</c:v>
                </c:pt>
                <c:pt idx="6886">
                  <c:v>8305</c:v>
                </c:pt>
                <c:pt idx="6887">
                  <c:v>8353</c:v>
                </c:pt>
                <c:pt idx="6888">
                  <c:v>8379</c:v>
                </c:pt>
                <c:pt idx="6889">
                  <c:v>8379</c:v>
                </c:pt>
                <c:pt idx="6890">
                  <c:v>8388.5</c:v>
                </c:pt>
                <c:pt idx="6891">
                  <c:v>8432.25</c:v>
                </c:pt>
                <c:pt idx="6892">
                  <c:v>8428.75</c:v>
                </c:pt>
                <c:pt idx="6893">
                  <c:v>8455.25</c:v>
                </c:pt>
                <c:pt idx="6894">
                  <c:v>8620.5</c:v>
                </c:pt>
                <c:pt idx="6895">
                  <c:v>8540.5</c:v>
                </c:pt>
                <c:pt idx="6896">
                  <c:v>8917.75</c:v>
                </c:pt>
                <c:pt idx="6897">
                  <c:v>8893</c:v>
                </c:pt>
                <c:pt idx="6898">
                  <c:v>8881.25</c:v>
                </c:pt>
                <c:pt idx="6899">
                  <c:v>8839.5</c:v>
                </c:pt>
                <c:pt idx="6900">
                  <c:v>8836.75</c:v>
                </c:pt>
                <c:pt idx="6901">
                  <c:v>8997</c:v>
                </c:pt>
                <c:pt idx="6902">
                  <c:v>8823</c:v>
                </c:pt>
                <c:pt idx="6903">
                  <c:v>9018</c:v>
                </c:pt>
                <c:pt idx="6904">
                  <c:v>9238.5</c:v>
                </c:pt>
                <c:pt idx="6905">
                  <c:v>9144.5</c:v>
                </c:pt>
                <c:pt idx="6906">
                  <c:v>9183.25</c:v>
                </c:pt>
                <c:pt idx="6907">
                  <c:v>9179</c:v>
                </c:pt>
                <c:pt idx="6908">
                  <c:v>8973</c:v>
                </c:pt>
                <c:pt idx="6909">
                  <c:v>8933</c:v>
                </c:pt>
                <c:pt idx="6910">
                  <c:v>9293.5</c:v>
                </c:pt>
                <c:pt idx="6911">
                  <c:v>9394.5</c:v>
                </c:pt>
                <c:pt idx="6912">
                  <c:v>9401</c:v>
                </c:pt>
                <c:pt idx="6913">
                  <c:v>9926.5</c:v>
                </c:pt>
                <c:pt idx="6914">
                  <c:v>10150.5</c:v>
                </c:pt>
                <c:pt idx="6915">
                  <c:v>9659</c:v>
                </c:pt>
                <c:pt idx="6916">
                  <c:v>9939</c:v>
                </c:pt>
                <c:pt idx="6917">
                  <c:v>9706.25</c:v>
                </c:pt>
                <c:pt idx="6918">
                  <c:v>9839.5</c:v>
                </c:pt>
                <c:pt idx="6919">
                  <c:v>10005</c:v>
                </c:pt>
                <c:pt idx="6920">
                  <c:v>10448</c:v>
                </c:pt>
                <c:pt idx="6921">
                  <c:v>10307.5</c:v>
                </c:pt>
                <c:pt idx="6922">
                  <c:v>10319.5</c:v>
                </c:pt>
                <c:pt idx="6923">
                  <c:v>10238.75</c:v>
                </c:pt>
                <c:pt idx="6924">
                  <c:v>10505</c:v>
                </c:pt>
                <c:pt idx="6925">
                  <c:v>10528.5</c:v>
                </c:pt>
                <c:pt idx="6926">
                  <c:v>10548.5</c:v>
                </c:pt>
                <c:pt idx="6927">
                  <c:v>10726.5</c:v>
                </c:pt>
                <c:pt idx="6928">
                  <c:v>10374.5</c:v>
                </c:pt>
                <c:pt idx="6929">
                  <c:v>10436.5</c:v>
                </c:pt>
                <c:pt idx="6930">
                  <c:v>10310</c:v>
                </c:pt>
                <c:pt idx="6931">
                  <c:v>10312</c:v>
                </c:pt>
                <c:pt idx="6932">
                  <c:v>10651.75</c:v>
                </c:pt>
                <c:pt idx="6933">
                  <c:v>10587.25</c:v>
                </c:pt>
                <c:pt idx="6934">
                  <c:v>10692.5</c:v>
                </c:pt>
                <c:pt idx="6935">
                  <c:v>10684</c:v>
                </c:pt>
                <c:pt idx="6936">
                  <c:v>10693</c:v>
                </c:pt>
                <c:pt idx="6937">
                  <c:v>10565.75</c:v>
                </c:pt>
                <c:pt idx="6938">
                  <c:v>10676</c:v>
                </c:pt>
                <c:pt idx="6939">
                  <c:v>10726.5</c:v>
                </c:pt>
                <c:pt idx="6940">
                  <c:v>10734.5</c:v>
                </c:pt>
                <c:pt idx="6941">
                  <c:v>10815</c:v>
                </c:pt>
                <c:pt idx="6942">
                  <c:v>10690.5</c:v>
                </c:pt>
                <c:pt idx="6943">
                  <c:v>10260.75</c:v>
                </c:pt>
                <c:pt idx="6944">
                  <c:v>10467.25</c:v>
                </c:pt>
                <c:pt idx="6945">
                  <c:v>10208.5</c:v>
                </c:pt>
                <c:pt idx="6946">
                  <c:v>10169.5</c:v>
                </c:pt>
                <c:pt idx="6947">
                  <c:v>10300.5</c:v>
                </c:pt>
                <c:pt idx="6948">
                  <c:v>10307</c:v>
                </c:pt>
                <c:pt idx="6949">
                  <c:v>10214.5</c:v>
                </c:pt>
                <c:pt idx="6950">
                  <c:v>10213.75</c:v>
                </c:pt>
                <c:pt idx="6951">
                  <c:v>9940.5</c:v>
                </c:pt>
                <c:pt idx="6952">
                  <c:v>9791.75</c:v>
                </c:pt>
                <c:pt idx="6953">
                  <c:v>9757.25</c:v>
                </c:pt>
                <c:pt idx="6954">
                  <c:v>9757.25</c:v>
                </c:pt>
                <c:pt idx="6955">
                  <c:v>9775.25</c:v>
                </c:pt>
                <c:pt idx="6956">
                  <c:v>9707.5</c:v>
                </c:pt>
                <c:pt idx="6957">
                  <c:v>9854</c:v>
                </c:pt>
                <c:pt idx="6958">
                  <c:v>10004</c:v>
                </c:pt>
                <c:pt idx="6959">
                  <c:v>10015</c:v>
                </c:pt>
                <c:pt idx="6960">
                  <c:v>10057.75</c:v>
                </c:pt>
                <c:pt idx="6961">
                  <c:v>10161.5</c:v>
                </c:pt>
                <c:pt idx="6962">
                  <c:v>10299.5</c:v>
                </c:pt>
                <c:pt idx="6963">
                  <c:v>10325.75</c:v>
                </c:pt>
                <c:pt idx="6964">
                  <c:v>10033.25</c:v>
                </c:pt>
                <c:pt idx="6965">
                  <c:v>9809.25</c:v>
                </c:pt>
                <c:pt idx="6966">
                  <c:v>9788</c:v>
                </c:pt>
                <c:pt idx="6967">
                  <c:v>9662.5</c:v>
                </c:pt>
                <c:pt idx="6968">
                  <c:v>9674</c:v>
                </c:pt>
                <c:pt idx="6969">
                  <c:v>10101.5</c:v>
                </c:pt>
                <c:pt idx="6970">
                  <c:v>10261.5</c:v>
                </c:pt>
                <c:pt idx="6971">
                  <c:v>10301</c:v>
                </c:pt>
                <c:pt idx="6972">
                  <c:v>10615.5</c:v>
                </c:pt>
                <c:pt idx="6973">
                  <c:v>10615.5</c:v>
                </c:pt>
                <c:pt idx="6974">
                  <c:v>10485</c:v>
                </c:pt>
                <c:pt idx="6975">
                  <c:v>10585</c:v>
                </c:pt>
                <c:pt idx="6976">
                  <c:v>10651</c:v>
                </c:pt>
                <c:pt idx="6977">
                  <c:v>10390.75</c:v>
                </c:pt>
                <c:pt idx="6978">
                  <c:v>10528</c:v>
                </c:pt>
                <c:pt idx="6979">
                  <c:v>10299.5</c:v>
                </c:pt>
                <c:pt idx="6980">
                  <c:v>10030.5</c:v>
                </c:pt>
                <c:pt idx="6981">
                  <c:v>10031</c:v>
                </c:pt>
                <c:pt idx="6982">
                  <c:v>10204.5</c:v>
                </c:pt>
                <c:pt idx="6983">
                  <c:v>10150.25</c:v>
                </c:pt>
                <c:pt idx="6984">
                  <c:v>10473.5</c:v>
                </c:pt>
                <c:pt idx="6985">
                  <c:v>10378.5</c:v>
                </c:pt>
                <c:pt idx="6986">
                  <c:v>10521</c:v>
                </c:pt>
                <c:pt idx="6987">
                  <c:v>10387.25</c:v>
                </c:pt>
                <c:pt idx="6988">
                  <c:v>10447</c:v>
                </c:pt>
                <c:pt idx="6989">
                  <c:v>10251</c:v>
                </c:pt>
                <c:pt idx="6990">
                  <c:v>10366.75</c:v>
                </c:pt>
                <c:pt idx="6991">
                  <c:v>10265.5</c:v>
                </c:pt>
                <c:pt idx="6992">
                  <c:v>10086.5</c:v>
                </c:pt>
                <c:pt idx="6993">
                  <c:v>9918</c:v>
                </c:pt>
                <c:pt idx="6994">
                  <c:v>10067.5</c:v>
                </c:pt>
                <c:pt idx="6995">
                  <c:v>10189</c:v>
                </c:pt>
                <c:pt idx="6996">
                  <c:v>10224</c:v>
                </c:pt>
                <c:pt idx="6997">
                  <c:v>10330</c:v>
                </c:pt>
                <c:pt idx="6998">
                  <c:v>10396.25</c:v>
                </c:pt>
                <c:pt idx="6999">
                  <c:v>10437</c:v>
                </c:pt>
                <c:pt idx="7000">
                  <c:v>10367</c:v>
                </c:pt>
                <c:pt idx="7001">
                  <c:v>10279</c:v>
                </c:pt>
                <c:pt idx="7002">
                  <c:v>10439.5</c:v>
                </c:pt>
                <c:pt idx="7003">
                  <c:v>10418.5</c:v>
                </c:pt>
                <c:pt idx="7004">
                  <c:v>11088</c:v>
                </c:pt>
                <c:pt idx="7005">
                  <c:v>11217.5</c:v>
                </c:pt>
                <c:pt idx="7006">
                  <c:v>11532.5</c:v>
                </c:pt>
                <c:pt idx="7007">
                  <c:v>11495</c:v>
                </c:pt>
                <c:pt idx="7008">
                  <c:v>11164.5</c:v>
                </c:pt>
                <c:pt idx="7009">
                  <c:v>11215</c:v>
                </c:pt>
                <c:pt idx="7010">
                  <c:v>11250</c:v>
                </c:pt>
                <c:pt idx="7011">
                  <c:v>11284</c:v>
                </c:pt>
                <c:pt idx="7012">
                  <c:v>11200</c:v>
                </c:pt>
                <c:pt idx="7013">
                  <c:v>10800.25</c:v>
                </c:pt>
                <c:pt idx="7014">
                  <c:v>11353.5</c:v>
                </c:pt>
                <c:pt idx="7015">
                  <c:v>11325.75</c:v>
                </c:pt>
                <c:pt idx="7016">
                  <c:v>11553.5</c:v>
                </c:pt>
                <c:pt idx="7017">
                  <c:v>11533</c:v>
                </c:pt>
                <c:pt idx="7018">
                  <c:v>11513.5</c:v>
                </c:pt>
                <c:pt idx="7019">
                  <c:v>11582.5</c:v>
                </c:pt>
                <c:pt idx="7020">
                  <c:v>11027.75</c:v>
                </c:pt>
                <c:pt idx="7021">
                  <c:v>11195.75</c:v>
                </c:pt>
                <c:pt idx="7022">
                  <c:v>11156.5</c:v>
                </c:pt>
                <c:pt idx="7023">
                  <c:v>11404.75</c:v>
                </c:pt>
                <c:pt idx="7024">
                  <c:v>11589.5</c:v>
                </c:pt>
                <c:pt idx="7025">
                  <c:v>11566</c:v>
                </c:pt>
                <c:pt idx="7026">
                  <c:v>11361.5</c:v>
                </c:pt>
                <c:pt idx="7027">
                  <c:v>11058</c:v>
                </c:pt>
                <c:pt idx="7028">
                  <c:v>11422</c:v>
                </c:pt>
                <c:pt idx="7029">
                  <c:v>11251.25</c:v>
                </c:pt>
                <c:pt idx="7030">
                  <c:v>11337</c:v>
                </c:pt>
                <c:pt idx="7031">
                  <c:v>11367.5</c:v>
                </c:pt>
                <c:pt idx="7032">
                  <c:v>11249.5</c:v>
                </c:pt>
                <c:pt idx="7033">
                  <c:v>11119.5</c:v>
                </c:pt>
                <c:pt idx="7034">
                  <c:v>10825.5</c:v>
                </c:pt>
                <c:pt idx="7035">
                  <c:v>10868</c:v>
                </c:pt>
                <c:pt idx="7036">
                  <c:v>10772</c:v>
                </c:pt>
                <c:pt idx="7037">
                  <c:v>10674.25</c:v>
                </c:pt>
                <c:pt idx="7038">
                  <c:v>10353.75</c:v>
                </c:pt>
                <c:pt idx="7039">
                  <c:v>10353.75</c:v>
                </c:pt>
                <c:pt idx="7040">
                  <c:v>10353.75</c:v>
                </c:pt>
                <c:pt idx="7041">
                  <c:v>10038.5</c:v>
                </c:pt>
                <c:pt idx="7042">
                  <c:v>10066.5</c:v>
                </c:pt>
                <c:pt idx="7043">
                  <c:v>9964</c:v>
                </c:pt>
                <c:pt idx="7044">
                  <c:v>9964</c:v>
                </c:pt>
                <c:pt idx="7045">
                  <c:v>9854.5</c:v>
                </c:pt>
                <c:pt idx="7046">
                  <c:v>10164.5</c:v>
                </c:pt>
                <c:pt idx="7047">
                  <c:v>10241</c:v>
                </c:pt>
                <c:pt idx="7048">
                  <c:v>10191.25</c:v>
                </c:pt>
                <c:pt idx="7049">
                  <c:v>10337.75</c:v>
                </c:pt>
                <c:pt idx="7050">
                  <c:v>10562</c:v>
                </c:pt>
                <c:pt idx="7051">
                  <c:v>10127</c:v>
                </c:pt>
                <c:pt idx="7052">
                  <c:v>10224.25</c:v>
                </c:pt>
                <c:pt idx="7053">
                  <c:v>10399.5</c:v>
                </c:pt>
                <c:pt idx="7054">
                  <c:v>10212</c:v>
                </c:pt>
                <c:pt idx="7055">
                  <c:v>10111.5</c:v>
                </c:pt>
                <c:pt idx="7056">
                  <c:v>10123</c:v>
                </c:pt>
                <c:pt idx="7057">
                  <c:v>9873.5</c:v>
                </c:pt>
                <c:pt idx="7058">
                  <c:v>9648.5</c:v>
                </c:pt>
                <c:pt idx="7059">
                  <c:v>9655</c:v>
                </c:pt>
                <c:pt idx="7060">
                  <c:v>9741</c:v>
                </c:pt>
                <c:pt idx="7061">
                  <c:v>9639.5</c:v>
                </c:pt>
                <c:pt idx="7062">
                  <c:v>9352.5</c:v>
                </c:pt>
                <c:pt idx="7063">
                  <c:v>9420.5</c:v>
                </c:pt>
                <c:pt idx="7064">
                  <c:v>9622.5</c:v>
                </c:pt>
                <c:pt idx="7065">
                  <c:v>9899.5</c:v>
                </c:pt>
                <c:pt idx="7066">
                  <c:v>10193.25</c:v>
                </c:pt>
                <c:pt idx="7067">
                  <c:v>10341</c:v>
                </c:pt>
                <c:pt idx="7068">
                  <c:v>10171</c:v>
                </c:pt>
                <c:pt idx="7069">
                  <c:v>10396.5</c:v>
                </c:pt>
                <c:pt idx="7070">
                  <c:v>10299.75</c:v>
                </c:pt>
                <c:pt idx="7071">
                  <c:v>10443</c:v>
                </c:pt>
                <c:pt idx="7072">
                  <c:v>10232.5</c:v>
                </c:pt>
                <c:pt idx="7073">
                  <c:v>10614.75</c:v>
                </c:pt>
                <c:pt idx="7074">
                  <c:v>10680</c:v>
                </c:pt>
                <c:pt idx="7075">
                  <c:v>10715</c:v>
                </c:pt>
                <c:pt idx="7076">
                  <c:v>10873.5</c:v>
                </c:pt>
                <c:pt idx="7077">
                  <c:v>11011.75</c:v>
                </c:pt>
                <c:pt idx="7078">
                  <c:v>10993.75</c:v>
                </c:pt>
                <c:pt idx="7079">
                  <c:v>11094.25</c:v>
                </c:pt>
                <c:pt idx="7080">
                  <c:v>10798.5</c:v>
                </c:pt>
                <c:pt idx="7081">
                  <c:v>10753.5</c:v>
                </c:pt>
                <c:pt idx="7082">
                  <c:v>10526</c:v>
                </c:pt>
                <c:pt idx="7083">
                  <c:v>10808.5</c:v>
                </c:pt>
                <c:pt idx="7084">
                  <c:v>10993</c:v>
                </c:pt>
                <c:pt idx="7085">
                  <c:v>10926.5</c:v>
                </c:pt>
                <c:pt idx="7086">
                  <c:v>10974.5</c:v>
                </c:pt>
                <c:pt idx="7087">
                  <c:v>10725.25</c:v>
                </c:pt>
                <c:pt idx="7088">
                  <c:v>10936</c:v>
                </c:pt>
                <c:pt idx="7089">
                  <c:v>11039.75</c:v>
                </c:pt>
                <c:pt idx="7090">
                  <c:v>10588.75</c:v>
                </c:pt>
                <c:pt idx="7091">
                  <c:v>10142</c:v>
                </c:pt>
                <c:pt idx="7092">
                  <c:v>10092</c:v>
                </c:pt>
                <c:pt idx="7093">
                  <c:v>9840</c:v>
                </c:pt>
                <c:pt idx="7094">
                  <c:v>10113.5</c:v>
                </c:pt>
                <c:pt idx="7095">
                  <c:v>10170.5</c:v>
                </c:pt>
                <c:pt idx="7096">
                  <c:v>10143.5</c:v>
                </c:pt>
                <c:pt idx="7097">
                  <c:v>10162</c:v>
                </c:pt>
                <c:pt idx="7098">
                  <c:v>10202.5</c:v>
                </c:pt>
                <c:pt idx="7099">
                  <c:v>10104.25</c:v>
                </c:pt>
                <c:pt idx="7100">
                  <c:v>10097</c:v>
                </c:pt>
                <c:pt idx="7101">
                  <c:v>9955.5</c:v>
                </c:pt>
                <c:pt idx="7102">
                  <c:v>9967.75</c:v>
                </c:pt>
                <c:pt idx="7103">
                  <c:v>9807.5</c:v>
                </c:pt>
                <c:pt idx="7104">
                  <c:v>9703</c:v>
                </c:pt>
                <c:pt idx="7105">
                  <c:v>9928</c:v>
                </c:pt>
                <c:pt idx="7106">
                  <c:v>9977.5</c:v>
                </c:pt>
                <c:pt idx="7107">
                  <c:v>10074</c:v>
                </c:pt>
                <c:pt idx="7108">
                  <c:v>9962.5</c:v>
                </c:pt>
                <c:pt idx="7109">
                  <c:v>9785</c:v>
                </c:pt>
                <c:pt idx="7110">
                  <c:v>9914.75</c:v>
                </c:pt>
                <c:pt idx="7111">
                  <c:v>10230.25</c:v>
                </c:pt>
                <c:pt idx="7112">
                  <c:v>10019</c:v>
                </c:pt>
                <c:pt idx="7113">
                  <c:v>10123</c:v>
                </c:pt>
                <c:pt idx="7114">
                  <c:v>10117.5</c:v>
                </c:pt>
                <c:pt idx="7115">
                  <c:v>9782.5</c:v>
                </c:pt>
                <c:pt idx="7116">
                  <c:v>9679.5</c:v>
                </c:pt>
                <c:pt idx="7117">
                  <c:v>9695.25</c:v>
                </c:pt>
                <c:pt idx="7118">
                  <c:v>9695.25</c:v>
                </c:pt>
                <c:pt idx="7119">
                  <c:v>9695.25</c:v>
                </c:pt>
                <c:pt idx="7120">
                  <c:v>9255.5</c:v>
                </c:pt>
                <c:pt idx="7121">
                  <c:v>9286.25</c:v>
                </c:pt>
                <c:pt idx="7122">
                  <c:v>9435</c:v>
                </c:pt>
                <c:pt idx="7123">
                  <c:v>9295</c:v>
                </c:pt>
                <c:pt idx="7124">
                  <c:v>9206.5</c:v>
                </c:pt>
                <c:pt idx="7125">
                  <c:v>9270.5</c:v>
                </c:pt>
                <c:pt idx="7126">
                  <c:v>9179.5</c:v>
                </c:pt>
                <c:pt idx="7127">
                  <c:v>9288</c:v>
                </c:pt>
                <c:pt idx="7128">
                  <c:v>9404</c:v>
                </c:pt>
                <c:pt idx="7129">
                  <c:v>9404</c:v>
                </c:pt>
                <c:pt idx="7130">
                  <c:v>9463</c:v>
                </c:pt>
                <c:pt idx="7131">
                  <c:v>9177</c:v>
                </c:pt>
                <c:pt idx="7132">
                  <c:v>8969.5</c:v>
                </c:pt>
                <c:pt idx="7133">
                  <c:v>9107.5</c:v>
                </c:pt>
                <c:pt idx="7134">
                  <c:v>9107.5</c:v>
                </c:pt>
                <c:pt idx="7135">
                  <c:v>9173.5</c:v>
                </c:pt>
                <c:pt idx="7136">
                  <c:v>9078.5</c:v>
                </c:pt>
                <c:pt idx="7137">
                  <c:v>9291</c:v>
                </c:pt>
                <c:pt idx="7138">
                  <c:v>9276</c:v>
                </c:pt>
                <c:pt idx="7139">
                  <c:v>9177</c:v>
                </c:pt>
                <c:pt idx="7140">
                  <c:v>9064.5</c:v>
                </c:pt>
                <c:pt idx="7141">
                  <c:v>9166</c:v>
                </c:pt>
                <c:pt idx="7142">
                  <c:v>9136.5</c:v>
                </c:pt>
                <c:pt idx="7143">
                  <c:v>9325</c:v>
                </c:pt>
                <c:pt idx="7144">
                  <c:v>9351.5</c:v>
                </c:pt>
                <c:pt idx="7145">
                  <c:v>9301.5</c:v>
                </c:pt>
                <c:pt idx="7146">
                  <c:v>9057.5</c:v>
                </c:pt>
                <c:pt idx="7147">
                  <c:v>9000.5</c:v>
                </c:pt>
                <c:pt idx="7148">
                  <c:v>9040</c:v>
                </c:pt>
                <c:pt idx="7149">
                  <c:v>9040</c:v>
                </c:pt>
                <c:pt idx="7150">
                  <c:v>9072</c:v>
                </c:pt>
                <c:pt idx="7151">
                  <c:v>8922</c:v>
                </c:pt>
                <c:pt idx="7152">
                  <c:v>8793</c:v>
                </c:pt>
                <c:pt idx="7153">
                  <c:v>8874.25</c:v>
                </c:pt>
                <c:pt idx="7154">
                  <c:v>8866.75</c:v>
                </c:pt>
                <c:pt idx="7155">
                  <c:v>8816</c:v>
                </c:pt>
                <c:pt idx="7156">
                  <c:v>8754.5</c:v>
                </c:pt>
                <c:pt idx="7157">
                  <c:v>8758.5</c:v>
                </c:pt>
                <c:pt idx="7158">
                  <c:v>8924</c:v>
                </c:pt>
                <c:pt idx="7159">
                  <c:v>8735.5</c:v>
                </c:pt>
                <c:pt idx="7160">
                  <c:v>8738.5</c:v>
                </c:pt>
                <c:pt idx="7161">
                  <c:v>8883</c:v>
                </c:pt>
                <c:pt idx="7162">
                  <c:v>8790</c:v>
                </c:pt>
                <c:pt idx="7163">
                  <c:v>8882.75</c:v>
                </c:pt>
                <c:pt idx="7164">
                  <c:v>8952.5</c:v>
                </c:pt>
                <c:pt idx="7165">
                  <c:v>8768.5</c:v>
                </c:pt>
                <c:pt idx="7166">
                  <c:v>8952.5</c:v>
                </c:pt>
                <c:pt idx="7167">
                  <c:v>8967.5</c:v>
                </c:pt>
                <c:pt idx="7168">
                  <c:v>9031</c:v>
                </c:pt>
                <c:pt idx="7169">
                  <c:v>8973.5</c:v>
                </c:pt>
                <c:pt idx="7170">
                  <c:v>9212.5</c:v>
                </c:pt>
                <c:pt idx="7171">
                  <c:v>9225.5</c:v>
                </c:pt>
                <c:pt idx="7172">
                  <c:v>9251.5</c:v>
                </c:pt>
                <c:pt idx="7173">
                  <c:v>9347</c:v>
                </c:pt>
                <c:pt idx="7174">
                  <c:v>9346</c:v>
                </c:pt>
                <c:pt idx="7175">
                  <c:v>9141</c:v>
                </c:pt>
                <c:pt idx="7176">
                  <c:v>9121.5</c:v>
                </c:pt>
                <c:pt idx="7177">
                  <c:v>9037</c:v>
                </c:pt>
                <c:pt idx="7178">
                  <c:v>8879.75</c:v>
                </c:pt>
                <c:pt idx="7179">
                  <c:v>8961.5</c:v>
                </c:pt>
                <c:pt idx="7180">
                  <c:v>9087</c:v>
                </c:pt>
                <c:pt idx="7181">
                  <c:v>9159.5</c:v>
                </c:pt>
                <c:pt idx="7182">
                  <c:v>9166.5</c:v>
                </c:pt>
                <c:pt idx="7183">
                  <c:v>9529.5</c:v>
                </c:pt>
                <c:pt idx="7184">
                  <c:v>9554.5</c:v>
                </c:pt>
                <c:pt idx="7185">
                  <c:v>9733</c:v>
                </c:pt>
                <c:pt idx="7186">
                  <c:v>9601.5</c:v>
                </c:pt>
                <c:pt idx="7187">
                  <c:v>9445</c:v>
                </c:pt>
                <c:pt idx="7188">
                  <c:v>9469</c:v>
                </c:pt>
                <c:pt idx="7189">
                  <c:v>9726</c:v>
                </c:pt>
                <c:pt idx="7190">
                  <c:v>9955</c:v>
                </c:pt>
                <c:pt idx="7191">
                  <c:v>9994.5</c:v>
                </c:pt>
                <c:pt idx="7192">
                  <c:v>10087.5</c:v>
                </c:pt>
                <c:pt idx="7193">
                  <c:v>10155.5</c:v>
                </c:pt>
                <c:pt idx="7194">
                  <c:v>10168.5</c:v>
                </c:pt>
                <c:pt idx="7195">
                  <c:v>10241</c:v>
                </c:pt>
                <c:pt idx="7196">
                  <c:v>10304.5</c:v>
                </c:pt>
                <c:pt idx="7197">
                  <c:v>10335</c:v>
                </c:pt>
                <c:pt idx="7198">
                  <c:v>10209.5</c:v>
                </c:pt>
                <c:pt idx="7199">
                  <c:v>10360.5</c:v>
                </c:pt>
                <c:pt idx="7200">
                  <c:v>10591.5</c:v>
                </c:pt>
                <c:pt idx="7201">
                  <c:v>10717.5</c:v>
                </c:pt>
                <c:pt idx="7202">
                  <c:v>10938</c:v>
                </c:pt>
                <c:pt idx="7203">
                  <c:v>10615.5</c:v>
                </c:pt>
                <c:pt idx="7204">
                  <c:v>10407</c:v>
                </c:pt>
                <c:pt idx="7205">
                  <c:v>10298.5</c:v>
                </c:pt>
                <c:pt idx="7206">
                  <c:v>10706.5</c:v>
                </c:pt>
                <c:pt idx="7207">
                  <c:v>10670.5</c:v>
                </c:pt>
                <c:pt idx="7208">
                  <c:v>10928.5</c:v>
                </c:pt>
                <c:pt idx="7209">
                  <c:v>11263.5</c:v>
                </c:pt>
                <c:pt idx="7210">
                  <c:v>11363.5</c:v>
                </c:pt>
                <c:pt idx="7211">
                  <c:v>11606.5</c:v>
                </c:pt>
                <c:pt idx="7212">
                  <c:v>11689</c:v>
                </c:pt>
                <c:pt idx="7213">
                  <c:v>11426</c:v>
                </c:pt>
                <c:pt idx="7214">
                  <c:v>11426</c:v>
                </c:pt>
                <c:pt idx="7215">
                  <c:v>11647</c:v>
                </c:pt>
                <c:pt idx="7216">
                  <c:v>11520</c:v>
                </c:pt>
                <c:pt idx="7217">
                  <c:v>11740</c:v>
                </c:pt>
                <c:pt idx="7218">
                  <c:v>11972.75</c:v>
                </c:pt>
                <c:pt idx="7219">
                  <c:v>12193.5</c:v>
                </c:pt>
                <c:pt idx="7220">
                  <c:v>12020</c:v>
                </c:pt>
                <c:pt idx="7221">
                  <c:v>12102</c:v>
                </c:pt>
                <c:pt idx="7222">
                  <c:v>12086.25</c:v>
                </c:pt>
                <c:pt idx="7223">
                  <c:v>11524</c:v>
                </c:pt>
                <c:pt idx="7224">
                  <c:v>11692.5</c:v>
                </c:pt>
                <c:pt idx="7225">
                  <c:v>11904.5</c:v>
                </c:pt>
                <c:pt idx="7226">
                  <c:v>11270</c:v>
                </c:pt>
                <c:pt idx="7227">
                  <c:v>11124</c:v>
                </c:pt>
                <c:pt idx="7228">
                  <c:v>11009.5</c:v>
                </c:pt>
                <c:pt idx="7229">
                  <c:v>11164</c:v>
                </c:pt>
                <c:pt idx="7230">
                  <c:v>11069.5</c:v>
                </c:pt>
                <c:pt idx="7231">
                  <c:v>11310</c:v>
                </c:pt>
                <c:pt idx="7232">
                  <c:v>10930.5</c:v>
                </c:pt>
                <c:pt idx="7233">
                  <c:v>10342</c:v>
                </c:pt>
                <c:pt idx="7234">
                  <c:v>10491</c:v>
                </c:pt>
                <c:pt idx="7235">
                  <c:v>10395</c:v>
                </c:pt>
                <c:pt idx="7236">
                  <c:v>10157</c:v>
                </c:pt>
                <c:pt idx="7237">
                  <c:v>10358</c:v>
                </c:pt>
                <c:pt idx="7238">
                  <c:v>10415.5</c:v>
                </c:pt>
                <c:pt idx="7239">
                  <c:v>10304.5</c:v>
                </c:pt>
                <c:pt idx="7240">
                  <c:v>10532.5</c:v>
                </c:pt>
                <c:pt idx="7241">
                  <c:v>10522</c:v>
                </c:pt>
                <c:pt idx="7242">
                  <c:v>10448</c:v>
                </c:pt>
                <c:pt idx="7243">
                  <c:v>10515</c:v>
                </c:pt>
                <c:pt idx="7244">
                  <c:v>10929.5</c:v>
                </c:pt>
                <c:pt idx="7245">
                  <c:v>10980.5</c:v>
                </c:pt>
                <c:pt idx="7246">
                  <c:v>11061</c:v>
                </c:pt>
                <c:pt idx="7247">
                  <c:v>11338</c:v>
                </c:pt>
                <c:pt idx="7248">
                  <c:v>11610.5</c:v>
                </c:pt>
                <c:pt idx="7249">
                  <c:v>11805.5</c:v>
                </c:pt>
                <c:pt idx="7250">
                  <c:v>11702.5</c:v>
                </c:pt>
                <c:pt idx="7251">
                  <c:v>11586</c:v>
                </c:pt>
                <c:pt idx="7252">
                  <c:v>11675.5</c:v>
                </c:pt>
                <c:pt idx="7253">
                  <c:v>11670.5</c:v>
                </c:pt>
                <c:pt idx="7254">
                  <c:v>11795.5</c:v>
                </c:pt>
                <c:pt idx="7255">
                  <c:v>11940</c:v>
                </c:pt>
                <c:pt idx="7256">
                  <c:v>11821</c:v>
                </c:pt>
                <c:pt idx="7257">
                  <c:v>11716</c:v>
                </c:pt>
                <c:pt idx="7258">
                  <c:v>11546</c:v>
                </c:pt>
                <c:pt idx="7259">
                  <c:v>11630.5</c:v>
                </c:pt>
                <c:pt idx="7260">
                  <c:v>12256.5</c:v>
                </c:pt>
                <c:pt idx="7261">
                  <c:v>12758</c:v>
                </c:pt>
                <c:pt idx="7262">
                  <c:v>12568</c:v>
                </c:pt>
                <c:pt idx="7263">
                  <c:v>12682</c:v>
                </c:pt>
                <c:pt idx="7264">
                  <c:v>12870</c:v>
                </c:pt>
                <c:pt idx="7265">
                  <c:v>12599</c:v>
                </c:pt>
                <c:pt idx="7266">
                  <c:v>12650.5</c:v>
                </c:pt>
                <c:pt idx="7267">
                  <c:v>12247</c:v>
                </c:pt>
                <c:pt idx="7268">
                  <c:v>12055.5</c:v>
                </c:pt>
                <c:pt idx="7269">
                  <c:v>12432</c:v>
                </c:pt>
                <c:pt idx="7270">
                  <c:v>11719</c:v>
                </c:pt>
                <c:pt idx="7271">
                  <c:v>11633.5</c:v>
                </c:pt>
                <c:pt idx="7272">
                  <c:v>11294</c:v>
                </c:pt>
                <c:pt idx="7273">
                  <c:v>11518.5</c:v>
                </c:pt>
                <c:pt idx="7274">
                  <c:v>11601</c:v>
                </c:pt>
                <c:pt idx="7275">
                  <c:v>11810.5</c:v>
                </c:pt>
                <c:pt idx="7276">
                  <c:v>11781</c:v>
                </c:pt>
                <c:pt idx="7277">
                  <c:v>11872.5</c:v>
                </c:pt>
                <c:pt idx="7278">
                  <c:v>11979</c:v>
                </c:pt>
                <c:pt idx="7279">
                  <c:v>11513</c:v>
                </c:pt>
                <c:pt idx="7280">
                  <c:v>11290</c:v>
                </c:pt>
                <c:pt idx="7281">
                  <c:v>11460</c:v>
                </c:pt>
                <c:pt idx="7282">
                  <c:v>11050</c:v>
                </c:pt>
                <c:pt idx="7283">
                  <c:v>11229.5</c:v>
                </c:pt>
                <c:pt idx="7284">
                  <c:v>11320.5</c:v>
                </c:pt>
                <c:pt idx="7285">
                  <c:v>10801</c:v>
                </c:pt>
                <c:pt idx="7286">
                  <c:v>10749</c:v>
                </c:pt>
                <c:pt idx="7287">
                  <c:v>10986.5</c:v>
                </c:pt>
                <c:pt idx="7288">
                  <c:v>10890.5</c:v>
                </c:pt>
                <c:pt idx="7289">
                  <c:v>11176.5</c:v>
                </c:pt>
                <c:pt idx="7290">
                  <c:v>11009</c:v>
                </c:pt>
                <c:pt idx="7291">
                  <c:v>11039</c:v>
                </c:pt>
                <c:pt idx="7292">
                  <c:v>11099.5</c:v>
                </c:pt>
                <c:pt idx="7293">
                  <c:v>11522</c:v>
                </c:pt>
                <c:pt idx="7294">
                  <c:v>11778</c:v>
                </c:pt>
                <c:pt idx="7295">
                  <c:v>11697.5</c:v>
                </c:pt>
                <c:pt idx="7296">
                  <c:v>11976</c:v>
                </c:pt>
                <c:pt idx="7297">
                  <c:v>12011</c:v>
                </c:pt>
                <c:pt idx="7298">
                  <c:v>12072.5</c:v>
                </c:pt>
                <c:pt idx="7299">
                  <c:v>12072.5</c:v>
                </c:pt>
                <c:pt idx="7300">
                  <c:v>12072.5</c:v>
                </c:pt>
                <c:pt idx="7301">
                  <c:v>12048.5</c:v>
                </c:pt>
                <c:pt idx="7302">
                  <c:v>12295</c:v>
                </c:pt>
                <c:pt idx="7303">
                  <c:v>12705.5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0-4C9F-A3BF-CC33D2952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Sheet1!$C$2:$C$7766</c:f>
              <c:numCache>
                <c:formatCode>General</c:formatCode>
                <c:ptCount val="7765"/>
                <c:pt idx="7304" formatCode="&quot;$&quot;#,##0.00">
                  <c:v>12705.5</c:v>
                </c:pt>
                <c:pt idx="7305" formatCode="&quot;$&quot;#,##0.00">
                  <c:v>12561.5</c:v>
                </c:pt>
                <c:pt idx="7306" formatCode="&quot;$&quot;#,##0.00">
                  <c:v>12360.75</c:v>
                </c:pt>
                <c:pt idx="7307" formatCode="&quot;$&quot;#,##0.00">
                  <c:v>12602.5</c:v>
                </c:pt>
                <c:pt idx="7308" formatCode="&quot;$&quot;#,##0.00">
                  <c:v>12487.75</c:v>
                </c:pt>
                <c:pt idx="7309" formatCode="&quot;$&quot;#,##0.00">
                  <c:v>12486.5</c:v>
                </c:pt>
                <c:pt idx="7310" formatCode="&quot;$&quot;#,##0.00">
                  <c:v>12642</c:v>
                </c:pt>
                <c:pt idx="7311" formatCode="&quot;$&quot;#,##0.00">
                  <c:v>12883.5</c:v>
                </c:pt>
                <c:pt idx="7312" formatCode="&quot;$&quot;#,##0.00">
                  <c:v>12573</c:v>
                </c:pt>
                <c:pt idx="7313" formatCode="&quot;$&quot;#,##0.00">
                  <c:v>12684</c:v>
                </c:pt>
                <c:pt idx="7314" formatCode="&quot;$&quot;#,##0.00">
                  <c:v>12807</c:v>
                </c:pt>
                <c:pt idx="7315" formatCode="&quot;$&quot;#,##0.00">
                  <c:v>12482</c:v>
                </c:pt>
                <c:pt idx="7316" formatCode="&quot;$&quot;#,##0.00">
                  <c:v>12351.25</c:v>
                </c:pt>
                <c:pt idx="7317" formatCode="&quot;$&quot;#,##0.00">
                  <c:v>12421</c:v>
                </c:pt>
                <c:pt idx="7318" formatCode="&quot;$&quot;#,##0.00">
                  <c:v>12678.5</c:v>
                </c:pt>
                <c:pt idx="7319" formatCode="&quot;$&quot;#,##0.00">
                  <c:v>12723.5</c:v>
                </c:pt>
                <c:pt idx="7320" formatCode="&quot;$&quot;#,##0.00">
                  <c:v>12810</c:v>
                </c:pt>
                <c:pt idx="7321" formatCode="&quot;$&quot;#,##0.00">
                  <c:v>13539.5</c:v>
                </c:pt>
                <c:pt idx="7322" formatCode="&quot;$&quot;#,##0.00">
                  <c:v>13662.5</c:v>
                </c:pt>
                <c:pt idx="7323" formatCode="&quot;$&quot;#,##0.00">
                  <c:v>13618.5</c:v>
                </c:pt>
                <c:pt idx="7324" formatCode="&quot;$&quot;#,##0.00">
                  <c:v>13775.5</c:v>
                </c:pt>
                <c:pt idx="7325" formatCode="&quot;$&quot;#,##0.00">
                  <c:v>13317</c:v>
                </c:pt>
                <c:pt idx="7326" formatCode="&quot;$&quot;#,##0.00">
                  <c:v>13559.5</c:v>
                </c:pt>
                <c:pt idx="7327" formatCode="&quot;$&quot;#,##0.00">
                  <c:v>13965.5</c:v>
                </c:pt>
                <c:pt idx="7328" formatCode="&quot;$&quot;#,##0.00">
                  <c:v>13400</c:v>
                </c:pt>
                <c:pt idx="7329" formatCode="&quot;$&quot;#,##0.00">
                  <c:v>13705</c:v>
                </c:pt>
                <c:pt idx="7330" formatCode="&quot;$&quot;#,##0.00">
                  <c:v>13345</c:v>
                </c:pt>
                <c:pt idx="7331" formatCode="&quot;$&quot;#,##0.00">
                  <c:v>13134</c:v>
                </c:pt>
                <c:pt idx="7332" formatCode="&quot;$&quot;#,##0.00">
                  <c:v>13104.5</c:v>
                </c:pt>
                <c:pt idx="7333" formatCode="&quot;$&quot;#,##0.00">
                  <c:v>12932.5</c:v>
                </c:pt>
                <c:pt idx="7334" formatCode="&quot;$&quot;#,##0.00">
                  <c:v>13060</c:v>
                </c:pt>
                <c:pt idx="7335" formatCode="&quot;$&quot;#,##0.00">
                  <c:v>13408</c:v>
                </c:pt>
                <c:pt idx="7336" formatCode="&quot;$&quot;#,##0.00">
                  <c:v>14056</c:v>
                </c:pt>
                <c:pt idx="7337" formatCode="&quot;$&quot;#,##0.00">
                  <c:v>14107</c:v>
                </c:pt>
                <c:pt idx="7338" formatCode="&quot;$&quot;#,##0.00">
                  <c:v>13870.5</c:v>
                </c:pt>
                <c:pt idx="7339" formatCode="&quot;$&quot;#,##0.00">
                  <c:v>13543</c:v>
                </c:pt>
                <c:pt idx="7340" formatCode="&quot;$&quot;#,##0.00">
                  <c:v>13559</c:v>
                </c:pt>
                <c:pt idx="7341" formatCode="&quot;$&quot;#,##0.00">
                  <c:v>13797</c:v>
                </c:pt>
                <c:pt idx="7342" formatCode="&quot;$&quot;#,##0.00">
                  <c:v>13787</c:v>
                </c:pt>
                <c:pt idx="7343" formatCode="&quot;$&quot;#,##0.00">
                  <c:v>13723</c:v>
                </c:pt>
                <c:pt idx="7344" formatCode="&quot;$&quot;#,##0.00">
                  <c:v>13879.5</c:v>
                </c:pt>
                <c:pt idx="7345" formatCode="&quot;$&quot;#,##0.00">
                  <c:v>13797.5</c:v>
                </c:pt>
                <c:pt idx="7346" formatCode="&quot;$&quot;#,##0.00">
                  <c:v>13743.5</c:v>
                </c:pt>
                <c:pt idx="7347" formatCode="&quot;$&quot;#,##0.00">
                  <c:v>13412</c:v>
                </c:pt>
                <c:pt idx="7348" formatCode="&quot;$&quot;#,##0.00">
                  <c:v>13403</c:v>
                </c:pt>
                <c:pt idx="7349" formatCode="&quot;$&quot;#,##0.00">
                  <c:v>13379</c:v>
                </c:pt>
                <c:pt idx="7350" formatCode="&quot;$&quot;#,##0.00">
                  <c:v>13625.5</c:v>
                </c:pt>
                <c:pt idx="7351" formatCode="&quot;$&quot;#,##0.00">
                  <c:v>13534</c:v>
                </c:pt>
                <c:pt idx="7352" formatCode="&quot;$&quot;#,##0.00">
                  <c:v>13213.5</c:v>
                </c:pt>
                <c:pt idx="7353" formatCode="&quot;$&quot;#,##0.00">
                  <c:v>13814</c:v>
                </c:pt>
                <c:pt idx="7354" formatCode="&quot;$&quot;#,##0.00">
                  <c:v>13622.5</c:v>
                </c:pt>
                <c:pt idx="7355" formatCode="&quot;$&quot;#,##0.00">
                  <c:v>13828</c:v>
                </c:pt>
                <c:pt idx="7356" formatCode="&quot;$&quot;#,##0.00">
                  <c:v>13779.5</c:v>
                </c:pt>
                <c:pt idx="7357" formatCode="&quot;$&quot;#,##0.00">
                  <c:v>13576</c:v>
                </c:pt>
                <c:pt idx="7358" formatCode="&quot;$&quot;#,##0.00">
                  <c:v>13569</c:v>
                </c:pt>
                <c:pt idx="7359" formatCode="&quot;$&quot;#,##0.00">
                  <c:v>13429</c:v>
                </c:pt>
                <c:pt idx="7360" formatCode="&quot;$&quot;#,##0.00">
                  <c:v>13408</c:v>
                </c:pt>
                <c:pt idx="7361" formatCode="&quot;$&quot;#,##0.00">
                  <c:v>13416</c:v>
                </c:pt>
                <c:pt idx="7362" formatCode="&quot;$&quot;#,##0.00">
                  <c:v>13146</c:v>
                </c:pt>
                <c:pt idx="7363" formatCode="&quot;$&quot;#,##0.00">
                  <c:v>12902</c:v>
                </c:pt>
                <c:pt idx="7364" formatCode="&quot;$&quot;#,##0.00">
                  <c:v>12903.5</c:v>
                </c:pt>
                <c:pt idx="7365" formatCode="&quot;$&quot;#,##0.00">
                  <c:v>12948</c:v>
                </c:pt>
                <c:pt idx="7366" formatCode="&quot;$&quot;#,##0.00">
                  <c:v>13081</c:v>
                </c:pt>
                <c:pt idx="7367" formatCode="&quot;$&quot;#,##0.00">
                  <c:v>13253</c:v>
                </c:pt>
                <c:pt idx="7368" formatCode="&quot;$&quot;#,##0.00">
                  <c:v>13253</c:v>
                </c:pt>
                <c:pt idx="7369" formatCode="&quot;$&quot;#,##0.00">
                  <c:v>13253</c:v>
                </c:pt>
                <c:pt idx="7370" formatCode="&quot;$&quot;#,##0.00">
                  <c:v>13418.5</c:v>
                </c:pt>
                <c:pt idx="7371" formatCode="&quot;$&quot;#,##0.00">
                  <c:v>13099.5</c:v>
                </c:pt>
                <c:pt idx="7372" formatCode="&quot;$&quot;#,##0.00">
                  <c:v>13272.5</c:v>
                </c:pt>
                <c:pt idx="7373" formatCode="&quot;$&quot;#,##0.00">
                  <c:v>13220</c:v>
                </c:pt>
                <c:pt idx="7374" formatCode="&quot;$&quot;#,##0.00">
                  <c:v>13390</c:v>
                </c:pt>
                <c:pt idx="7375" formatCode="&quot;$&quot;#,##0.00">
                  <c:v>13651.5</c:v>
                </c:pt>
                <c:pt idx="7376" formatCode="&quot;$&quot;#,##0.00">
                  <c:v>13820.5</c:v>
                </c:pt>
                <c:pt idx="7377" formatCode="&quot;$&quot;#,##0.00">
                  <c:v>13671</c:v>
                </c:pt>
                <c:pt idx="7378" formatCode="&quot;$&quot;#,##0.00">
                  <c:v>13897</c:v>
                </c:pt>
                <c:pt idx="7379" formatCode="&quot;$&quot;#,##0.00">
                  <c:v>14307</c:v>
                </c:pt>
                <c:pt idx="7380" formatCode="&quot;$&quot;#,##0.00">
                  <c:v>14174</c:v>
                </c:pt>
                <c:pt idx="7381" formatCode="&quot;$&quot;#,##0.00">
                  <c:v>15224</c:v>
                </c:pt>
                <c:pt idx="7382" formatCode="&quot;$&quot;#,##0.00">
                  <c:v>15020.5</c:v>
                </c:pt>
                <c:pt idx="7383" formatCode="&quot;$&quot;#,##0.00">
                  <c:v>14775.5</c:v>
                </c:pt>
                <c:pt idx="7384" formatCode="&quot;$&quot;#,##0.00">
                  <c:v>14207.5</c:v>
                </c:pt>
                <c:pt idx="7385" formatCode="&quot;$&quot;#,##0.00">
                  <c:v>13923</c:v>
                </c:pt>
                <c:pt idx="7386" formatCode="&quot;$&quot;#,##0.00">
                  <c:v>14085.5</c:v>
                </c:pt>
                <c:pt idx="7387" formatCode="&quot;$&quot;#,##0.00">
                  <c:v>14181</c:v>
                </c:pt>
                <c:pt idx="7388" formatCode="&quot;$&quot;#,##0.00">
                  <c:v>13830.5</c:v>
                </c:pt>
                <c:pt idx="7389" formatCode="&quot;$&quot;#,##0.00">
                  <c:v>13593</c:v>
                </c:pt>
                <c:pt idx="7390" formatCode="&quot;$&quot;#,##0.00">
                  <c:v>13596.75</c:v>
                </c:pt>
                <c:pt idx="7391" formatCode="&quot;$&quot;#,##0.00">
                  <c:v>13935.5</c:v>
                </c:pt>
                <c:pt idx="7392" formatCode="&quot;$&quot;#,##0.00">
                  <c:v>13725</c:v>
                </c:pt>
                <c:pt idx="7393" formatCode="&quot;$&quot;#,##0.00">
                  <c:v>13974</c:v>
                </c:pt>
                <c:pt idx="7394" formatCode="&quot;$&quot;#,##0.00">
                  <c:v>13974</c:v>
                </c:pt>
                <c:pt idx="7395" formatCode="&quot;$&quot;#,##0.00">
                  <c:v>13826</c:v>
                </c:pt>
                <c:pt idx="7396" formatCode="&quot;$&quot;#,##0.00">
                  <c:v>13863</c:v>
                </c:pt>
                <c:pt idx="7397" formatCode="&quot;$&quot;#,##0.00">
                  <c:v>13819.5</c:v>
                </c:pt>
                <c:pt idx="7398" formatCode="&quot;$&quot;#,##0.00">
                  <c:v>13995</c:v>
                </c:pt>
                <c:pt idx="7399" formatCode="&quot;$&quot;#,##0.00">
                  <c:v>14431</c:v>
                </c:pt>
                <c:pt idx="7400" formatCode="&quot;$&quot;#,##0.00">
                  <c:v>14354</c:v>
                </c:pt>
                <c:pt idx="7401" formatCode="&quot;$&quot;#,##0.00">
                  <c:v>14403</c:v>
                </c:pt>
                <c:pt idx="7402" formatCode="&quot;$&quot;#,##0.00">
                  <c:v>14529</c:v>
                </c:pt>
                <c:pt idx="7403" formatCode="&quot;$&quot;#,##0.00">
                  <c:v>14688.5</c:v>
                </c:pt>
                <c:pt idx="7404" formatCode="&quot;$&quot;#,##0.00">
                  <c:v>14607.5</c:v>
                </c:pt>
                <c:pt idx="7405" formatCode="&quot;$&quot;#,##0.00">
                  <c:v>14722</c:v>
                </c:pt>
                <c:pt idx="7406" formatCode="&quot;$&quot;#,##0.00">
                  <c:v>14592</c:v>
                </c:pt>
                <c:pt idx="7407" formatCode="&quot;$&quot;#,##0.00">
                  <c:v>14843</c:v>
                </c:pt>
                <c:pt idx="7408" formatCode="&quot;$&quot;#,##0.00">
                  <c:v>14724</c:v>
                </c:pt>
                <c:pt idx="7409" formatCode="&quot;$&quot;#,##0.00">
                  <c:v>14724</c:v>
                </c:pt>
                <c:pt idx="7410" formatCode="&quot;$&quot;#,##0.00">
                  <c:v>14843.5</c:v>
                </c:pt>
                <c:pt idx="7411" formatCode="&quot;$&quot;#,##0.00">
                  <c:v>15066.5</c:v>
                </c:pt>
                <c:pt idx="7412" formatCode="&quot;$&quot;#,##0.00">
                  <c:v>15157.5</c:v>
                </c:pt>
                <c:pt idx="7413" formatCode="&quot;$&quot;#,##0.00">
                  <c:v>15380.5</c:v>
                </c:pt>
                <c:pt idx="7414" formatCode="&quot;$&quot;#,##0.00">
                  <c:v>15423.5</c:v>
                </c:pt>
                <c:pt idx="7415" formatCode="&quot;$&quot;#,##0.00">
                  <c:v>15687.5</c:v>
                </c:pt>
                <c:pt idx="7416" formatCode="&quot;$&quot;#,##0.00">
                  <c:v>15569.75</c:v>
                </c:pt>
                <c:pt idx="7417" formatCode="&quot;$&quot;#,##0.00">
                  <c:v>15456</c:v>
                </c:pt>
                <c:pt idx="7418" formatCode="&quot;$&quot;#,##0.00">
                  <c:v>15355</c:v>
                </c:pt>
                <c:pt idx="7419" formatCode="&quot;$&quot;#,##0.00">
                  <c:v>15222</c:v>
                </c:pt>
                <c:pt idx="7420" formatCode="&quot;$&quot;#,##0.00">
                  <c:v>15135.5</c:v>
                </c:pt>
                <c:pt idx="7421" formatCode="&quot;$&quot;#,##0.00">
                  <c:v>15549</c:v>
                </c:pt>
                <c:pt idx="7422" formatCode="&quot;$&quot;#,##0.00">
                  <c:v>15210.5</c:v>
                </c:pt>
                <c:pt idx="7423" formatCode="&quot;$&quot;#,##0.00">
                  <c:v>15107.5</c:v>
                </c:pt>
                <c:pt idx="7424" formatCode="&quot;$&quot;#,##0.00">
                  <c:v>14891.5</c:v>
                </c:pt>
                <c:pt idx="7425" formatCode="&quot;$&quot;#,##0.00">
                  <c:v>14566</c:v>
                </c:pt>
                <c:pt idx="7426" formatCode="&quot;$&quot;#,##0.00">
                  <c:v>14893</c:v>
                </c:pt>
                <c:pt idx="7427" formatCode="&quot;$&quot;#,##0.00">
                  <c:v>14905</c:v>
                </c:pt>
                <c:pt idx="7428" formatCode="&quot;$&quot;#,##0.00">
                  <c:v>15180.5</c:v>
                </c:pt>
                <c:pt idx="7429" formatCode="&quot;$&quot;#,##0.00">
                  <c:v>14646</c:v>
                </c:pt>
                <c:pt idx="7430" formatCode="&quot;$&quot;#,##0.00">
                  <c:v>14704.5</c:v>
                </c:pt>
                <c:pt idx="7431" formatCode="&quot;$&quot;#,##0.00">
                  <c:v>14804</c:v>
                </c:pt>
                <c:pt idx="7432" formatCode="&quot;$&quot;#,##0.00">
                  <c:v>14708.5</c:v>
                </c:pt>
                <c:pt idx="7433" formatCode="&quot;$&quot;#,##0.00">
                  <c:v>14823</c:v>
                </c:pt>
                <c:pt idx="7434" formatCode="&quot;$&quot;#,##0.00">
                  <c:v>14464.5</c:v>
                </c:pt>
                <c:pt idx="7435" formatCode="&quot;$&quot;#,##0.00">
                  <c:v>14353.5</c:v>
                </c:pt>
                <c:pt idx="7436" formatCode="&quot;$&quot;#,##0.00">
                  <c:v>14054</c:v>
                </c:pt>
                <c:pt idx="7437" formatCode="&quot;$&quot;#,##0.00">
                  <c:v>14103.5</c:v>
                </c:pt>
                <c:pt idx="7438" formatCode="&quot;$&quot;#,##0.00">
                  <c:v>13850.5</c:v>
                </c:pt>
                <c:pt idx="7439" formatCode="&quot;$&quot;#,##0.00">
                  <c:v>14118</c:v>
                </c:pt>
                <c:pt idx="7440" formatCode="&quot;$&quot;#,##0.00">
                  <c:v>14057</c:v>
                </c:pt>
                <c:pt idx="7441" formatCode="&quot;$&quot;#,##0.00">
                  <c:v>13785</c:v>
                </c:pt>
                <c:pt idx="7442" formatCode="&quot;$&quot;#,##0.00">
                  <c:v>14099</c:v>
                </c:pt>
                <c:pt idx="7443" formatCode="&quot;$&quot;#,##0.00">
                  <c:v>13881</c:v>
                </c:pt>
                <c:pt idx="7444" formatCode="&quot;$&quot;#,##0.00">
                  <c:v>13571.5</c:v>
                </c:pt>
                <c:pt idx="7445" formatCode="&quot;$&quot;#,##0.00">
                  <c:v>13393</c:v>
                </c:pt>
                <c:pt idx="7446" formatCode="&quot;$&quot;#,##0.00">
                  <c:v>13519</c:v>
                </c:pt>
                <c:pt idx="7447" formatCode="&quot;$&quot;#,##0.00">
                  <c:v>13249</c:v>
                </c:pt>
                <c:pt idx="7448" formatCode="&quot;$&quot;#,##0.00">
                  <c:v>13437</c:v>
                </c:pt>
                <c:pt idx="7449" formatCode="&quot;$&quot;#,##0.00">
                  <c:v>13301</c:v>
                </c:pt>
                <c:pt idx="7450" formatCode="&quot;$&quot;#,##0.00">
                  <c:v>13499</c:v>
                </c:pt>
                <c:pt idx="7451" formatCode="&quot;$&quot;#,##0.00">
                  <c:v>13577</c:v>
                </c:pt>
                <c:pt idx="7452" formatCode="&quot;$&quot;#,##0.00">
                  <c:v>13677</c:v>
                </c:pt>
                <c:pt idx="7453" formatCode="&quot;$&quot;#,##0.00">
                  <c:v>13770</c:v>
                </c:pt>
                <c:pt idx="7454" formatCode="&quot;$&quot;#,##0.00">
                  <c:v>13766.5</c:v>
                </c:pt>
                <c:pt idx="7455" formatCode="&quot;$&quot;#,##0.00">
                  <c:v>13939</c:v>
                </c:pt>
                <c:pt idx="7456" formatCode="&quot;$&quot;#,##0.00">
                  <c:v>13492.5</c:v>
                </c:pt>
                <c:pt idx="7457" formatCode="&quot;$&quot;#,##0.00">
                  <c:v>13237.25</c:v>
                </c:pt>
                <c:pt idx="7458" formatCode="&quot;$&quot;#,##0.00">
                  <c:v>13456</c:v>
                </c:pt>
                <c:pt idx="7459" formatCode="&quot;$&quot;#,##0.00">
                  <c:v>13594</c:v>
                </c:pt>
                <c:pt idx="7460" formatCode="&quot;$&quot;#,##0.00">
                  <c:v>13763</c:v>
                </c:pt>
                <c:pt idx="7461" formatCode="&quot;$&quot;#,##0.00">
                  <c:v>13967.5</c:v>
                </c:pt>
                <c:pt idx="7462" formatCode="&quot;$&quot;#,##0.00">
                  <c:v>13804</c:v>
                </c:pt>
                <c:pt idx="7463" formatCode="&quot;$&quot;#,##0.00">
                  <c:v>13736.5</c:v>
                </c:pt>
                <c:pt idx="7464" formatCode="&quot;$&quot;#,##0.00">
                  <c:v>13455</c:v>
                </c:pt>
                <c:pt idx="7465" formatCode="&quot;$&quot;#,##0.00">
                  <c:v>13328</c:v>
                </c:pt>
                <c:pt idx="7466" formatCode="&quot;$&quot;#,##0.00">
                  <c:v>12753.5</c:v>
                </c:pt>
                <c:pt idx="7467" formatCode="&quot;$&quot;#,##0.00">
                  <c:v>13230</c:v>
                </c:pt>
                <c:pt idx="7468" formatCode="&quot;$&quot;#,##0.00">
                  <c:v>13390</c:v>
                </c:pt>
                <c:pt idx="7469" formatCode="&quot;$&quot;#,##0.00">
                  <c:v>13476</c:v>
                </c:pt>
                <c:pt idx="7470" formatCode="&quot;$&quot;#,##0.00">
                  <c:v>13474.5</c:v>
                </c:pt>
                <c:pt idx="7471" formatCode="&quot;$&quot;#,##0.00">
                  <c:v>13442.5</c:v>
                </c:pt>
                <c:pt idx="7472" formatCode="&quot;$&quot;#,##0.00">
                  <c:v>13197.5</c:v>
                </c:pt>
                <c:pt idx="7473" formatCode="&quot;$&quot;#,##0.00">
                  <c:v>13338</c:v>
                </c:pt>
                <c:pt idx="7474" formatCode="&quot;$&quot;#,##0.00">
                  <c:v>13338</c:v>
                </c:pt>
                <c:pt idx="7475" formatCode="&quot;$&quot;#,##0.00">
                  <c:v>13591</c:v>
                </c:pt>
                <c:pt idx="7476" formatCode="&quot;$&quot;#,##0.00">
                  <c:v>13415</c:v>
                </c:pt>
                <c:pt idx="7477" formatCode="&quot;$&quot;#,##0.00">
                  <c:v>13200</c:v>
                </c:pt>
                <c:pt idx="7478" formatCode="&quot;$&quot;#,##0.00">
                  <c:v>12708</c:v>
                </c:pt>
                <c:pt idx="7479" formatCode="&quot;$&quot;#,##0.00">
                  <c:v>12697.5</c:v>
                </c:pt>
                <c:pt idx="7480" formatCode="&quot;$&quot;#,##0.00">
                  <c:v>12380</c:v>
                </c:pt>
                <c:pt idx="7481" formatCode="&quot;$&quot;#,##0.00">
                  <c:v>12357.5</c:v>
                </c:pt>
                <c:pt idx="7482" formatCode="&quot;$&quot;#,##0.00">
                  <c:v>12356</c:v>
                </c:pt>
                <c:pt idx="7483" formatCode="&quot;$&quot;#,##0.00">
                  <c:v>12271</c:v>
                </c:pt>
                <c:pt idx="7484" formatCode="&quot;$&quot;#,##0.00">
                  <c:v>12324</c:v>
                </c:pt>
                <c:pt idx="7485" formatCode="&quot;$&quot;#,##0.00">
                  <c:v>12142.5</c:v>
                </c:pt>
                <c:pt idx="7486" formatCode="&quot;$&quot;#,##0.00">
                  <c:v>12543</c:v>
                </c:pt>
                <c:pt idx="7487" formatCode="&quot;$&quot;#,##0.00">
                  <c:v>12527</c:v>
                </c:pt>
                <c:pt idx="7488" formatCode="&quot;$&quot;#,##0.00">
                  <c:v>12573.5</c:v>
                </c:pt>
                <c:pt idx="7489" formatCode="&quot;$&quot;#,##0.00">
                  <c:v>12158</c:v>
                </c:pt>
                <c:pt idx="7490" formatCode="&quot;$&quot;#,##0.00">
                  <c:v>12312.5</c:v>
                </c:pt>
                <c:pt idx="7491" formatCode="&quot;$&quot;#,##0.00">
                  <c:v>12420</c:v>
                </c:pt>
                <c:pt idx="7492" formatCode="&quot;$&quot;#,##0.00">
                  <c:v>12541</c:v>
                </c:pt>
                <c:pt idx="7493" formatCode="&quot;$&quot;#,##0.00">
                  <c:v>13166.5</c:v>
                </c:pt>
                <c:pt idx="7494" formatCode="&quot;$&quot;#,##0.00">
                  <c:v>12864</c:v>
                </c:pt>
                <c:pt idx="7495" formatCode="&quot;$&quot;#,##0.00">
                  <c:v>12860.5</c:v>
                </c:pt>
                <c:pt idx="7496" formatCode="&quot;$&quot;#,##0.00">
                  <c:v>12731.5</c:v>
                </c:pt>
                <c:pt idx="7497" formatCode="&quot;$&quot;#,##0.00">
                  <c:v>12474</c:v>
                </c:pt>
                <c:pt idx="7498" formatCode="&quot;$&quot;#,##0.00">
                  <c:v>12507</c:v>
                </c:pt>
                <c:pt idx="7499" formatCode="&quot;$&quot;#,##0.00">
                  <c:v>12406</c:v>
                </c:pt>
                <c:pt idx="7500" formatCode="&quot;$&quot;#,##0.00">
                  <c:v>12421</c:v>
                </c:pt>
                <c:pt idx="7501" formatCode="&quot;$&quot;#,##0.00">
                  <c:v>12677</c:v>
                </c:pt>
                <c:pt idx="7502" formatCode="&quot;$&quot;#,##0.00">
                  <c:v>12402.5</c:v>
                </c:pt>
                <c:pt idx="7503" formatCode="&quot;$&quot;#,##0.00">
                  <c:v>12539</c:v>
                </c:pt>
                <c:pt idx="7504" formatCode="&quot;$&quot;#,##0.00">
                  <c:v>12495.5</c:v>
                </c:pt>
                <c:pt idx="7505" formatCode="&quot;$&quot;#,##0.00">
                  <c:v>12933</c:v>
                </c:pt>
                <c:pt idx="7506" formatCode="&quot;$&quot;#,##0.00">
                  <c:v>12604</c:v>
                </c:pt>
                <c:pt idx="7507" formatCode="&quot;$&quot;#,##0.00">
                  <c:v>12601.5</c:v>
                </c:pt>
                <c:pt idx="7508" formatCode="&quot;$&quot;#,##0.00">
                  <c:v>12579</c:v>
                </c:pt>
                <c:pt idx="7509" formatCode="&quot;$&quot;#,##0.00">
                  <c:v>12534.5</c:v>
                </c:pt>
                <c:pt idx="7510" formatCode="&quot;$&quot;#,##0.00">
                  <c:v>12516.5</c:v>
                </c:pt>
                <c:pt idx="7511" formatCode="&quot;$&quot;#,##0.00">
                  <c:v>12298.5</c:v>
                </c:pt>
                <c:pt idx="7512" formatCode="&quot;$&quot;#,##0.00">
                  <c:v>12276</c:v>
                </c:pt>
                <c:pt idx="7513" formatCode="&quot;$&quot;#,##0.00">
                  <c:v>12372</c:v>
                </c:pt>
                <c:pt idx="7514" formatCode="&quot;$&quot;#,##0.00">
                  <c:v>12447.5</c:v>
                </c:pt>
                <c:pt idx="7515" formatCode="&quot;$&quot;#,##0.00">
                  <c:v>12290.5</c:v>
                </c:pt>
                <c:pt idx="7516" formatCode="&quot;$&quot;#,##0.00">
                  <c:v>12141.5</c:v>
                </c:pt>
                <c:pt idx="7517" formatCode="&quot;$&quot;#,##0.00">
                  <c:v>12072</c:v>
                </c:pt>
                <c:pt idx="7518" formatCode="&quot;$&quot;#,##0.00">
                  <c:v>11834</c:v>
                </c:pt>
                <c:pt idx="7519" formatCode="&quot;$&quot;#,##0.00">
                  <c:v>11686</c:v>
                </c:pt>
                <c:pt idx="7520" formatCode="&quot;$&quot;#,##0.00">
                  <c:v>11690</c:v>
                </c:pt>
                <c:pt idx="7521" formatCode="&quot;$&quot;#,##0.00">
                  <c:v>11425.5</c:v>
                </c:pt>
                <c:pt idx="7522" formatCode="&quot;$&quot;#,##0.00">
                  <c:v>11718.5</c:v>
                </c:pt>
                <c:pt idx="7523" formatCode="&quot;$&quot;#,##0.00">
                  <c:v>11860.5</c:v>
                </c:pt>
                <c:pt idx="7524" formatCode="&quot;$&quot;#,##0.00">
                  <c:v>11675.5</c:v>
                </c:pt>
                <c:pt idx="7525" formatCode="&quot;$&quot;#,##0.00">
                  <c:v>11699.5</c:v>
                </c:pt>
                <c:pt idx="7526" formatCode="&quot;$&quot;#,##0.00">
                  <c:v>11743.5</c:v>
                </c:pt>
                <c:pt idx="7527" formatCode="&quot;$&quot;#,##0.00">
                  <c:v>11710</c:v>
                </c:pt>
                <c:pt idx="7528" formatCode="&quot;$&quot;#,##0.00">
                  <c:v>11397</c:v>
                </c:pt>
                <c:pt idx="7529" formatCode="&quot;$&quot;#,##0.00">
                  <c:v>11320</c:v>
                </c:pt>
                <c:pt idx="7530" formatCode="&quot;$&quot;#,##0.00">
                  <c:v>11262.5</c:v>
                </c:pt>
                <c:pt idx="7531" formatCode="&quot;$&quot;#,##0.00">
                  <c:v>11230</c:v>
                </c:pt>
                <c:pt idx="7532" formatCode="&quot;$&quot;#,##0.00">
                  <c:v>11182.5</c:v>
                </c:pt>
                <c:pt idx="7533" formatCode="&quot;$&quot;#,##0.00">
                  <c:v>11287</c:v>
                </c:pt>
                <c:pt idx="7534" formatCode="&quot;$&quot;#,##0.00">
                  <c:v>11108</c:v>
                </c:pt>
                <c:pt idx="7535" formatCode="&quot;$&quot;#,##0.00">
                  <c:v>11027</c:v>
                </c:pt>
                <c:pt idx="7536" formatCode="&quot;$&quot;#,##0.00">
                  <c:v>10951.5</c:v>
                </c:pt>
                <c:pt idx="7537" formatCode="&quot;$&quot;#,##0.00">
                  <c:v>10902.25</c:v>
                </c:pt>
                <c:pt idx="7538" formatCode="&quot;$&quot;#,##0.00">
                  <c:v>10849</c:v>
                </c:pt>
                <c:pt idx="7539" formatCode="&quot;$&quot;#,##0.00">
                  <c:v>10803.5</c:v>
                </c:pt>
                <c:pt idx="7540" formatCode="&quot;$&quot;#,##0.00">
                  <c:v>10700</c:v>
                </c:pt>
                <c:pt idx="7541" formatCode="&quot;$&quot;#,##0.00">
                  <c:v>10726.5</c:v>
                </c:pt>
                <c:pt idx="7542" formatCode="&quot;$&quot;#,##0.00">
                  <c:v>10984</c:v>
                </c:pt>
                <c:pt idx="7543" formatCode="&quot;$&quot;#,##0.00">
                  <c:v>11135.5</c:v>
                </c:pt>
                <c:pt idx="7544" formatCode="&quot;$&quot;#,##0.00">
                  <c:v>11179.5</c:v>
                </c:pt>
                <c:pt idx="7545" formatCode="&quot;$&quot;#,##0.00">
                  <c:v>11080.5</c:v>
                </c:pt>
                <c:pt idx="7546" formatCode="&quot;$&quot;#,##0.00">
                  <c:v>11156</c:v>
                </c:pt>
                <c:pt idx="7547" formatCode="&quot;$&quot;#,##0.00">
                  <c:v>10780.5</c:v>
                </c:pt>
                <c:pt idx="7548" formatCode="&quot;$&quot;#,##0.00">
                  <c:v>10845.5</c:v>
                </c:pt>
                <c:pt idx="7549" formatCode="&quot;$&quot;#,##0.00">
                  <c:v>10729.5</c:v>
                </c:pt>
                <c:pt idx="7550" formatCode="&quot;$&quot;#,##0.00">
                  <c:v>10696.5</c:v>
                </c:pt>
                <c:pt idx="7551" formatCode="&quot;$&quot;#,##0.00">
                  <c:v>10727</c:v>
                </c:pt>
                <c:pt idx="7552" formatCode="&quot;$&quot;#,##0.00">
                  <c:v>10780.5</c:v>
                </c:pt>
                <c:pt idx="7553" formatCode="&quot;$&quot;#,##0.00">
                  <c:v>11009.5</c:v>
                </c:pt>
                <c:pt idx="7554" formatCode="&quot;$&quot;#,##0.00">
                  <c:v>10907.5</c:v>
                </c:pt>
                <c:pt idx="7555" formatCode="&quot;$&quot;#,##0.00">
                  <c:v>10752.5</c:v>
                </c:pt>
                <c:pt idx="7556" formatCode="&quot;$&quot;#,##0.00">
                  <c:v>10868</c:v>
                </c:pt>
                <c:pt idx="7557" formatCode="&quot;$&quot;#,##0.00">
                  <c:v>10832</c:v>
                </c:pt>
                <c:pt idx="7558" formatCode="&quot;$&quot;#,##0.00">
                  <c:v>10796</c:v>
                </c:pt>
                <c:pt idx="7559" formatCode="&quot;$&quot;#,##0.00">
                  <c:v>10801</c:v>
                </c:pt>
                <c:pt idx="7560" formatCode="&quot;$&quot;#,##0.00">
                  <c:v>10801</c:v>
                </c:pt>
                <c:pt idx="7561" formatCode="&quot;$&quot;#,##0.00">
                  <c:v>10801</c:v>
                </c:pt>
                <c:pt idx="7562" formatCode="&quot;$&quot;#,##0.00">
                  <c:v>10673</c:v>
                </c:pt>
                <c:pt idx="7563" formatCode="&quot;$&quot;#,##0.00">
                  <c:v>10647</c:v>
                </c:pt>
                <c:pt idx="7564" formatCode="&quot;$&quot;#,##0.00">
                  <c:v>10604.5</c:v>
                </c:pt>
                <c:pt idx="7565" formatCode="&quot;$&quot;#,##0.00">
                  <c:v>10604.5</c:v>
                </c:pt>
                <c:pt idx="7566" formatCode="&quot;$&quot;#,##0.00">
                  <c:v>10791</c:v>
                </c:pt>
                <c:pt idx="7567" formatCode="&quot;$&quot;#,##0.00">
                  <c:v>10796</c:v>
                </c:pt>
                <c:pt idx="7568" formatCode="&quot;$&quot;#,##0.00">
                  <c:v>11042.5</c:v>
                </c:pt>
                <c:pt idx="7569" formatCode="&quot;$&quot;#,##0.00">
                  <c:v>11081</c:v>
                </c:pt>
                <c:pt idx="7570" formatCode="&quot;$&quot;#,##0.00">
                  <c:v>11112.5</c:v>
                </c:pt>
                <c:pt idx="7571" formatCode="&quot;$&quot;#,##0.00">
                  <c:v>11184</c:v>
                </c:pt>
                <c:pt idx="7572" formatCode="&quot;$&quot;#,##0.00">
                  <c:v>11194</c:v>
                </c:pt>
                <c:pt idx="7573" formatCode="&quot;$&quot;#,##0.00">
                  <c:v>11414</c:v>
                </c:pt>
                <c:pt idx="7574" formatCode="&quot;$&quot;#,##0.00">
                  <c:v>11354.5</c:v>
                </c:pt>
                <c:pt idx="7575" formatCode="&quot;$&quot;#,##0.00">
                  <c:v>11661</c:v>
                </c:pt>
                <c:pt idx="7576" formatCode="&quot;$&quot;#,##0.00">
                  <c:v>11563.5</c:v>
                </c:pt>
                <c:pt idx="7577" formatCode="&quot;$&quot;#,##0.00">
                  <c:v>11545.5</c:v>
                </c:pt>
                <c:pt idx="7578" formatCode="&quot;$&quot;#,##0.00">
                  <c:v>11771.5</c:v>
                </c:pt>
                <c:pt idx="7579" formatCode="&quot;$&quot;#,##0.00">
                  <c:v>11736</c:v>
                </c:pt>
                <c:pt idx="7580" formatCode="&quot;$&quot;#,##0.00">
                  <c:v>11516.5</c:v>
                </c:pt>
                <c:pt idx="7581" formatCode="&quot;$&quot;#,##0.00">
                  <c:v>11628</c:v>
                </c:pt>
                <c:pt idx="7582" formatCode="&quot;$&quot;#,##0.00">
                  <c:v>11707</c:v>
                </c:pt>
                <c:pt idx="7583" formatCode="&quot;$&quot;#,##0.00">
                  <c:v>11907</c:v>
                </c:pt>
                <c:pt idx="7584" formatCode="&quot;$&quot;#,##0.00">
                  <c:v>11761</c:v>
                </c:pt>
                <c:pt idx="7585" formatCode="&quot;$&quot;#,##0.00">
                  <c:v>12054</c:v>
                </c:pt>
                <c:pt idx="7586" formatCode="&quot;$&quot;#,##0.00">
                  <c:v>12281</c:v>
                </c:pt>
                <c:pt idx="7587" formatCode="&quot;$&quot;#,##0.00">
                  <c:v>12406.5</c:v>
                </c:pt>
                <c:pt idx="7588" formatCode="&quot;$&quot;#,##0.00">
                  <c:v>12591.5</c:v>
                </c:pt>
                <c:pt idx="7589" formatCode="&quot;$&quot;#,##0.00">
                  <c:v>13194</c:v>
                </c:pt>
                <c:pt idx="7590" formatCode="&quot;$&quot;#,##0.00">
                  <c:v>12978.5</c:v>
                </c:pt>
                <c:pt idx="7591" formatCode="&quot;$&quot;#,##0.00">
                  <c:v>12855.5</c:v>
                </c:pt>
                <c:pt idx="7592" formatCode="&quot;$&quot;#,##0.00">
                  <c:v>12909.5</c:v>
                </c:pt>
                <c:pt idx="7593" formatCode="&quot;$&quot;#,##0.00">
                  <c:v>12491.75</c:v>
                </c:pt>
                <c:pt idx="7594" formatCode="&quot;$&quot;#,##0.00">
                  <c:v>12407</c:v>
                </c:pt>
                <c:pt idx="7595" formatCode="&quot;$&quot;#,##0.00">
                  <c:v>12327.5</c:v>
                </c:pt>
                <c:pt idx="7596" formatCode="&quot;$&quot;#,##0.00">
                  <c:v>12324</c:v>
                </c:pt>
                <c:pt idx="7597" formatCode="&quot;$&quot;#,##0.00">
                  <c:v>12119.75</c:v>
                </c:pt>
                <c:pt idx="7598" formatCode="&quot;$&quot;#,##0.00">
                  <c:v>12320</c:v>
                </c:pt>
                <c:pt idx="7599" formatCode="&quot;$&quot;#,##0.00">
                  <c:v>12374</c:v>
                </c:pt>
                <c:pt idx="7600" formatCode="&quot;$&quot;#,##0.00">
                  <c:v>12578.5</c:v>
                </c:pt>
                <c:pt idx="7601" formatCode="&quot;$&quot;#,##0.00">
                  <c:v>12828</c:v>
                </c:pt>
                <c:pt idx="7602" formatCode="&quot;$&quot;#,##0.00">
                  <c:v>12776</c:v>
                </c:pt>
                <c:pt idx="7603" formatCode="&quot;$&quot;#,##0.00">
                  <c:v>12915.5</c:v>
                </c:pt>
                <c:pt idx="7604" formatCode="&quot;$&quot;#,##0.00">
                  <c:v>12896</c:v>
                </c:pt>
                <c:pt idx="7605" formatCode="&quot;$&quot;#,##0.00">
                  <c:v>12877</c:v>
                </c:pt>
                <c:pt idx="7606" formatCode="&quot;$&quot;#,##0.00">
                  <c:v>12971.5</c:v>
                </c:pt>
                <c:pt idx="7607" formatCode="&quot;$&quot;#,##0.00">
                  <c:v>12969</c:v>
                </c:pt>
                <c:pt idx="7608" formatCode="&quot;$&quot;#,##0.00">
                  <c:v>13114.5</c:v>
                </c:pt>
                <c:pt idx="7609" formatCode="&quot;$&quot;#,##0.00">
                  <c:v>13171</c:v>
                </c:pt>
                <c:pt idx="7610" formatCode="&quot;$&quot;#,##0.00">
                  <c:v>13574</c:v>
                </c:pt>
                <c:pt idx="7611" formatCode="&quot;$&quot;#,##0.00">
                  <c:v>13506</c:v>
                </c:pt>
                <c:pt idx="7612" formatCode="&quot;$&quot;#,##0.00">
                  <c:v>13156</c:v>
                </c:pt>
                <c:pt idx="7613" formatCode="&quot;$&quot;#,##0.00">
                  <c:v>13003.5</c:v>
                </c:pt>
                <c:pt idx="7614" formatCode="&quot;$&quot;#,##0.00">
                  <c:v>12807.5</c:v>
                </c:pt>
                <c:pt idx="7615" formatCode="&quot;$&quot;#,##0.00">
                  <c:v>13015</c:v>
                </c:pt>
                <c:pt idx="7616" formatCode="&quot;$&quot;#,##0.00">
                  <c:v>13118</c:v>
                </c:pt>
                <c:pt idx="7617" formatCode="&quot;$&quot;#,##0.00">
                  <c:v>12799</c:v>
                </c:pt>
                <c:pt idx="7618" formatCode="&quot;$&quot;#,##0.00">
                  <c:v>12844.25</c:v>
                </c:pt>
                <c:pt idx="7619" formatCode="&quot;$&quot;#,##0.00">
                  <c:v>12925</c:v>
                </c:pt>
                <c:pt idx="7620" formatCode="&quot;$&quot;#,##0.00">
                  <c:v>13049</c:v>
                </c:pt>
                <c:pt idx="7621" formatCode="&quot;$&quot;#,##0.00">
                  <c:v>13121</c:v>
                </c:pt>
                <c:pt idx="7622" formatCode="&quot;$&quot;#,##0.00">
                  <c:v>12911</c:v>
                </c:pt>
                <c:pt idx="7623" formatCode="&quot;$&quot;#,##0.00">
                  <c:v>12903</c:v>
                </c:pt>
                <c:pt idx="7624" formatCode="&quot;$&quot;#,##0.00">
                  <c:v>12871</c:v>
                </c:pt>
                <c:pt idx="7625" formatCode="&quot;$&quot;#,##0.00">
                  <c:v>12994.5</c:v>
                </c:pt>
                <c:pt idx="7626" formatCode="&quot;$&quot;#,##0.00">
                  <c:v>12976.5</c:v>
                </c:pt>
                <c:pt idx="7627" formatCode="&quot;$&quot;#,##0.00">
                  <c:v>12795.5</c:v>
                </c:pt>
                <c:pt idx="7628" formatCode="&quot;$&quot;#,##0.00">
                  <c:v>12896.5</c:v>
                </c:pt>
                <c:pt idx="7629" formatCode="&quot;$&quot;#,##0.00">
                  <c:v>13021</c:v>
                </c:pt>
                <c:pt idx="7630" formatCode="&quot;$&quot;#,##0.00">
                  <c:v>13057.5</c:v>
                </c:pt>
                <c:pt idx="7631" formatCode="&quot;$&quot;#,##0.00">
                  <c:v>13244</c:v>
                </c:pt>
                <c:pt idx="7632" formatCode="&quot;$&quot;#,##0.00">
                  <c:v>13081.5</c:v>
                </c:pt>
                <c:pt idx="7633" formatCode="&quot;$&quot;#,##0.00">
                  <c:v>12987</c:v>
                </c:pt>
                <c:pt idx="7634" formatCode="&quot;$&quot;#,##0.00">
                  <c:v>13100.5</c:v>
                </c:pt>
                <c:pt idx="7635" formatCode="&quot;$&quot;#,##0.00">
                  <c:v>13114</c:v>
                </c:pt>
                <c:pt idx="7636" formatCode="&quot;$&quot;#,##0.00">
                  <c:v>13136.5</c:v>
                </c:pt>
                <c:pt idx="7637" formatCode="&quot;$&quot;#,##0.00">
                  <c:v>12892.5</c:v>
                </c:pt>
                <c:pt idx="7638" formatCode="&quot;$&quot;#,##0.00">
                  <c:v>12941.25</c:v>
                </c:pt>
                <c:pt idx="7639" formatCode="&quot;$&quot;#,##0.00">
                  <c:v>12907.5</c:v>
                </c:pt>
                <c:pt idx="7640" formatCode="&quot;$&quot;#,##0.00">
                  <c:v>12867.5</c:v>
                </c:pt>
                <c:pt idx="7641" formatCode="&quot;$&quot;#,##0.00">
                  <c:v>12813</c:v>
                </c:pt>
                <c:pt idx="7642" formatCode="&quot;$&quot;#,##0.00">
                  <c:v>12588</c:v>
                </c:pt>
                <c:pt idx="7643" formatCode="&quot;$&quot;#,##0.00">
                  <c:v>12588</c:v>
                </c:pt>
                <c:pt idx="7644" formatCode="&quot;$&quot;#,##0.00">
                  <c:v>12588</c:v>
                </c:pt>
                <c:pt idx="7645" formatCode="&quot;$&quot;#,##0.00">
                  <c:v>12308</c:v>
                </c:pt>
                <c:pt idx="7646" formatCode="&quot;$&quot;#,##0.00">
                  <c:v>12326.5</c:v>
                </c:pt>
                <c:pt idx="7647" formatCode="&quot;$&quot;#,##0.00">
                  <c:v>12251.5</c:v>
                </c:pt>
                <c:pt idx="7648" formatCode="&quot;$&quot;#,##0.00">
                  <c:v>12353.5</c:v>
                </c:pt>
                <c:pt idx="7649" formatCode="&quot;$&quot;#,##0.00">
                  <c:v>12333</c:v>
                </c:pt>
                <c:pt idx="7650" formatCode="&quot;$&quot;#,##0.00">
                  <c:v>12131.5</c:v>
                </c:pt>
                <c:pt idx="7651" formatCode="&quot;$&quot;#,##0.00">
                  <c:v>12100</c:v>
                </c:pt>
                <c:pt idx="7652" formatCode="&quot;$&quot;#,##0.00">
                  <c:v>12075</c:v>
                </c:pt>
                <c:pt idx="7653" formatCode="&quot;$&quot;#,##0.00">
                  <c:v>12136.5</c:v>
                </c:pt>
                <c:pt idx="7654" formatCode="&quot;$&quot;#,##0.00">
                  <c:v>12136.5</c:v>
                </c:pt>
                <c:pt idx="7655" formatCode="&quot;$&quot;#,##0.00">
                  <c:v>11994</c:v>
                </c:pt>
                <c:pt idx="7656" formatCode="&quot;$&quot;#,##0.00">
                  <c:v>11904.5</c:v>
                </c:pt>
                <c:pt idx="7657" formatCode="&quot;$&quot;#,##0.00">
                  <c:v>11735</c:v>
                </c:pt>
                <c:pt idx="7658" formatCode="&quot;$&quot;#,##0.00">
                  <c:v>11885</c:v>
                </c:pt>
                <c:pt idx="7659" formatCode="&quot;$&quot;#,##0.00">
                  <c:v>11759</c:v>
                </c:pt>
                <c:pt idx="7660" formatCode="&quot;$&quot;#,##0.00">
                  <c:v>11912</c:v>
                </c:pt>
                <c:pt idx="7661" formatCode="&quot;$&quot;#,##0.00">
                  <c:v>12158</c:v>
                </c:pt>
                <c:pt idx="7662" formatCode="&quot;$&quot;#,##0.00">
                  <c:v>12196</c:v>
                </c:pt>
                <c:pt idx="7663" formatCode="&quot;$&quot;#,##0.00">
                  <c:v>12002</c:v>
                </c:pt>
                <c:pt idx="7664" formatCode="&quot;$&quot;#,##0.00">
                  <c:v>11974</c:v>
                </c:pt>
                <c:pt idx="7665" formatCode="&quot;$&quot;#,##0.00">
                  <c:v>12068</c:v>
                </c:pt>
                <c:pt idx="7666" formatCode="&quot;$&quot;#,##0.00">
                  <c:v>11979.5</c:v>
                </c:pt>
                <c:pt idx="7667" formatCode="&quot;$&quot;#,##0.00">
                  <c:v>11892</c:v>
                </c:pt>
                <c:pt idx="7668" formatCode="&quot;$&quot;#,##0.00">
                  <c:v>12347</c:v>
                </c:pt>
                <c:pt idx="7669" formatCode="&quot;$&quot;#,##0.00">
                  <c:v>12347</c:v>
                </c:pt>
                <c:pt idx="7670" formatCode="&quot;$&quot;#,##0.00">
                  <c:v>12099</c:v>
                </c:pt>
                <c:pt idx="7671" formatCode="&quot;$&quot;#,##0.00">
                  <c:v>12015</c:v>
                </c:pt>
                <c:pt idx="7672" formatCode="&quot;$&quot;#,##0.00">
                  <c:v>12139.5</c:v>
                </c:pt>
                <c:pt idx="7673" formatCode="&quot;$&quot;#,##0.00">
                  <c:v>11971.5</c:v>
                </c:pt>
                <c:pt idx="7674" formatCode="&quot;$&quot;#,##0.00">
                  <c:v>11820</c:v>
                </c:pt>
                <c:pt idx="7675" formatCode="&quot;$&quot;#,##0.00">
                  <c:v>11757</c:v>
                </c:pt>
                <c:pt idx="7676" formatCode="&quot;$&quot;#,##0.00">
                  <c:v>11653</c:v>
                </c:pt>
                <c:pt idx="7677" formatCode="&quot;$&quot;#,##0.00">
                  <c:v>11594</c:v>
                </c:pt>
                <c:pt idx="7678" formatCode="&quot;$&quot;#,##0.00">
                  <c:v>11542</c:v>
                </c:pt>
                <c:pt idx="7679" formatCode="&quot;$&quot;#,##0.00">
                  <c:v>11564</c:v>
                </c:pt>
                <c:pt idx="7680" formatCode="&quot;$&quot;#,##0.00">
                  <c:v>11807</c:v>
                </c:pt>
                <c:pt idx="7681" formatCode="&quot;$&quot;#,##0.00">
                  <c:v>11757</c:v>
                </c:pt>
                <c:pt idx="7682" formatCode="&quot;$&quot;#,##0.00">
                  <c:v>11762</c:v>
                </c:pt>
                <c:pt idx="7683" formatCode="&quot;$&quot;#,##0.00">
                  <c:v>11792</c:v>
                </c:pt>
                <c:pt idx="7684" formatCode="&quot;$&quot;#,##0.00">
                  <c:v>11688</c:v>
                </c:pt>
                <c:pt idx="7685" formatCode="&quot;$&quot;#,##0.00">
                  <c:v>11871</c:v>
                </c:pt>
                <c:pt idx="7686" formatCode="&quot;$&quot;#,##0.00">
                  <c:v>12021</c:v>
                </c:pt>
                <c:pt idx="7687" formatCode="&quot;$&quot;#,##0.00">
                  <c:v>12229.75</c:v>
                </c:pt>
                <c:pt idx="7688" formatCode="&quot;$&quot;#,##0.00">
                  <c:v>12018.5</c:v>
                </c:pt>
                <c:pt idx="7689" formatCode="&quot;$&quot;#,##0.00">
                  <c:v>12069.5</c:v>
                </c:pt>
                <c:pt idx="7690" formatCode="&quot;$&quot;#,##0.00">
                  <c:v>12234</c:v>
                </c:pt>
                <c:pt idx="7691" formatCode="&quot;$&quot;#,##0.00">
                  <c:v>12424</c:v>
                </c:pt>
                <c:pt idx="7692" formatCode="&quot;$&quot;#,##0.00">
                  <c:v>12658</c:v>
                </c:pt>
                <c:pt idx="7693" formatCode="&quot;$&quot;#,##0.00">
                  <c:v>12617</c:v>
                </c:pt>
                <c:pt idx="7694" formatCode="&quot;$&quot;#,##0.00">
                  <c:v>12266</c:v>
                </c:pt>
                <c:pt idx="7695" formatCode="&quot;$&quot;#,##0.00">
                  <c:v>12004.5</c:v>
                </c:pt>
                <c:pt idx="7696" formatCode="&quot;$&quot;#,##0.00">
                  <c:v>12271.5</c:v>
                </c:pt>
                <c:pt idx="7697" formatCode="&quot;$&quot;#,##0.00">
                  <c:v>12270</c:v>
                </c:pt>
                <c:pt idx="7698" formatCode="&quot;$&quot;#,##0.00">
                  <c:v>12418</c:v>
                </c:pt>
                <c:pt idx="7699" formatCode="&quot;$&quot;#,##0.00">
                  <c:v>12676</c:v>
                </c:pt>
                <c:pt idx="7700" formatCode="&quot;$&quot;#,##0.00">
                  <c:v>12646.5</c:v>
                </c:pt>
                <c:pt idx="7701" formatCode="&quot;$&quot;#,##0.00">
                  <c:v>12928</c:v>
                </c:pt>
                <c:pt idx="7702" formatCode="&quot;$&quot;#,##0.00">
                  <c:v>13073</c:v>
                </c:pt>
                <c:pt idx="7703" formatCode="&quot;$&quot;#,##0.00">
                  <c:v>13409.5</c:v>
                </c:pt>
                <c:pt idx="7704" formatCode="&quot;$&quot;#,##0.00">
                  <c:v>13595</c:v>
                </c:pt>
                <c:pt idx="7705" formatCode="&quot;$&quot;#,##0.00">
                  <c:v>14004</c:v>
                </c:pt>
                <c:pt idx="7706" formatCode="&quot;$&quot;#,##0.00">
                  <c:v>14419</c:v>
                </c:pt>
                <c:pt idx="7707" formatCode="&quot;$&quot;#,##0.00">
                  <c:v>14817</c:v>
                </c:pt>
                <c:pt idx="7708" formatCode="&quot;$&quot;#,##0.00">
                  <c:v>14680</c:v>
                </c:pt>
                <c:pt idx="7709" formatCode="&quot;$&quot;#,##0.00">
                  <c:v>14256</c:v>
                </c:pt>
                <c:pt idx="7710" formatCode="&quot;$&quot;#,##0.00">
                  <c:v>14131</c:v>
                </c:pt>
                <c:pt idx="7711" formatCode="&quot;$&quot;#,##0.00">
                  <c:v>14508</c:v>
                </c:pt>
                <c:pt idx="7712" formatCode="&quot;$&quot;#,##0.00">
                  <c:v>14032</c:v>
                </c:pt>
                <c:pt idx="7713" formatCode="&quot;$&quot;#,##0.00">
                  <c:v>14063</c:v>
                </c:pt>
                <c:pt idx="7714" formatCode="&quot;$&quot;#,##0.00">
                  <c:v>14325</c:v>
                </c:pt>
                <c:pt idx="7715" formatCode="&quot;$&quot;#,##0.00">
                  <c:v>14320</c:v>
                </c:pt>
                <c:pt idx="7716" formatCode="&quot;$&quot;#,##0.00">
                  <c:v>14452</c:v>
                </c:pt>
                <c:pt idx="7717" formatCode="&quot;$&quot;#,##0.00">
                  <c:v>14578</c:v>
                </c:pt>
                <c:pt idx="7718" formatCode="&quot;$&quot;#,##0.00">
                  <c:v>14448</c:v>
                </c:pt>
                <c:pt idx="7719" formatCode="&quot;$&quot;#,##0.00">
                  <c:v>14878</c:v>
                </c:pt>
                <c:pt idx="7720" formatCode="&quot;$&quot;#,##0.00">
                  <c:v>14944</c:v>
                </c:pt>
                <c:pt idx="7721" formatCode="&quot;$&quot;#,##0.00">
                  <c:v>14802</c:v>
                </c:pt>
                <c:pt idx="7722" formatCode="&quot;$&quot;#,##0.00">
                  <c:v>15844</c:v>
                </c:pt>
                <c:pt idx="7723" formatCode="&quot;$&quot;#,##0.00">
                  <c:v>15513</c:v>
                </c:pt>
                <c:pt idx="7724" formatCode="&quot;$&quot;#,##0.00">
                  <c:v>15680</c:v>
                </c:pt>
                <c:pt idx="7725" formatCode="&quot;$&quot;#,##0.00">
                  <c:v>15914</c:v>
                </c:pt>
                <c:pt idx="7726" formatCode="&quot;$&quot;#,##0.00">
                  <c:v>15983</c:v>
                </c:pt>
                <c:pt idx="7727" formatCode="&quot;$&quot;#,##0.00">
                  <c:v>16290</c:v>
                </c:pt>
                <c:pt idx="7728" formatCode="&quot;$&quot;#,##0.00">
                  <c:v>16222</c:v>
                </c:pt>
                <c:pt idx="7729" formatCode="&quot;$&quot;#,##0.00">
                  <c:v>15943</c:v>
                </c:pt>
                <c:pt idx="7730" formatCode="&quot;$&quot;#,##0.00">
                  <c:v>15878.5</c:v>
                </c:pt>
                <c:pt idx="7731" formatCode="&quot;$&quot;#,##0.00">
                  <c:v>15857</c:v>
                </c:pt>
                <c:pt idx="7732" formatCode="&quot;$&quot;#,##0.00">
                  <c:v>15710</c:v>
                </c:pt>
                <c:pt idx="7733" formatCode="&quot;$&quot;#,##0.00">
                  <c:v>15723</c:v>
                </c:pt>
                <c:pt idx="7734" formatCode="&quot;$&quot;#,##0.00">
                  <c:v>15723</c:v>
                </c:pt>
                <c:pt idx="7735" formatCode="&quot;$&quot;#,##0.00">
                  <c:v>15779</c:v>
                </c:pt>
                <c:pt idx="7736" formatCode="&quot;$&quot;#,##0.00">
                  <c:v>16182</c:v>
                </c:pt>
                <c:pt idx="7737" formatCode="&quot;$&quot;#,##0.00">
                  <c:v>16549</c:v>
                </c:pt>
                <c:pt idx="7738" formatCode="&quot;$&quot;#,##0.00">
                  <c:v>18004</c:v>
                </c:pt>
                <c:pt idx="7739" formatCode="&quot;$&quot;#,##0.00">
                  <c:v>18118</c:v>
                </c:pt>
                <c:pt idx="7740" formatCode="&quot;$&quot;#,##0.00">
                  <c:v>18023</c:v>
                </c:pt>
                <c:pt idx="7741" formatCode="&quot;$&quot;#,##0.00">
                  <c:v>18015</c:v>
                </c:pt>
                <c:pt idx="7742" formatCode="&quot;$&quot;#,##0.00">
                  <c:v>17515</c:v>
                </c:pt>
                <c:pt idx="7743" formatCode="&quot;$&quot;#,##0.00">
                  <c:v>17743</c:v>
                </c:pt>
                <c:pt idx="7744" formatCode="&quot;$&quot;#,##0.00">
                  <c:v>18102</c:v>
                </c:pt>
                <c:pt idx="7745" formatCode="&quot;$&quot;#,##0.00">
                  <c:v>18128</c:v>
                </c:pt>
                <c:pt idx="7746" formatCode="&quot;$&quot;#,##0.00">
                  <c:v>17952</c:v>
                </c:pt>
                <c:pt idx="7747" formatCode="&quot;$&quot;#,##0.00">
                  <c:v>18153</c:v>
                </c:pt>
                <c:pt idx="7748" formatCode="&quot;$&quot;#,##0.00">
                  <c:v>17809</c:v>
                </c:pt>
                <c:pt idx="7749" formatCode="&quot;$&quot;#,##0.00">
                  <c:v>17461</c:v>
                </c:pt>
                <c:pt idx="7750" formatCode="&quot;$&quot;#,##0.00">
                  <c:v>17118</c:v>
                </c:pt>
                <c:pt idx="7751" formatCode="&quot;$&quot;#,##0.00">
                  <c:v>17305</c:v>
                </c:pt>
                <c:pt idx="7752" formatCode="&quot;$&quot;#,##0.00">
                  <c:v>17430</c:v>
                </c:pt>
                <c:pt idx="7753" formatCode="&quot;$&quot;#,##0.00">
                  <c:v>17660</c:v>
                </c:pt>
                <c:pt idx="7754" formatCode="&quot;$&quot;#,##0.00">
                  <c:v>17595</c:v>
                </c:pt>
                <c:pt idx="7755" formatCode="&quot;$&quot;#,##0.00">
                  <c:v>17295</c:v>
                </c:pt>
                <c:pt idx="7756" formatCode="&quot;$&quot;#,##0.00">
                  <c:v>17475</c:v>
                </c:pt>
                <c:pt idx="7757" formatCode="&quot;$&quot;#,##0.00">
                  <c:v>17340</c:v>
                </c:pt>
                <c:pt idx="7758" formatCode="&quot;$&quot;#,##0.00">
                  <c:v>17338.5</c:v>
                </c:pt>
                <c:pt idx="7759" formatCode="&quot;$&quot;#,##0.00">
                  <c:v>17219</c:v>
                </c:pt>
                <c:pt idx="7760" formatCode="&quot;$&quot;#,##0.00">
                  <c:v>17434</c:v>
                </c:pt>
                <c:pt idx="7761" formatCode="&quot;$&quot;#,##0.00">
                  <c:v>17640</c:v>
                </c:pt>
                <c:pt idx="7762" formatCode="&quot;$&quot;#,##0.00">
                  <c:v>17775</c:v>
                </c:pt>
                <c:pt idx="7763" formatCode="&quot;$&quot;#,##0.00">
                  <c:v>17906</c:v>
                </c:pt>
                <c:pt idx="7764" formatCode="&quot;$&quot;#,##0.00">
                  <c:v>17810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0-4C9F-A3BF-CC33D2952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317040"/>
        <c:axId val="429323928"/>
      </c:lineChart>
      <c:dateAx>
        <c:axId val="429317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[$-409]yy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23928"/>
        <c:crosses val="autoZero"/>
        <c:auto val="0"/>
        <c:lblOffset val="100"/>
        <c:baseTimeUnit val="months"/>
        <c:majorUnit val="2"/>
        <c:majorTimeUnit val="years"/>
      </c:dateAx>
      <c:valAx>
        <c:axId val="42932392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spc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Daily</a:t>
                </a:r>
                <a:r>
                  <a:rPr lang="en-US" sz="1400" spc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nickel prices ($)</a:t>
                </a:r>
                <a:endParaRPr lang="en-US" sz="1400" spc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8688448086468177E-3"/>
              <c:y val="0.17406218836367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170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>
              <a:alpha val="98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DFFCD2A-56D3-4A94-9F6F-555E4DD55B4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  <dgm:t>
        <a:bodyPr/>
        <a:lstStyle/>
        <a:p>
          <a:endParaRPr lang="en-US"/>
        </a:p>
      </dgm:t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  <dgm:t>
        <a:bodyPr/>
        <a:lstStyle/>
        <a:p>
          <a:endParaRPr lang="en-US"/>
        </a:p>
      </dgm:t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  <dgm:t>
        <a:bodyPr/>
        <a:lstStyle/>
        <a:p>
          <a:endParaRPr lang="en-US"/>
        </a:p>
      </dgm:t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  <dgm:t>
        <a:bodyPr/>
        <a:lstStyle/>
        <a:p>
          <a:endParaRPr lang="en-US"/>
        </a:p>
      </dgm:t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  <dgm:t>
        <a:bodyPr/>
        <a:lstStyle/>
        <a:p>
          <a:endParaRPr lang="en-US"/>
        </a:p>
      </dgm:t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  <dgm:t>
        <a:bodyPr/>
        <a:lstStyle/>
        <a:p>
          <a:endParaRPr lang="en-US"/>
        </a:p>
      </dgm:t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  <dgm:t>
        <a:bodyPr/>
        <a:lstStyle/>
        <a:p>
          <a:endParaRPr lang="en-US"/>
        </a:p>
      </dgm:t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  <dgm:t>
        <a:bodyPr/>
        <a:lstStyle/>
        <a:p>
          <a:endParaRPr lang="en-US"/>
        </a:p>
      </dgm:t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  <dgm:t>
        <a:bodyPr/>
        <a:lstStyle/>
        <a:p>
          <a:endParaRPr lang="en-US"/>
        </a:p>
      </dgm:t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  <dgm:t>
        <a:bodyPr/>
        <a:lstStyle/>
        <a:p>
          <a:endParaRPr lang="en-US"/>
        </a:p>
      </dgm:t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  <dgm:t>
        <a:bodyPr/>
        <a:lstStyle/>
        <a:p>
          <a:endParaRPr lang="en-US"/>
        </a:p>
      </dgm:t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  <dgm:t>
        <a:bodyPr/>
        <a:lstStyle/>
        <a:p>
          <a:endParaRPr lang="en-US"/>
        </a:p>
      </dgm:t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  <dgm:t>
        <a:bodyPr/>
        <a:lstStyle/>
        <a:p>
          <a:endParaRPr lang="en-US"/>
        </a:p>
      </dgm:t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  <dgm:t>
        <a:bodyPr/>
        <a:lstStyle/>
        <a:p>
          <a:endParaRPr lang="en-US"/>
        </a:p>
      </dgm:t>
    </dgm:pt>
    <dgm:pt modelId="{9B13AA18-3EA1-4A0C-8121-91A540B7A22F}" type="pres">
      <dgm:prSet presAssocID="{A1EB0860-8EFF-4756-889A-D6573978990F}" presName="root1" presStyleCnt="0"/>
      <dgm:spPr/>
      <dgm:t>
        <a:bodyPr/>
        <a:lstStyle/>
        <a:p>
          <a:endParaRPr lang="en-US"/>
        </a:p>
      </dgm:t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  <dgm:t>
        <a:bodyPr/>
        <a:lstStyle/>
        <a:p>
          <a:endParaRPr lang="en-US"/>
        </a:p>
      </dgm:t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  <dgm:t>
        <a:bodyPr/>
        <a:lstStyle/>
        <a:p>
          <a:endParaRPr lang="en-US"/>
        </a:p>
      </dgm:t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  <dgm:t>
        <a:bodyPr/>
        <a:lstStyle/>
        <a:p>
          <a:endParaRPr lang="en-US"/>
        </a:p>
      </dgm:t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  <dgm:t>
        <a:bodyPr/>
        <a:lstStyle/>
        <a:p>
          <a:endParaRPr lang="en-US"/>
        </a:p>
      </dgm:t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  <dgm:t>
        <a:bodyPr/>
        <a:lstStyle/>
        <a:p>
          <a:endParaRPr lang="en-US"/>
        </a:p>
      </dgm:t>
    </dgm:pt>
    <dgm:pt modelId="{392F8BD5-E7C7-4421-BA30-3F6F820BBAEE}" type="pres">
      <dgm:prSet presAssocID="{D6FEF7A7-31E6-4163-9822-9054FE03E0C4}" presName="root1" presStyleCnt="0"/>
      <dgm:spPr/>
      <dgm:t>
        <a:bodyPr/>
        <a:lstStyle/>
        <a:p>
          <a:endParaRPr lang="en-US"/>
        </a:p>
      </dgm:t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  <dgm:t>
        <a:bodyPr/>
        <a:lstStyle/>
        <a:p>
          <a:endParaRPr lang="en-US"/>
        </a:p>
      </dgm:t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  <dgm:t>
        <a:bodyPr/>
        <a:lstStyle/>
        <a:p>
          <a:endParaRPr lang="en-US"/>
        </a:p>
      </dgm:t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  <dgm:t>
        <a:bodyPr/>
        <a:lstStyle/>
        <a:p>
          <a:endParaRPr lang="en-US"/>
        </a:p>
      </dgm:t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  <dgm:t>
        <a:bodyPr/>
        <a:lstStyle/>
        <a:p>
          <a:endParaRPr lang="en-US"/>
        </a:p>
      </dgm:t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  <dgm:t>
        <a:bodyPr/>
        <a:lstStyle/>
        <a:p>
          <a:endParaRPr lang="en-US"/>
        </a:p>
      </dgm:t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  <dgm:t>
        <a:bodyPr/>
        <a:lstStyle/>
        <a:p>
          <a:endParaRPr lang="en-US"/>
        </a:p>
      </dgm:t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  <dgm:t>
        <a:bodyPr/>
        <a:lstStyle/>
        <a:p>
          <a:endParaRPr lang="en-US"/>
        </a:p>
      </dgm:t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4A619-27A8-4906-8B66-7022F9625C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EC75C-AA1B-4460-90C0-4F23F0B4E2C5}">
      <dgm:prSet phldrT="[Text]" custT="1"/>
      <dgm:spPr/>
      <dgm:t>
        <a:bodyPr/>
        <a:lstStyle/>
        <a:p>
          <a:r>
            <a:rPr lang="en-US" sz="2600" dirty="0" smtClean="0"/>
            <a:t>China GDP </a:t>
          </a:r>
          <a:endParaRPr lang="en-US" sz="2600" dirty="0"/>
        </a:p>
      </dgm:t>
    </dgm:pt>
    <dgm:pt modelId="{46BDFA06-59D6-42AD-8242-BD8FD1C92C09}" type="parTrans" cxnId="{CDF06233-958F-48A9-AD14-5FDFD6D98E1B}">
      <dgm:prSet/>
      <dgm:spPr/>
      <dgm:t>
        <a:bodyPr/>
        <a:lstStyle/>
        <a:p>
          <a:endParaRPr lang="en-US"/>
        </a:p>
      </dgm:t>
    </dgm:pt>
    <dgm:pt modelId="{B79622F3-97C3-4BEB-A448-48EE82162FFE}" type="sibTrans" cxnId="{CDF06233-958F-48A9-AD14-5FDFD6D98E1B}">
      <dgm:prSet/>
      <dgm:spPr/>
      <dgm:t>
        <a:bodyPr/>
        <a:lstStyle/>
        <a:p>
          <a:endParaRPr lang="en-US"/>
        </a:p>
      </dgm:t>
    </dgm:pt>
    <dgm:pt modelId="{9D05029C-2F5A-4CBB-87DA-24A6E3BFBA7E}">
      <dgm:prSet phldrT="[Text]"/>
      <dgm:spPr/>
      <dgm:t>
        <a:bodyPr/>
        <a:lstStyle/>
        <a:p>
          <a:r>
            <a:rPr lang="en-US" dirty="0" smtClean="0"/>
            <a:t>GDP per Capita</a:t>
          </a:r>
          <a:endParaRPr lang="en-US" dirty="0"/>
        </a:p>
      </dgm:t>
    </dgm:pt>
    <dgm:pt modelId="{B1CFDB74-6A4D-4261-AD6B-60B496244AD8}" type="parTrans" cxnId="{F6D6A7B3-EA59-4C30-870F-69952D1137AD}">
      <dgm:prSet/>
      <dgm:spPr/>
      <dgm:t>
        <a:bodyPr/>
        <a:lstStyle/>
        <a:p>
          <a:endParaRPr lang="en-US"/>
        </a:p>
      </dgm:t>
    </dgm:pt>
    <dgm:pt modelId="{16D3BE8C-20E0-4B2D-8920-CC18078DA555}" type="sibTrans" cxnId="{F6D6A7B3-EA59-4C30-870F-69952D1137AD}">
      <dgm:prSet/>
      <dgm:spPr/>
      <dgm:t>
        <a:bodyPr/>
        <a:lstStyle/>
        <a:p>
          <a:endParaRPr lang="en-US"/>
        </a:p>
      </dgm:t>
    </dgm:pt>
    <dgm:pt modelId="{A2668FCF-71BD-4931-8DB2-4D5F0DACC12C}">
      <dgm:prSet phldrT="[Text]"/>
      <dgm:spPr/>
      <dgm:t>
        <a:bodyPr/>
        <a:lstStyle/>
        <a:p>
          <a:r>
            <a:rPr lang="en-US" dirty="0" smtClean="0"/>
            <a:t>GDP per Capita Growth</a:t>
          </a:r>
          <a:endParaRPr lang="en-US" dirty="0"/>
        </a:p>
      </dgm:t>
    </dgm:pt>
    <dgm:pt modelId="{7BD5E55E-FC09-47B9-8647-913D0765D696}" type="parTrans" cxnId="{8697405B-F59B-4DC4-93D5-9FCE9C4AFF82}">
      <dgm:prSet/>
      <dgm:spPr/>
      <dgm:t>
        <a:bodyPr/>
        <a:lstStyle/>
        <a:p>
          <a:endParaRPr lang="en-US"/>
        </a:p>
      </dgm:t>
    </dgm:pt>
    <dgm:pt modelId="{C32F5B47-4127-407B-B27C-6F6EAE1DDED0}" type="sibTrans" cxnId="{8697405B-F59B-4DC4-93D5-9FCE9C4AFF82}">
      <dgm:prSet/>
      <dgm:spPr/>
      <dgm:t>
        <a:bodyPr/>
        <a:lstStyle/>
        <a:p>
          <a:endParaRPr lang="en-US"/>
        </a:p>
      </dgm:t>
    </dgm:pt>
    <dgm:pt modelId="{BFE6E84A-1416-4594-BF99-5DA1797F5E3B}">
      <dgm:prSet phldrT="[Text]"/>
      <dgm:spPr/>
      <dgm:t>
        <a:bodyPr/>
        <a:lstStyle/>
        <a:p>
          <a:r>
            <a:rPr lang="en-US" dirty="0" smtClean="0"/>
            <a:t>China Overall Consumption</a:t>
          </a:r>
          <a:endParaRPr lang="en-US" dirty="0"/>
        </a:p>
      </dgm:t>
    </dgm:pt>
    <dgm:pt modelId="{8A38A2A7-7024-49D6-BA31-7BC5DF403084}" type="parTrans" cxnId="{38A369F9-F1DF-417E-911D-CD3638E7B062}">
      <dgm:prSet/>
      <dgm:spPr/>
      <dgm:t>
        <a:bodyPr/>
        <a:lstStyle/>
        <a:p>
          <a:endParaRPr lang="en-US"/>
        </a:p>
      </dgm:t>
    </dgm:pt>
    <dgm:pt modelId="{65A02DAF-4815-4C36-A3E3-9E75B362586C}" type="sibTrans" cxnId="{38A369F9-F1DF-417E-911D-CD3638E7B062}">
      <dgm:prSet/>
      <dgm:spPr/>
      <dgm:t>
        <a:bodyPr/>
        <a:lstStyle/>
        <a:p>
          <a:endParaRPr lang="en-US"/>
        </a:p>
      </dgm:t>
    </dgm:pt>
    <dgm:pt modelId="{BC7451C4-4B90-4888-9F59-CA18CB4F2AE0}">
      <dgm:prSet phldrT="[Text]"/>
      <dgm:spPr/>
      <dgm:t>
        <a:bodyPr/>
        <a:lstStyle/>
        <a:p>
          <a:r>
            <a:rPr lang="en-US" dirty="0" smtClean="0"/>
            <a:t>Consumption Expenditure</a:t>
          </a:r>
          <a:endParaRPr lang="en-US" dirty="0"/>
        </a:p>
      </dgm:t>
    </dgm:pt>
    <dgm:pt modelId="{97A2E3FF-D69B-4B03-A57E-0D33BD480D0B}" type="parTrans" cxnId="{603B44B1-24FD-41AF-BA21-9F69711DE7DC}">
      <dgm:prSet/>
      <dgm:spPr/>
      <dgm:t>
        <a:bodyPr/>
        <a:lstStyle/>
        <a:p>
          <a:endParaRPr lang="en-US"/>
        </a:p>
      </dgm:t>
    </dgm:pt>
    <dgm:pt modelId="{0D448541-A8FC-4834-8446-9429A1B0C68E}" type="sibTrans" cxnId="{603B44B1-24FD-41AF-BA21-9F69711DE7DC}">
      <dgm:prSet/>
      <dgm:spPr/>
      <dgm:t>
        <a:bodyPr/>
        <a:lstStyle/>
        <a:p>
          <a:endParaRPr lang="en-US"/>
        </a:p>
      </dgm:t>
    </dgm:pt>
    <dgm:pt modelId="{CCBC3290-9164-4B0B-B6AB-D6555D1F186D}">
      <dgm:prSet phldrT="[Text]"/>
      <dgm:spPr/>
      <dgm:t>
        <a:bodyPr/>
        <a:lstStyle/>
        <a:p>
          <a:r>
            <a:rPr lang="en-US" dirty="0" smtClean="0"/>
            <a:t>Consumption Expenditure (by GDP)</a:t>
          </a:r>
          <a:endParaRPr lang="en-US" dirty="0"/>
        </a:p>
      </dgm:t>
    </dgm:pt>
    <dgm:pt modelId="{8B903F10-8FC4-4EB4-B807-3E5D04294873}" type="parTrans" cxnId="{4EA80A35-E73A-46C7-92CD-F3C778049703}">
      <dgm:prSet/>
      <dgm:spPr/>
      <dgm:t>
        <a:bodyPr/>
        <a:lstStyle/>
        <a:p>
          <a:endParaRPr lang="en-US"/>
        </a:p>
      </dgm:t>
    </dgm:pt>
    <dgm:pt modelId="{12195E6D-7E06-4BAA-83EF-991EFFBEC27E}" type="sibTrans" cxnId="{4EA80A35-E73A-46C7-92CD-F3C778049703}">
      <dgm:prSet/>
      <dgm:spPr/>
      <dgm:t>
        <a:bodyPr/>
        <a:lstStyle/>
        <a:p>
          <a:endParaRPr lang="en-US"/>
        </a:p>
      </dgm:t>
    </dgm:pt>
    <dgm:pt modelId="{4E3DFF72-2BC9-4E39-B862-6322818C0739}">
      <dgm:prSet phldrT="[Text]" custT="1"/>
      <dgm:spPr/>
      <dgm:t>
        <a:bodyPr/>
        <a:lstStyle/>
        <a:p>
          <a:r>
            <a:rPr lang="en-US" sz="2600" dirty="0" smtClean="0"/>
            <a:t>Time</a:t>
          </a:r>
          <a:endParaRPr lang="en-US" sz="2600" dirty="0"/>
        </a:p>
      </dgm:t>
    </dgm:pt>
    <dgm:pt modelId="{91C27336-8AAE-41BC-9594-59CE05123C80}" type="parTrans" cxnId="{8C8B9273-213A-46AC-BB01-A7859DCBC6B9}">
      <dgm:prSet/>
      <dgm:spPr/>
      <dgm:t>
        <a:bodyPr/>
        <a:lstStyle/>
        <a:p>
          <a:endParaRPr lang="en-US"/>
        </a:p>
      </dgm:t>
    </dgm:pt>
    <dgm:pt modelId="{9EAC9070-3D5E-4DE4-A8EC-EDD1A50BF463}" type="sibTrans" cxnId="{8C8B9273-213A-46AC-BB01-A7859DCBC6B9}">
      <dgm:prSet/>
      <dgm:spPr/>
      <dgm:t>
        <a:bodyPr/>
        <a:lstStyle/>
        <a:p>
          <a:endParaRPr lang="en-US"/>
        </a:p>
      </dgm:t>
    </dgm:pt>
    <dgm:pt modelId="{B40DEFF1-F44E-494A-849B-4A34257064A9}">
      <dgm:prSet phldrT="[Text]"/>
      <dgm:spPr/>
      <dgm:t>
        <a:bodyPr/>
        <a:lstStyle/>
        <a:p>
          <a:r>
            <a:rPr lang="en-US" dirty="0" smtClean="0"/>
            <a:t>Days of Month</a:t>
          </a:r>
          <a:endParaRPr lang="en-US" dirty="0"/>
        </a:p>
      </dgm:t>
    </dgm:pt>
    <dgm:pt modelId="{6CB82DEC-65A5-44DF-A5CB-6DAF59194870}" type="parTrans" cxnId="{7883CC37-69AB-4A03-9F9E-1452752AED86}">
      <dgm:prSet/>
      <dgm:spPr/>
      <dgm:t>
        <a:bodyPr/>
        <a:lstStyle/>
        <a:p>
          <a:endParaRPr lang="en-US"/>
        </a:p>
      </dgm:t>
    </dgm:pt>
    <dgm:pt modelId="{F26FC832-B6C2-4D0F-8D10-6AFDF309E07B}" type="sibTrans" cxnId="{7883CC37-69AB-4A03-9F9E-1452752AED86}">
      <dgm:prSet/>
      <dgm:spPr/>
      <dgm:t>
        <a:bodyPr/>
        <a:lstStyle/>
        <a:p>
          <a:endParaRPr lang="en-US"/>
        </a:p>
      </dgm:t>
    </dgm:pt>
    <dgm:pt modelId="{8A915600-738B-4BB5-B2EF-D9031B2451C0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56D7C913-B411-4407-8451-DE1D5783414F}" type="parTrans" cxnId="{633A3597-CFDC-47BC-A56E-C1A55F7DBAA4}">
      <dgm:prSet/>
      <dgm:spPr/>
      <dgm:t>
        <a:bodyPr/>
        <a:lstStyle/>
        <a:p>
          <a:endParaRPr lang="en-US"/>
        </a:p>
      </dgm:t>
    </dgm:pt>
    <dgm:pt modelId="{D5F3BAC5-9E5F-40F4-8BE1-9E65A8C22F4C}" type="sibTrans" cxnId="{633A3597-CFDC-47BC-A56E-C1A55F7DBAA4}">
      <dgm:prSet/>
      <dgm:spPr/>
      <dgm:t>
        <a:bodyPr/>
        <a:lstStyle/>
        <a:p>
          <a:endParaRPr lang="en-US"/>
        </a:p>
      </dgm:t>
    </dgm:pt>
    <dgm:pt modelId="{FD5A9890-8C7D-46ED-8D11-34EE445F7071}">
      <dgm:prSet phldrT="[Text]"/>
      <dgm:spPr/>
      <dgm:t>
        <a:bodyPr/>
        <a:lstStyle/>
        <a:p>
          <a:r>
            <a:rPr lang="en-US" dirty="0" smtClean="0"/>
            <a:t>Weeks of Year</a:t>
          </a:r>
          <a:endParaRPr lang="en-US" dirty="0"/>
        </a:p>
      </dgm:t>
    </dgm:pt>
    <dgm:pt modelId="{499EC850-8F58-4E03-9017-08610082430B}" type="parTrans" cxnId="{7BAA4169-EA3D-41CB-92CF-24B28756F3BA}">
      <dgm:prSet/>
      <dgm:spPr/>
      <dgm:t>
        <a:bodyPr/>
        <a:lstStyle/>
        <a:p>
          <a:endParaRPr lang="en-US"/>
        </a:p>
      </dgm:t>
    </dgm:pt>
    <dgm:pt modelId="{B6DE3524-501E-400E-97F7-6FBEFC0DB37A}" type="sibTrans" cxnId="{7BAA4169-EA3D-41CB-92CF-24B28756F3BA}">
      <dgm:prSet/>
      <dgm:spPr/>
      <dgm:t>
        <a:bodyPr/>
        <a:lstStyle/>
        <a:p>
          <a:endParaRPr lang="en-US"/>
        </a:p>
      </dgm:t>
    </dgm:pt>
    <dgm:pt modelId="{AF3C1BC1-7C00-4106-9C0F-22E7E63969A9}">
      <dgm:prSet/>
      <dgm:spPr/>
      <dgm:t>
        <a:bodyPr/>
        <a:lstStyle/>
        <a:p>
          <a:r>
            <a:rPr lang="en-US" dirty="0" smtClean="0"/>
            <a:t>Global Nickel Production</a:t>
          </a:r>
          <a:endParaRPr lang="en-US" dirty="0"/>
        </a:p>
      </dgm:t>
    </dgm:pt>
    <dgm:pt modelId="{E73ABF99-8F91-4809-8F0A-50ED8FDBFC26}" type="parTrans" cxnId="{54E1B04B-5278-4285-81FB-1D3FDF8EF358}">
      <dgm:prSet/>
      <dgm:spPr/>
      <dgm:t>
        <a:bodyPr/>
        <a:lstStyle/>
        <a:p>
          <a:endParaRPr lang="en-US"/>
        </a:p>
      </dgm:t>
    </dgm:pt>
    <dgm:pt modelId="{52570816-D8BD-4FE2-80AC-4F496FC9D31A}" type="sibTrans" cxnId="{54E1B04B-5278-4285-81FB-1D3FDF8EF358}">
      <dgm:prSet/>
      <dgm:spPr/>
      <dgm:t>
        <a:bodyPr/>
        <a:lstStyle/>
        <a:p>
          <a:endParaRPr lang="en-US"/>
        </a:p>
      </dgm:t>
    </dgm:pt>
    <dgm:pt modelId="{D0EC9169-C62A-4253-B6A7-AD6C04281D49}">
      <dgm:prSet/>
      <dgm:spPr/>
      <dgm:t>
        <a:bodyPr/>
        <a:lstStyle/>
        <a:p>
          <a:r>
            <a:rPr lang="en-US" dirty="0" smtClean="0"/>
            <a:t>Global Nickel Prod. </a:t>
          </a:r>
          <a:endParaRPr lang="en-US" dirty="0"/>
        </a:p>
      </dgm:t>
    </dgm:pt>
    <dgm:pt modelId="{A87DD404-E93E-4356-9636-C10A54558AD6}" type="parTrans" cxnId="{27D08D17-8587-4229-9333-54BAED9BC2CF}">
      <dgm:prSet/>
      <dgm:spPr/>
      <dgm:t>
        <a:bodyPr/>
        <a:lstStyle/>
        <a:p>
          <a:endParaRPr lang="en-US"/>
        </a:p>
      </dgm:t>
    </dgm:pt>
    <dgm:pt modelId="{2FFC053F-BB45-4805-97E4-F655DAB78A1C}" type="sibTrans" cxnId="{27D08D17-8587-4229-9333-54BAED9BC2CF}">
      <dgm:prSet/>
      <dgm:spPr/>
      <dgm:t>
        <a:bodyPr/>
        <a:lstStyle/>
        <a:p>
          <a:endParaRPr lang="en-US"/>
        </a:p>
      </dgm:t>
    </dgm:pt>
    <dgm:pt modelId="{AB29BF61-046A-456C-9F1F-45DDDBBB964B}" type="pres">
      <dgm:prSet presAssocID="{A434A619-27A8-4906-8B66-7022F9625C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0E49DF-4AD9-4139-8C78-40FB11F3AA93}" type="pres">
      <dgm:prSet presAssocID="{77EEC75C-AA1B-4460-90C0-4F23F0B4E2C5}" presName="linNode" presStyleCnt="0"/>
      <dgm:spPr/>
    </dgm:pt>
    <dgm:pt modelId="{BC06A0F8-94A5-4AF5-9CD4-791A9B24A616}" type="pres">
      <dgm:prSet presAssocID="{77EEC75C-AA1B-4460-90C0-4F23F0B4E2C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DF4B6-E265-4C62-8A6D-88F1CB62999E}" type="pres">
      <dgm:prSet presAssocID="{77EEC75C-AA1B-4460-90C0-4F23F0B4E2C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FB675-0E04-42D2-A5BA-E56663EA0862}" type="pres">
      <dgm:prSet presAssocID="{B79622F3-97C3-4BEB-A448-48EE82162FFE}" presName="sp" presStyleCnt="0"/>
      <dgm:spPr/>
    </dgm:pt>
    <dgm:pt modelId="{01EE435A-F1F4-493B-8D95-8C4AC6B7C4A7}" type="pres">
      <dgm:prSet presAssocID="{BFE6E84A-1416-4594-BF99-5DA1797F5E3B}" presName="linNode" presStyleCnt="0"/>
      <dgm:spPr/>
    </dgm:pt>
    <dgm:pt modelId="{39968E88-F631-4687-BB8C-7764F41239DA}" type="pres">
      <dgm:prSet presAssocID="{BFE6E84A-1416-4594-BF99-5DA1797F5E3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FC8AF-EF5F-459C-A010-A5FC13466859}" type="pres">
      <dgm:prSet presAssocID="{BFE6E84A-1416-4594-BF99-5DA1797F5E3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5CABC-0981-4A52-BB30-D0C42759C8DF}" type="pres">
      <dgm:prSet presAssocID="{65A02DAF-4815-4C36-A3E3-9E75B362586C}" presName="sp" presStyleCnt="0"/>
      <dgm:spPr/>
    </dgm:pt>
    <dgm:pt modelId="{F753BE09-73D0-47BD-B103-008F930916A9}" type="pres">
      <dgm:prSet presAssocID="{4E3DFF72-2BC9-4E39-B862-6322818C0739}" presName="linNode" presStyleCnt="0"/>
      <dgm:spPr/>
    </dgm:pt>
    <dgm:pt modelId="{17F29258-C106-400D-B249-60F791FF2813}" type="pres">
      <dgm:prSet presAssocID="{4E3DFF72-2BC9-4E39-B862-6322818C0739}" presName="parentText" presStyleLbl="node1" presStyleIdx="2" presStyleCnt="4" custScaleY="1546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ED0F2-16C4-49EF-8BA0-A5E9A5CB54BA}" type="pres">
      <dgm:prSet presAssocID="{4E3DFF72-2BC9-4E39-B862-6322818C0739}" presName="descendantText" presStyleLbl="alignAccFollowNode1" presStyleIdx="2" presStyleCnt="4" custScaleY="192828" custLinFactNeighborX="-1943" custLinFactNeighborY="-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2BB5-5E40-4B3F-9178-1C5D7BE0F436}" type="pres">
      <dgm:prSet presAssocID="{9EAC9070-3D5E-4DE4-A8EC-EDD1A50BF463}" presName="sp" presStyleCnt="0"/>
      <dgm:spPr/>
    </dgm:pt>
    <dgm:pt modelId="{72116986-537B-4075-898C-001FF4F03C86}" type="pres">
      <dgm:prSet presAssocID="{AF3C1BC1-7C00-4106-9C0F-22E7E63969A9}" presName="linNode" presStyleCnt="0"/>
      <dgm:spPr/>
    </dgm:pt>
    <dgm:pt modelId="{81A1AF39-34DA-46F6-8FD0-FEE91DC0EE25}" type="pres">
      <dgm:prSet presAssocID="{AF3C1BC1-7C00-4106-9C0F-22E7E63969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558A7-31BA-429D-A521-C0B680076569}" type="pres">
      <dgm:prSet presAssocID="{AF3C1BC1-7C00-4106-9C0F-22E7E63969A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EF0AD-FE74-4452-A8E1-2360BC25FBA1}" type="presOf" srcId="{BC7451C4-4B90-4888-9F59-CA18CB4F2AE0}" destId="{2BCFC8AF-EF5F-459C-A010-A5FC13466859}" srcOrd="0" destOrd="0" presId="urn:microsoft.com/office/officeart/2005/8/layout/vList5"/>
    <dgm:cxn modelId="{7A407F9D-3520-4A7E-96A0-B7CB92728548}" type="presOf" srcId="{9D05029C-2F5A-4CBB-87DA-24A6E3BFBA7E}" destId="{8C7DF4B6-E265-4C62-8A6D-88F1CB62999E}" srcOrd="0" destOrd="0" presId="urn:microsoft.com/office/officeart/2005/8/layout/vList5"/>
    <dgm:cxn modelId="{633A3597-CFDC-47BC-A56E-C1A55F7DBAA4}" srcId="{4E3DFF72-2BC9-4E39-B862-6322818C0739}" destId="{8A915600-738B-4BB5-B2EF-D9031B2451C0}" srcOrd="2" destOrd="0" parTransId="{56D7C913-B411-4407-8451-DE1D5783414F}" sibTransId="{D5F3BAC5-9E5F-40F4-8BE1-9E65A8C22F4C}"/>
    <dgm:cxn modelId="{FDE3C838-5FB6-4167-9F4A-128DFA63F2E4}" type="presOf" srcId="{A2668FCF-71BD-4931-8DB2-4D5F0DACC12C}" destId="{8C7DF4B6-E265-4C62-8A6D-88F1CB62999E}" srcOrd="0" destOrd="1" presId="urn:microsoft.com/office/officeart/2005/8/layout/vList5"/>
    <dgm:cxn modelId="{27D08D17-8587-4229-9333-54BAED9BC2CF}" srcId="{AF3C1BC1-7C00-4106-9C0F-22E7E63969A9}" destId="{D0EC9169-C62A-4253-B6A7-AD6C04281D49}" srcOrd="0" destOrd="0" parTransId="{A87DD404-E93E-4356-9636-C10A54558AD6}" sibTransId="{2FFC053F-BB45-4805-97E4-F655DAB78A1C}"/>
    <dgm:cxn modelId="{5132FCB5-6250-4634-A067-D79CBFBBEAB3}" type="presOf" srcId="{8A915600-738B-4BB5-B2EF-D9031B2451C0}" destId="{22CED0F2-16C4-49EF-8BA0-A5E9A5CB54BA}" srcOrd="0" destOrd="2" presId="urn:microsoft.com/office/officeart/2005/8/layout/vList5"/>
    <dgm:cxn modelId="{543F1D8D-1EEC-47D6-BBB5-4C7567FE257F}" type="presOf" srcId="{A434A619-27A8-4906-8B66-7022F9625C8E}" destId="{AB29BF61-046A-456C-9F1F-45DDDBBB964B}" srcOrd="0" destOrd="0" presId="urn:microsoft.com/office/officeart/2005/8/layout/vList5"/>
    <dgm:cxn modelId="{8697405B-F59B-4DC4-93D5-9FCE9C4AFF82}" srcId="{77EEC75C-AA1B-4460-90C0-4F23F0B4E2C5}" destId="{A2668FCF-71BD-4931-8DB2-4D5F0DACC12C}" srcOrd="1" destOrd="0" parTransId="{7BD5E55E-FC09-47B9-8647-913D0765D696}" sibTransId="{C32F5B47-4127-407B-B27C-6F6EAE1DDED0}"/>
    <dgm:cxn modelId="{7BAA4169-EA3D-41CB-92CF-24B28756F3BA}" srcId="{4E3DFF72-2BC9-4E39-B862-6322818C0739}" destId="{FD5A9890-8C7D-46ED-8D11-34EE445F7071}" srcOrd="1" destOrd="0" parTransId="{499EC850-8F58-4E03-9017-08610082430B}" sibTransId="{B6DE3524-501E-400E-97F7-6FBEFC0DB37A}"/>
    <dgm:cxn modelId="{4CD690E5-D386-4111-83F0-7259A7CC9C99}" type="presOf" srcId="{AF3C1BC1-7C00-4106-9C0F-22E7E63969A9}" destId="{81A1AF39-34DA-46F6-8FD0-FEE91DC0EE25}" srcOrd="0" destOrd="0" presId="urn:microsoft.com/office/officeart/2005/8/layout/vList5"/>
    <dgm:cxn modelId="{BB535E52-D766-46A9-BDA8-A93C7ECDB7C0}" type="presOf" srcId="{BFE6E84A-1416-4594-BF99-5DA1797F5E3B}" destId="{39968E88-F631-4687-BB8C-7764F41239DA}" srcOrd="0" destOrd="0" presId="urn:microsoft.com/office/officeart/2005/8/layout/vList5"/>
    <dgm:cxn modelId="{F6D6A7B3-EA59-4C30-870F-69952D1137AD}" srcId="{77EEC75C-AA1B-4460-90C0-4F23F0B4E2C5}" destId="{9D05029C-2F5A-4CBB-87DA-24A6E3BFBA7E}" srcOrd="0" destOrd="0" parTransId="{B1CFDB74-6A4D-4261-AD6B-60B496244AD8}" sibTransId="{16D3BE8C-20E0-4B2D-8920-CC18078DA555}"/>
    <dgm:cxn modelId="{F514C3BB-7CD9-44CB-8155-1B86CD47440D}" type="presOf" srcId="{CCBC3290-9164-4B0B-B6AB-D6555D1F186D}" destId="{2BCFC8AF-EF5F-459C-A010-A5FC13466859}" srcOrd="0" destOrd="1" presId="urn:microsoft.com/office/officeart/2005/8/layout/vList5"/>
    <dgm:cxn modelId="{603B44B1-24FD-41AF-BA21-9F69711DE7DC}" srcId="{BFE6E84A-1416-4594-BF99-5DA1797F5E3B}" destId="{BC7451C4-4B90-4888-9F59-CA18CB4F2AE0}" srcOrd="0" destOrd="0" parTransId="{97A2E3FF-D69B-4B03-A57E-0D33BD480D0B}" sibTransId="{0D448541-A8FC-4834-8446-9429A1B0C68E}"/>
    <dgm:cxn modelId="{38A369F9-F1DF-417E-911D-CD3638E7B062}" srcId="{A434A619-27A8-4906-8B66-7022F9625C8E}" destId="{BFE6E84A-1416-4594-BF99-5DA1797F5E3B}" srcOrd="1" destOrd="0" parTransId="{8A38A2A7-7024-49D6-BA31-7BC5DF403084}" sibTransId="{65A02DAF-4815-4C36-A3E3-9E75B362586C}"/>
    <dgm:cxn modelId="{7883CC37-69AB-4A03-9F9E-1452752AED86}" srcId="{4E3DFF72-2BC9-4E39-B862-6322818C0739}" destId="{B40DEFF1-F44E-494A-849B-4A34257064A9}" srcOrd="0" destOrd="0" parTransId="{6CB82DEC-65A5-44DF-A5CB-6DAF59194870}" sibTransId="{F26FC832-B6C2-4D0F-8D10-6AFDF309E07B}"/>
    <dgm:cxn modelId="{6D65A7BE-79DE-4EB3-878E-A14FA9312B39}" type="presOf" srcId="{FD5A9890-8C7D-46ED-8D11-34EE445F7071}" destId="{22CED0F2-16C4-49EF-8BA0-A5E9A5CB54BA}" srcOrd="0" destOrd="1" presId="urn:microsoft.com/office/officeart/2005/8/layout/vList5"/>
    <dgm:cxn modelId="{8C8B9273-213A-46AC-BB01-A7859DCBC6B9}" srcId="{A434A619-27A8-4906-8B66-7022F9625C8E}" destId="{4E3DFF72-2BC9-4E39-B862-6322818C0739}" srcOrd="2" destOrd="0" parTransId="{91C27336-8AAE-41BC-9594-59CE05123C80}" sibTransId="{9EAC9070-3D5E-4DE4-A8EC-EDD1A50BF463}"/>
    <dgm:cxn modelId="{0046008D-71F5-461F-BE7D-3E7A1E5983B0}" type="presOf" srcId="{77EEC75C-AA1B-4460-90C0-4F23F0B4E2C5}" destId="{BC06A0F8-94A5-4AF5-9CD4-791A9B24A616}" srcOrd="0" destOrd="0" presId="urn:microsoft.com/office/officeart/2005/8/layout/vList5"/>
    <dgm:cxn modelId="{CDF06233-958F-48A9-AD14-5FDFD6D98E1B}" srcId="{A434A619-27A8-4906-8B66-7022F9625C8E}" destId="{77EEC75C-AA1B-4460-90C0-4F23F0B4E2C5}" srcOrd="0" destOrd="0" parTransId="{46BDFA06-59D6-42AD-8242-BD8FD1C92C09}" sibTransId="{B79622F3-97C3-4BEB-A448-48EE82162FFE}"/>
    <dgm:cxn modelId="{734EDD0C-504D-41FA-B2E6-1E12299D2A78}" type="presOf" srcId="{4E3DFF72-2BC9-4E39-B862-6322818C0739}" destId="{17F29258-C106-400D-B249-60F791FF2813}" srcOrd="0" destOrd="0" presId="urn:microsoft.com/office/officeart/2005/8/layout/vList5"/>
    <dgm:cxn modelId="{54E1B04B-5278-4285-81FB-1D3FDF8EF358}" srcId="{A434A619-27A8-4906-8B66-7022F9625C8E}" destId="{AF3C1BC1-7C00-4106-9C0F-22E7E63969A9}" srcOrd="3" destOrd="0" parTransId="{E73ABF99-8F91-4809-8F0A-50ED8FDBFC26}" sibTransId="{52570816-D8BD-4FE2-80AC-4F496FC9D31A}"/>
    <dgm:cxn modelId="{B463B5F0-BA1A-4B08-845F-47D0C364D225}" type="presOf" srcId="{B40DEFF1-F44E-494A-849B-4A34257064A9}" destId="{22CED0F2-16C4-49EF-8BA0-A5E9A5CB54BA}" srcOrd="0" destOrd="0" presId="urn:microsoft.com/office/officeart/2005/8/layout/vList5"/>
    <dgm:cxn modelId="{4EA80A35-E73A-46C7-92CD-F3C778049703}" srcId="{BFE6E84A-1416-4594-BF99-5DA1797F5E3B}" destId="{CCBC3290-9164-4B0B-B6AB-D6555D1F186D}" srcOrd="1" destOrd="0" parTransId="{8B903F10-8FC4-4EB4-B807-3E5D04294873}" sibTransId="{12195E6D-7E06-4BAA-83EF-991EFFBEC27E}"/>
    <dgm:cxn modelId="{30207F4C-40DA-4FC8-A49E-1F11B0FC1DA0}" type="presOf" srcId="{D0EC9169-C62A-4253-B6A7-AD6C04281D49}" destId="{B34558A7-31BA-429D-A521-C0B680076569}" srcOrd="0" destOrd="0" presId="urn:microsoft.com/office/officeart/2005/8/layout/vList5"/>
    <dgm:cxn modelId="{0384D585-4425-4ACE-A9FD-271F2388FB76}" type="presParOf" srcId="{AB29BF61-046A-456C-9F1F-45DDDBBB964B}" destId="{8C0E49DF-4AD9-4139-8C78-40FB11F3AA93}" srcOrd="0" destOrd="0" presId="urn:microsoft.com/office/officeart/2005/8/layout/vList5"/>
    <dgm:cxn modelId="{88CF4880-1C80-47BF-BAD5-3B5EB8006A9B}" type="presParOf" srcId="{8C0E49DF-4AD9-4139-8C78-40FB11F3AA93}" destId="{BC06A0F8-94A5-4AF5-9CD4-791A9B24A616}" srcOrd="0" destOrd="0" presId="urn:microsoft.com/office/officeart/2005/8/layout/vList5"/>
    <dgm:cxn modelId="{839EFEE7-BE06-452A-90AF-3C18DC60D93D}" type="presParOf" srcId="{8C0E49DF-4AD9-4139-8C78-40FB11F3AA93}" destId="{8C7DF4B6-E265-4C62-8A6D-88F1CB62999E}" srcOrd="1" destOrd="0" presId="urn:microsoft.com/office/officeart/2005/8/layout/vList5"/>
    <dgm:cxn modelId="{1074FEB2-CC43-48DE-A77C-0F5A89DB8F3D}" type="presParOf" srcId="{AB29BF61-046A-456C-9F1F-45DDDBBB964B}" destId="{E8BFB675-0E04-42D2-A5BA-E56663EA0862}" srcOrd="1" destOrd="0" presId="urn:microsoft.com/office/officeart/2005/8/layout/vList5"/>
    <dgm:cxn modelId="{BC2413F9-0C98-43AE-A8F6-1166616B4956}" type="presParOf" srcId="{AB29BF61-046A-456C-9F1F-45DDDBBB964B}" destId="{01EE435A-F1F4-493B-8D95-8C4AC6B7C4A7}" srcOrd="2" destOrd="0" presId="urn:microsoft.com/office/officeart/2005/8/layout/vList5"/>
    <dgm:cxn modelId="{B86A320C-C2D8-445F-80E7-17624F181C94}" type="presParOf" srcId="{01EE435A-F1F4-493B-8D95-8C4AC6B7C4A7}" destId="{39968E88-F631-4687-BB8C-7764F41239DA}" srcOrd="0" destOrd="0" presId="urn:microsoft.com/office/officeart/2005/8/layout/vList5"/>
    <dgm:cxn modelId="{2D18D95F-4B64-4EFD-98AB-F5BA8567B799}" type="presParOf" srcId="{01EE435A-F1F4-493B-8D95-8C4AC6B7C4A7}" destId="{2BCFC8AF-EF5F-459C-A010-A5FC13466859}" srcOrd="1" destOrd="0" presId="urn:microsoft.com/office/officeart/2005/8/layout/vList5"/>
    <dgm:cxn modelId="{3E997C95-4509-44F2-B3F3-E463192E3A4A}" type="presParOf" srcId="{AB29BF61-046A-456C-9F1F-45DDDBBB964B}" destId="{0015CABC-0981-4A52-BB30-D0C42759C8DF}" srcOrd="3" destOrd="0" presId="urn:microsoft.com/office/officeart/2005/8/layout/vList5"/>
    <dgm:cxn modelId="{AF4DA47F-537A-4EFE-A175-9DAA97F6A7D7}" type="presParOf" srcId="{AB29BF61-046A-456C-9F1F-45DDDBBB964B}" destId="{F753BE09-73D0-47BD-B103-008F930916A9}" srcOrd="4" destOrd="0" presId="urn:microsoft.com/office/officeart/2005/8/layout/vList5"/>
    <dgm:cxn modelId="{443537E4-EE8A-4CE9-8187-110C32725F86}" type="presParOf" srcId="{F753BE09-73D0-47BD-B103-008F930916A9}" destId="{17F29258-C106-400D-B249-60F791FF2813}" srcOrd="0" destOrd="0" presId="urn:microsoft.com/office/officeart/2005/8/layout/vList5"/>
    <dgm:cxn modelId="{38D3C44C-0D8D-4262-9E60-CB521B7A5C83}" type="presParOf" srcId="{F753BE09-73D0-47BD-B103-008F930916A9}" destId="{22CED0F2-16C4-49EF-8BA0-A5E9A5CB54BA}" srcOrd="1" destOrd="0" presId="urn:microsoft.com/office/officeart/2005/8/layout/vList5"/>
    <dgm:cxn modelId="{2A7A777A-59F0-453F-B8F9-E15BF408E80D}" type="presParOf" srcId="{AB29BF61-046A-456C-9F1F-45DDDBBB964B}" destId="{13EE2BB5-5E40-4B3F-9178-1C5D7BE0F436}" srcOrd="5" destOrd="0" presId="urn:microsoft.com/office/officeart/2005/8/layout/vList5"/>
    <dgm:cxn modelId="{BEA06835-5282-4F34-AC0E-D0E0AD16498F}" type="presParOf" srcId="{AB29BF61-046A-456C-9F1F-45DDDBBB964B}" destId="{72116986-537B-4075-898C-001FF4F03C86}" srcOrd="6" destOrd="0" presId="urn:microsoft.com/office/officeart/2005/8/layout/vList5"/>
    <dgm:cxn modelId="{E201A63A-82D9-4F99-806D-3D752E09D78D}" type="presParOf" srcId="{72116986-537B-4075-898C-001FF4F03C86}" destId="{81A1AF39-34DA-46F6-8FD0-FEE91DC0EE25}" srcOrd="0" destOrd="0" presId="urn:microsoft.com/office/officeart/2005/8/layout/vList5"/>
    <dgm:cxn modelId="{BD3BE6C8-D274-4F29-ACBD-D3891E3261C7}" type="presParOf" srcId="{72116986-537B-4075-898C-001FF4F03C86}" destId="{B34558A7-31BA-429D-A521-C0B680076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127581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681554"/>
        <a:ext cx="1053713" cy="510959"/>
      </dsp:txXfrm>
    </dsp:sp>
    <dsp:sp modelId="{60AECE99-E351-4C92-BB22-5F8C627AA7D4}">
      <dsp:nvSpPr>
        <dsp:cNvPr id="0" name=""/>
        <dsp:cNvSpPr/>
      </dsp:nvSpPr>
      <dsp:spPr>
        <a:xfrm>
          <a:off x="2361319" y="9226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926179"/>
        <a:ext cx="21710" cy="21710"/>
      </dsp:txXfrm>
    </dsp:sp>
    <dsp:sp modelId="{94042F1E-8AD0-4B78-9F02-1F9E2E0C8C76}">
      <dsp:nvSpPr>
        <dsp:cNvPr id="0" name=""/>
        <dsp:cNvSpPr/>
      </dsp:nvSpPr>
      <dsp:spPr>
        <a:xfrm>
          <a:off x="279552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681554"/>
        <a:ext cx="1053713" cy="510959"/>
      </dsp:txXfrm>
    </dsp:sp>
    <dsp:sp modelId="{B5B87F1D-A6A4-42F5-A02C-79DC72761F9C}">
      <dsp:nvSpPr>
        <dsp:cNvPr id="0" name=""/>
        <dsp:cNvSpPr/>
      </dsp:nvSpPr>
      <dsp:spPr>
        <a:xfrm rot="19457599">
          <a:off x="3830770" y="7666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767624"/>
        <a:ext cx="26736" cy="26736"/>
      </dsp:txXfrm>
    </dsp:sp>
    <dsp:sp modelId="{FD66DA26-4866-4C05-A2D5-FAEF03FB9781}">
      <dsp:nvSpPr>
        <dsp:cNvPr id="0" name=""/>
        <dsp:cNvSpPr/>
      </dsp:nvSpPr>
      <dsp:spPr>
        <a:xfrm>
          <a:off x="4315232" y="3535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369471"/>
        <a:ext cx="1053713" cy="510959"/>
      </dsp:txXfrm>
    </dsp:sp>
    <dsp:sp modelId="{4328F361-7656-4FC4-B529-34DF392580A3}">
      <dsp:nvSpPr>
        <dsp:cNvPr id="0" name=""/>
        <dsp:cNvSpPr/>
      </dsp:nvSpPr>
      <dsp:spPr>
        <a:xfrm rot="18855592">
          <a:off x="5306769" y="387774"/>
          <a:ext cx="622144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22144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288" y="386613"/>
        <a:ext cx="31107" cy="31107"/>
      </dsp:txXfrm>
    </dsp:sp>
    <dsp:sp modelId="{CABDB555-E20A-40BA-A57A-2FC8D20E5CBD}">
      <dsp:nvSpPr>
        <dsp:cNvPr id="0" name=""/>
        <dsp:cNvSpPr/>
      </dsp:nvSpPr>
      <dsp:spPr>
        <a:xfrm>
          <a:off x="5834943" y="1080"/>
          <a:ext cx="1085507" cy="35660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5388" y="11525"/>
        <a:ext cx="1064617" cy="335715"/>
      </dsp:txXfrm>
    </dsp:sp>
    <dsp:sp modelId="{9E68C1B9-8905-437F-8BD8-0FE3BB1F0719}">
      <dsp:nvSpPr>
        <dsp:cNvPr id="0" name=""/>
        <dsp:cNvSpPr/>
      </dsp:nvSpPr>
      <dsp:spPr>
        <a:xfrm rot="21472711">
          <a:off x="5400591" y="602516"/>
          <a:ext cx="434500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500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6979" y="606046"/>
        <a:ext cx="21725" cy="21725"/>
      </dsp:txXfrm>
    </dsp:sp>
    <dsp:sp modelId="{D57BF8EB-F8FF-4547-B0C7-C0625392465F}">
      <dsp:nvSpPr>
        <dsp:cNvPr id="0" name=""/>
        <dsp:cNvSpPr/>
      </dsp:nvSpPr>
      <dsp:spPr>
        <a:xfrm>
          <a:off x="5834943" y="439098"/>
          <a:ext cx="1085507" cy="33953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4888" y="449043"/>
        <a:ext cx="1065617" cy="319645"/>
      </dsp:txXfrm>
    </dsp:sp>
    <dsp:sp modelId="{3BBF2B09-E6CF-4252-8524-50323873F014}">
      <dsp:nvSpPr>
        <dsp:cNvPr id="0" name=""/>
        <dsp:cNvSpPr/>
      </dsp:nvSpPr>
      <dsp:spPr>
        <a:xfrm rot="2681216">
          <a:off x="5312477" y="825300"/>
          <a:ext cx="610727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10727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573" y="824424"/>
        <a:ext cx="30536" cy="30536"/>
      </dsp:txXfrm>
    </dsp:sp>
    <dsp:sp modelId="{D91A2704-942D-4233-9204-1A6213F5253E}">
      <dsp:nvSpPr>
        <dsp:cNvPr id="0" name=""/>
        <dsp:cNvSpPr/>
      </dsp:nvSpPr>
      <dsp:spPr>
        <a:xfrm>
          <a:off x="5834943" y="860047"/>
          <a:ext cx="1085507" cy="3887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sp:txBody>
      <dsp:txXfrm>
        <a:off x="5846330" y="871434"/>
        <a:ext cx="1062733" cy="366000"/>
      </dsp:txXfrm>
    </dsp:sp>
    <dsp:sp modelId="{420C25E5-BF20-4E71-ADEB-037317B66932}">
      <dsp:nvSpPr>
        <dsp:cNvPr id="0" name=""/>
        <dsp:cNvSpPr/>
      </dsp:nvSpPr>
      <dsp:spPr>
        <a:xfrm rot="2142401">
          <a:off x="3830770" y="10786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1079708"/>
        <a:ext cx="26736" cy="26736"/>
      </dsp:txXfrm>
    </dsp:sp>
    <dsp:sp modelId="{9243E4B4-E208-41CE-9658-D18FAB5CB220}">
      <dsp:nvSpPr>
        <dsp:cNvPr id="0" name=""/>
        <dsp:cNvSpPr/>
      </dsp:nvSpPr>
      <dsp:spPr>
        <a:xfrm>
          <a:off x="4315232" y="977740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993637"/>
        <a:ext cx="1053713" cy="510959"/>
      </dsp:txXfrm>
    </dsp:sp>
    <dsp:sp modelId="{EE910117-09EB-4C1C-9009-283B28525434}">
      <dsp:nvSpPr>
        <dsp:cNvPr id="0" name=""/>
        <dsp:cNvSpPr/>
      </dsp:nvSpPr>
      <dsp:spPr>
        <a:xfrm>
          <a:off x="127581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1617804"/>
        <a:ext cx="1053713" cy="510959"/>
      </dsp:txXfrm>
    </dsp:sp>
    <dsp:sp modelId="{B31B4822-28F7-4686-9927-B8C308BA5DAE}">
      <dsp:nvSpPr>
        <dsp:cNvPr id="0" name=""/>
        <dsp:cNvSpPr/>
      </dsp:nvSpPr>
      <dsp:spPr>
        <a:xfrm>
          <a:off x="2361319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1862429"/>
        <a:ext cx="21710" cy="21710"/>
      </dsp:txXfrm>
    </dsp:sp>
    <dsp:sp modelId="{01DF3876-8443-4F7C-BA68-4DF6ACD7B4FC}">
      <dsp:nvSpPr>
        <dsp:cNvPr id="0" name=""/>
        <dsp:cNvSpPr/>
      </dsp:nvSpPr>
      <dsp:spPr>
        <a:xfrm>
          <a:off x="279552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1617804"/>
        <a:ext cx="1053713" cy="510959"/>
      </dsp:txXfrm>
    </dsp:sp>
    <dsp:sp modelId="{6D58771F-D0B7-4A18-A097-76FD0702B741}">
      <dsp:nvSpPr>
        <dsp:cNvPr id="0" name=""/>
        <dsp:cNvSpPr/>
      </dsp:nvSpPr>
      <dsp:spPr>
        <a:xfrm>
          <a:off x="3881030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276" y="1862429"/>
        <a:ext cx="21710" cy="21710"/>
      </dsp:txXfrm>
    </dsp:sp>
    <dsp:sp modelId="{9CB7F6ED-6EA5-40FD-9AA5-119F42B548CD}">
      <dsp:nvSpPr>
        <dsp:cNvPr id="0" name=""/>
        <dsp:cNvSpPr/>
      </dsp:nvSpPr>
      <dsp:spPr>
        <a:xfrm>
          <a:off x="431523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1617804"/>
        <a:ext cx="1053713" cy="510959"/>
      </dsp:txXfrm>
    </dsp:sp>
    <dsp:sp modelId="{B7D1ACF4-FA9F-44A3-A4BD-8BCBC038AAFC}">
      <dsp:nvSpPr>
        <dsp:cNvPr id="0" name=""/>
        <dsp:cNvSpPr/>
      </dsp:nvSpPr>
      <dsp:spPr>
        <a:xfrm>
          <a:off x="127581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2554054"/>
        <a:ext cx="1053713" cy="510959"/>
      </dsp:txXfrm>
    </dsp:sp>
    <dsp:sp modelId="{B007D8B2-8999-48C1-904F-2EDE876C3712}">
      <dsp:nvSpPr>
        <dsp:cNvPr id="0" name=""/>
        <dsp:cNvSpPr/>
      </dsp:nvSpPr>
      <dsp:spPr>
        <a:xfrm>
          <a:off x="2361319" y="27951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2798679"/>
        <a:ext cx="21710" cy="21710"/>
      </dsp:txXfrm>
    </dsp:sp>
    <dsp:sp modelId="{4CE7FD85-8B9D-4C65-B02F-F7DED6B01657}">
      <dsp:nvSpPr>
        <dsp:cNvPr id="0" name=""/>
        <dsp:cNvSpPr/>
      </dsp:nvSpPr>
      <dsp:spPr>
        <a:xfrm>
          <a:off x="279552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2554054"/>
        <a:ext cx="1053713" cy="510959"/>
      </dsp:txXfrm>
    </dsp:sp>
    <dsp:sp modelId="{2CC46486-D246-4676-8E4A-0BA4C79A60A5}">
      <dsp:nvSpPr>
        <dsp:cNvPr id="0" name=""/>
        <dsp:cNvSpPr/>
      </dsp:nvSpPr>
      <dsp:spPr>
        <a:xfrm rot="19457599">
          <a:off x="3830770" y="26391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640124"/>
        <a:ext cx="26736" cy="26736"/>
      </dsp:txXfrm>
    </dsp:sp>
    <dsp:sp modelId="{16661CF1-88A1-4950-99AD-E3779FEDE0DC}">
      <dsp:nvSpPr>
        <dsp:cNvPr id="0" name=""/>
        <dsp:cNvSpPr/>
      </dsp:nvSpPr>
      <dsp:spPr>
        <a:xfrm>
          <a:off x="4315232" y="22260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241971"/>
        <a:ext cx="1053713" cy="510959"/>
      </dsp:txXfrm>
    </dsp:sp>
    <dsp:sp modelId="{77284AAA-A790-4CEC-8851-DEE336DE2E7C}">
      <dsp:nvSpPr>
        <dsp:cNvPr id="0" name=""/>
        <dsp:cNvSpPr/>
      </dsp:nvSpPr>
      <dsp:spPr>
        <a:xfrm rot="2142401">
          <a:off x="3830770" y="29511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952208"/>
        <a:ext cx="26736" cy="26736"/>
      </dsp:txXfrm>
    </dsp:sp>
    <dsp:sp modelId="{4DD541CE-6F24-458A-83E1-9E035AF32A7F}">
      <dsp:nvSpPr>
        <dsp:cNvPr id="0" name=""/>
        <dsp:cNvSpPr/>
      </dsp:nvSpPr>
      <dsp:spPr>
        <a:xfrm>
          <a:off x="4315232" y="2850241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866138"/>
        <a:ext cx="1053713" cy="510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DF4B6-E265-4C62-8A6D-88F1CB62999E}">
      <dsp:nvSpPr>
        <dsp:cNvPr id="0" name=""/>
        <dsp:cNvSpPr/>
      </dsp:nvSpPr>
      <dsp:spPr>
        <a:xfrm rot="5400000">
          <a:off x="5504404" y="-2372008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GDP per Capita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GDP per Capita Growth</a:t>
          </a:r>
          <a:endParaRPr lang="en-US" sz="1500" kern="1200" dirty="0"/>
        </a:p>
      </dsp:txBody>
      <dsp:txXfrm rot="-5400000">
        <a:off x="3062288" y="97437"/>
        <a:ext cx="5416738" cy="505176"/>
      </dsp:txXfrm>
    </dsp:sp>
    <dsp:sp modelId="{BC06A0F8-94A5-4AF5-9CD4-791A9B24A616}">
      <dsp:nvSpPr>
        <dsp:cNvPr id="0" name=""/>
        <dsp:cNvSpPr/>
      </dsp:nvSpPr>
      <dsp:spPr>
        <a:xfrm>
          <a:off x="0" y="128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China GDP </a:t>
          </a:r>
          <a:endParaRPr lang="en-US" sz="2600" kern="1200" dirty="0"/>
        </a:p>
      </dsp:txBody>
      <dsp:txXfrm>
        <a:off x="34161" y="34289"/>
        <a:ext cx="2993965" cy="631470"/>
      </dsp:txXfrm>
    </dsp:sp>
    <dsp:sp modelId="{2BCFC8AF-EF5F-459C-A010-A5FC13466859}">
      <dsp:nvSpPr>
        <dsp:cNvPr id="0" name=""/>
        <dsp:cNvSpPr/>
      </dsp:nvSpPr>
      <dsp:spPr>
        <a:xfrm rot="5400000">
          <a:off x="5504404" y="-1637226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Consumption Expenditure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Consumption Expenditure (by GDP)</a:t>
          </a:r>
          <a:endParaRPr lang="en-US" sz="1500" kern="1200" dirty="0"/>
        </a:p>
      </dsp:txBody>
      <dsp:txXfrm rot="-5400000">
        <a:off x="3062288" y="832219"/>
        <a:ext cx="5416738" cy="505176"/>
      </dsp:txXfrm>
    </dsp:sp>
    <dsp:sp modelId="{39968E88-F631-4687-BB8C-7764F41239DA}">
      <dsp:nvSpPr>
        <dsp:cNvPr id="0" name=""/>
        <dsp:cNvSpPr/>
      </dsp:nvSpPr>
      <dsp:spPr>
        <a:xfrm>
          <a:off x="0" y="734911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China Overall Consumption</a:t>
          </a:r>
          <a:endParaRPr lang="en-US" sz="2000" kern="1200" dirty="0"/>
        </a:p>
      </dsp:txBody>
      <dsp:txXfrm>
        <a:off x="34161" y="769072"/>
        <a:ext cx="2993965" cy="631470"/>
      </dsp:txXfrm>
    </dsp:sp>
    <dsp:sp modelId="{22CED0F2-16C4-49EF-8BA0-A5E9A5CB54BA}">
      <dsp:nvSpPr>
        <dsp:cNvPr id="0" name=""/>
        <dsp:cNvSpPr/>
      </dsp:nvSpPr>
      <dsp:spPr>
        <a:xfrm rot="5400000">
          <a:off x="5179471" y="-726723"/>
          <a:ext cx="1079517" cy="54387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Days of 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Weeks of 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Both</a:t>
          </a:r>
          <a:endParaRPr lang="en-US" sz="1500" kern="1200" dirty="0"/>
        </a:p>
      </dsp:txBody>
      <dsp:txXfrm rot="-5400000">
        <a:off x="2999855" y="1505591"/>
        <a:ext cx="5386052" cy="974121"/>
      </dsp:txXfrm>
    </dsp:sp>
    <dsp:sp modelId="{17F29258-C106-400D-B249-60F791FF2813}">
      <dsp:nvSpPr>
        <dsp:cNvPr id="0" name=""/>
        <dsp:cNvSpPr/>
      </dsp:nvSpPr>
      <dsp:spPr>
        <a:xfrm>
          <a:off x="0" y="1469693"/>
          <a:ext cx="3059297" cy="1082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Time</a:t>
          </a:r>
          <a:endParaRPr lang="en-US" sz="2600" kern="1200" dirty="0"/>
        </a:p>
      </dsp:txBody>
      <dsp:txXfrm>
        <a:off x="52843" y="1522536"/>
        <a:ext cx="2953611" cy="976809"/>
      </dsp:txXfrm>
    </dsp:sp>
    <dsp:sp modelId="{B34558A7-31BA-429D-A521-C0B680076569}">
      <dsp:nvSpPr>
        <dsp:cNvPr id="0" name=""/>
        <dsp:cNvSpPr/>
      </dsp:nvSpPr>
      <dsp:spPr>
        <a:xfrm rot="5400000">
          <a:off x="5504404" y="215041"/>
          <a:ext cx="559834" cy="54440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Global Nickel Prod. </a:t>
          </a:r>
          <a:endParaRPr lang="en-US" sz="1500" kern="1200" dirty="0"/>
        </a:p>
      </dsp:txBody>
      <dsp:txXfrm rot="-5400000">
        <a:off x="3062288" y="2684487"/>
        <a:ext cx="5416738" cy="505176"/>
      </dsp:txXfrm>
    </dsp:sp>
    <dsp:sp modelId="{81A1AF39-34DA-46F6-8FD0-FEE91DC0EE25}">
      <dsp:nvSpPr>
        <dsp:cNvPr id="0" name=""/>
        <dsp:cNvSpPr/>
      </dsp:nvSpPr>
      <dsp:spPr>
        <a:xfrm>
          <a:off x="0" y="2587178"/>
          <a:ext cx="3062287" cy="69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Global Nickel Production</a:t>
          </a:r>
          <a:endParaRPr lang="en-US" sz="2000" kern="1200" dirty="0"/>
        </a:p>
      </dsp:txBody>
      <dsp:txXfrm>
        <a:off x="34161" y="2621339"/>
        <a:ext cx="2993965" cy="63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E2DC-4F3A-424D-9396-EF778B63584C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C254-8A55-D042-B65F-25B8C5B6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1597819"/>
            <a:ext cx="7772400" cy="427831"/>
          </a:xfrm>
        </p:spPr>
        <p:txBody>
          <a:bodyPr>
            <a:normAutofit/>
          </a:bodyPr>
          <a:lstStyle>
            <a:lvl1pPr algn="l">
              <a:defRPr sz="3600" b="1" i="0">
                <a:latin typeface="Helvetica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38350"/>
            <a:ext cx="7772400" cy="1143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711200" y="2374900"/>
            <a:ext cx="7772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200151"/>
            <a:ext cx="8196262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Helvetic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65955" y="260719"/>
            <a:ext cx="336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Helvetica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2A6944-2AAF-2243-A508-10D1CD4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EA680D-4D94-3B49-87FD-1DEF1C17E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6" y="1200151"/>
            <a:ext cx="4016374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27488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EDD82A-633F-7F47-9347-A2F0FDEC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0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2AB09B-057A-FB4A-82DD-BE4DF2D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73AC-8633-CA43-9025-54CEB753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00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6" y="1200151"/>
            <a:ext cx="8196262" cy="3394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350" y="4978173"/>
            <a:ext cx="9150350" cy="169043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69" y="4958990"/>
            <a:ext cx="8625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© Copyright 2019 Tesla Motors, Inc. All rights reserved. Proprietary and Confidential Business Information.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4D26D-AE52-F342-8E0C-67EC5AB25C2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76407" y="199747"/>
            <a:ext cx="799281" cy="102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B5621B-7D3B-D849-BB9E-3966232874EC}"/>
              </a:ext>
            </a:extLst>
          </p:cNvPr>
          <p:cNvSpPr/>
          <p:nvPr userDrawn="1"/>
        </p:nvSpPr>
        <p:spPr>
          <a:xfrm>
            <a:off x="7876407" y="2"/>
            <a:ext cx="799282" cy="628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nested-cross-validation-76adba623eb9" TargetMode="External"/><Relationship Id="rId2" Type="http://schemas.openxmlformats.org/officeDocument/2006/relationships/hyperlink" Target="https://stats.stackexchange.com/questions/346907/splitting-time-series-data-into-train-test-validation-se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machine-learning-basics-with-the-k-nearest-neighbors-algorithm-6a6e71d0176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FA7-12B2-B64C-B12E-E88C7FFA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078835"/>
            <a:ext cx="7772400" cy="6330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Time Series </a:t>
            </a:r>
            <a:r>
              <a:rPr lang="en-US" dirty="0" smtClean="0">
                <a:solidFill>
                  <a:srgbClr val="C00000"/>
                </a:solidFill>
              </a:rPr>
              <a:t>Analysis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06DD-8725-CC4C-8E75-0E4637BF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1796902"/>
            <a:ext cx="7772400" cy="1384448"/>
          </a:xfrm>
        </p:spPr>
        <p:txBody>
          <a:bodyPr/>
          <a:lstStyle/>
          <a:p>
            <a:r>
              <a:rPr lang="en-GB" sz="2300" dirty="0" smtClean="0">
                <a:solidFill>
                  <a:schemeClr val="bg1">
                    <a:lumMod val="50000"/>
                  </a:schemeClr>
                </a:solidFill>
              </a:rPr>
              <a:t>Battery Supply Chain Team</a:t>
            </a:r>
            <a:endParaRPr lang="en-GB" sz="2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Chiemi Kato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490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49313"/>
              </p:ext>
            </p:extLst>
          </p:nvPr>
        </p:nvGraphicFramePr>
        <p:xfrm>
          <a:off x="479425" y="1180272"/>
          <a:ext cx="8196263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14B6621-A035-A941-BB2F-35BE4A1B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4" y="83230"/>
            <a:ext cx="8196262" cy="603697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Parameters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EE2F-1249-5B41-9F88-A12B28E4EA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951413"/>
            <a:ext cx="2133600" cy="168275"/>
          </a:xfrm>
        </p:spPr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644539" y="894676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Time Unit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184505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Number of Lags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94671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Moving </a:t>
            </a:r>
            <a:r>
              <a:rPr lang="en-US" sz="1700" b="1" dirty="0" err="1" smtClean="0"/>
              <a:t>Avg</a:t>
            </a:r>
            <a:r>
              <a:rPr lang="en-US" sz="1700" b="1" dirty="0" smtClean="0"/>
              <a:t> Length</a:t>
            </a:r>
            <a:endParaRPr lang="en-US" sz="17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839588" y="803444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Lag Length</a:t>
            </a:r>
            <a:endParaRPr lang="en-US" sz="17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70454" y="729691"/>
            <a:ext cx="6351373" cy="2013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700" dirty="0">
                <a:latin typeface="Rockwell" panose="02060603020205020403" pitchFamily="18" charset="0"/>
              </a:rPr>
              <a:t>Selected Result Graphs…</a:t>
            </a:r>
            <a:br>
              <a:rPr lang="en-US" sz="1700" dirty="0">
                <a:latin typeface="Rockwell" panose="02060603020205020403" pitchFamily="18" charset="0"/>
              </a:rPr>
            </a:br>
            <a:r>
              <a:rPr lang="en-US" sz="1700" dirty="0">
                <a:latin typeface="Rockwell" panose="02060603020205020403" pitchFamily="18" charset="0"/>
              </a:rPr>
              <a:t>Below is graph of 10 lags, lag length = 4 weeks, rolling window length = 4 weeks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" y="1331453"/>
            <a:ext cx="4572000" cy="3195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8" y="1373938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6" y="106614"/>
            <a:ext cx="8196262" cy="5283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Additional / Exogenous Variables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4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1246701"/>
              </p:ext>
            </p:extLst>
          </p:nvPr>
        </p:nvGraphicFramePr>
        <p:xfrm>
          <a:off x="169333" y="946572"/>
          <a:ext cx="8506355" cy="328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0" y="78092"/>
            <a:ext cx="8196262" cy="379107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Rockwell" panose="02060603020205020403" pitchFamily="18" charset="0"/>
              </a:rPr>
              <a:t>MAE RESULTS (1 year gap from y Target)</a:t>
            </a:r>
            <a:endParaRPr lang="en-US" sz="21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5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13020"/>
              </p:ext>
            </p:extLst>
          </p:nvPr>
        </p:nvGraphicFramePr>
        <p:xfrm>
          <a:off x="188120" y="488760"/>
          <a:ext cx="8778874" cy="4462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180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224812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26902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Model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Time</a:t>
                      </a:r>
                      <a:r>
                        <a:rPr lang="en-US" sz="1250" baseline="0" dirty="0" smtClean="0"/>
                        <a:t> Unit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#</a:t>
                      </a:r>
                      <a:r>
                        <a:rPr lang="en-US" sz="1250" baseline="0" dirty="0" smtClean="0"/>
                        <a:t> Lags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Lag Length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aseline="0" dirty="0" err="1" smtClean="0"/>
                        <a:t>Rollavg</a:t>
                      </a:r>
                      <a:r>
                        <a:rPr lang="en-US" sz="1250" baseline="0" dirty="0" smtClean="0"/>
                        <a:t> Win.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Parameters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MAE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K=2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$1199.13270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$1173.80122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150}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$1841.94740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$1253.4538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$1264.15163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$1364.1369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K=6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$1045.21761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$1301.42426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smtClean="0"/>
                        <a:t>$1336.64916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$974.02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$1417.294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$1401.205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77" y="199747"/>
            <a:ext cx="8196262" cy="385044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Rockwell" panose="02060603020205020403" pitchFamily="18" charset="0"/>
              </a:rPr>
              <a:t>Turning Time Series into Supervised Learning</a:t>
            </a:r>
            <a:endParaRPr lang="en-US" sz="23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6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8686122"/>
              </p:ext>
            </p:extLst>
          </p:nvPr>
        </p:nvGraphicFramePr>
        <p:xfrm>
          <a:off x="1" y="959110"/>
          <a:ext cx="8675688" cy="399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7831836" y="2633472"/>
            <a:ext cx="374904" cy="438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426" y="1479883"/>
            <a:ext cx="8327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TIME SERIES ANALYSIS training testing: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https://stats.stackexchange.com/questions/346907/splitting-time-series-data-into-train-test-validation-sets</a:t>
            </a:r>
            <a:endParaRPr lang="en-US" dirty="0" smtClean="0"/>
          </a:p>
          <a:p>
            <a:r>
              <a:rPr lang="en-US" dirty="0" smtClean="0"/>
              <a:t>About “Day Forward Chaining”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towardsdatascience.com/time-series-nested-cross-validation-76adba623eb9</a:t>
            </a:r>
            <a:endParaRPr lang="en-US" dirty="0" smtClean="0"/>
          </a:p>
          <a:p>
            <a:r>
              <a:rPr lang="en-US" dirty="0" smtClean="0"/>
              <a:t>Good KNN Explanation: </a:t>
            </a:r>
          </a:p>
          <a:p>
            <a:r>
              <a:rPr lang="en-US" dirty="0">
                <a:hlinkClick r:id="rId4"/>
              </a:rPr>
              <a:t>https://towardsdatascience.com/machine-learning-basics-with-the-k-nearest-neighbors-algorithm-6a6e71d01761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16968"/>
            <a:ext cx="8085221" cy="44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la 2015 Template - Internal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D3481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Helvetic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D6F5085D5C845AA315337BBA3A264" ma:contentTypeVersion="1" ma:contentTypeDescription="Create a new document." ma:contentTypeScope="" ma:versionID="f09ca28c9fc7b85aff86a19ce883e7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B9B7CE-371B-4818-BAE4-C28057EE6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3F37BE-35B5-4B14-B710-4534CB538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749C2-095E-4B74-87F6-AE2AD200061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10234</TotalTime>
  <Words>332</Words>
  <Application>Microsoft Office PowerPoint</Application>
  <PresentationFormat>On-screen Show (16:9)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Century Gothic</vt:lpstr>
      <vt:lpstr>Helvetica</vt:lpstr>
      <vt:lpstr>Helvetica Light</vt:lpstr>
      <vt:lpstr>Rockwell</vt:lpstr>
      <vt:lpstr>Wingdings</vt:lpstr>
      <vt:lpstr>Tesla 2015 Template - Internal</vt:lpstr>
      <vt:lpstr>Time Series Analysis Results</vt:lpstr>
      <vt:lpstr>Parameters</vt:lpstr>
      <vt:lpstr>Selected Result Graphs… Below is graph of 10 lags, lag length = 4 weeks, rolling window length = 4 weeks</vt:lpstr>
      <vt:lpstr>Additional / Exogenous Variables</vt:lpstr>
      <vt:lpstr>MAE RESULTS (1 year gap from y Target)</vt:lpstr>
      <vt:lpstr>Turning Time Series into Supervised Learning</vt:lpstr>
      <vt:lpstr>References</vt:lpstr>
      <vt:lpstr>PowerPoint Presentation</vt:lpstr>
    </vt:vector>
  </TitlesOfParts>
  <Company>Tesla Motors,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(Century Gothic 32)</dc:title>
  <dc:creator>Scott Kohn</dc:creator>
  <cp:lastModifiedBy>Chiemi Kato [I]</cp:lastModifiedBy>
  <cp:revision>209</cp:revision>
  <dcterms:created xsi:type="dcterms:W3CDTF">2014-06-27T18:26:25Z</dcterms:created>
  <dcterms:modified xsi:type="dcterms:W3CDTF">2019-11-23T04:30:49Z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0x010100D91D6F5085D5C845AA315337BBA3A264</vt:lpwstr>
  </property>
</Properties>
</file>