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emi Kato [I]" initials="CK[" lastIdx="1" clrIdx="0">
    <p:extLst>
      <p:ext uri="{19B8F6BF-5375-455C-9EA6-DF929625EA0E}">
        <p15:presenceInfo xmlns:p15="http://schemas.microsoft.com/office/powerpoint/2012/main" userId="S-1-5-21-359538278-52765162-2211038576-482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3T21:36:00.177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884E-564D-42DD-89C1-A205C449697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FFCD2A-56D3-4A94-9F6F-555E4DD55B4C}">
      <dgm:prSet phldrT="[Text]"/>
      <dgm:spPr/>
      <dgm:t>
        <a:bodyPr/>
        <a:lstStyle/>
        <a:p>
          <a:r>
            <a:rPr lang="en-US" dirty="0" smtClean="0"/>
            <a:t>Days</a:t>
          </a:r>
          <a:endParaRPr lang="en-US" dirty="0"/>
        </a:p>
      </dgm:t>
    </dgm:pt>
    <dgm:pt modelId="{5A14F14A-BFBA-47C9-96A2-0149906121FD}" type="parTrans" cxnId="{A2C7A608-C30F-4F15-B6B4-138B78C49F70}">
      <dgm:prSet/>
      <dgm:spPr/>
      <dgm:t>
        <a:bodyPr/>
        <a:lstStyle/>
        <a:p>
          <a:endParaRPr lang="en-US"/>
        </a:p>
      </dgm:t>
    </dgm:pt>
    <dgm:pt modelId="{BF5015A3-2BB0-43C5-A3B8-BB25A51FA86A}" type="sibTrans" cxnId="{A2C7A608-C30F-4F15-B6B4-138B78C49F70}">
      <dgm:prSet/>
      <dgm:spPr/>
      <dgm:t>
        <a:bodyPr/>
        <a:lstStyle/>
        <a:p>
          <a:endParaRPr lang="en-US"/>
        </a:p>
      </dgm:t>
    </dgm:pt>
    <dgm:pt modelId="{A1EB0860-8EFF-4756-889A-D6573978990F}">
      <dgm:prSet phldrT="[Text]"/>
      <dgm:spPr/>
      <dgm:t>
        <a:bodyPr/>
        <a:lstStyle/>
        <a:p>
          <a:r>
            <a:rPr lang="en-US" dirty="0" smtClean="0"/>
            <a:t>Weeks</a:t>
          </a:r>
          <a:endParaRPr lang="en-US" dirty="0"/>
        </a:p>
      </dgm:t>
    </dgm:pt>
    <dgm:pt modelId="{9CA7C545-A5C0-4C34-A549-17082BF56DE8}" type="parTrans" cxnId="{48599E6A-18FF-4D78-9F7E-EBCE24D02810}">
      <dgm:prSet/>
      <dgm:spPr/>
      <dgm:t>
        <a:bodyPr/>
        <a:lstStyle/>
        <a:p>
          <a:endParaRPr lang="en-US"/>
        </a:p>
      </dgm:t>
    </dgm:pt>
    <dgm:pt modelId="{29966687-0FEC-498F-A4D4-0C68FBA74DA4}" type="sibTrans" cxnId="{48599E6A-18FF-4D78-9F7E-EBCE24D02810}">
      <dgm:prSet/>
      <dgm:spPr/>
      <dgm:t>
        <a:bodyPr/>
        <a:lstStyle/>
        <a:p>
          <a:endParaRPr lang="en-US"/>
        </a:p>
      </dgm:t>
    </dgm:pt>
    <dgm:pt modelId="{D6FEF7A7-31E6-4163-9822-9054FE03E0C4}">
      <dgm:prSet phldrT="[Text]"/>
      <dgm:spPr/>
      <dgm:t>
        <a:bodyPr/>
        <a:lstStyle/>
        <a:p>
          <a:r>
            <a:rPr lang="en-US" dirty="0" smtClean="0"/>
            <a:t>Months</a:t>
          </a:r>
          <a:endParaRPr lang="en-US" dirty="0"/>
        </a:p>
      </dgm:t>
    </dgm:pt>
    <dgm:pt modelId="{22B08A2C-21BB-48BB-9A2D-E336FEA5DE4F}" type="parTrans" cxnId="{51EBDE32-985C-4CCB-9AF4-C601E1AAC235}">
      <dgm:prSet/>
      <dgm:spPr/>
      <dgm:t>
        <a:bodyPr/>
        <a:lstStyle/>
        <a:p>
          <a:endParaRPr lang="en-US"/>
        </a:p>
      </dgm:t>
    </dgm:pt>
    <dgm:pt modelId="{1C375672-6B30-4FBE-83F3-090886868638}" type="sibTrans" cxnId="{51EBDE32-985C-4CCB-9AF4-C601E1AAC235}">
      <dgm:prSet/>
      <dgm:spPr/>
      <dgm:t>
        <a:bodyPr/>
        <a:lstStyle/>
        <a:p>
          <a:endParaRPr lang="en-US"/>
        </a:p>
      </dgm:t>
    </dgm:pt>
    <dgm:pt modelId="{A501216C-0098-49E6-9979-31C0538E72C6}">
      <dgm:prSet phldrT="[Text]"/>
      <dgm:spPr/>
      <dgm:t>
        <a:bodyPr/>
        <a:lstStyle/>
        <a:p>
          <a:r>
            <a:rPr lang="en-US" dirty="0" smtClean="0"/>
            <a:t>10 lags</a:t>
          </a:r>
          <a:endParaRPr lang="en-US" dirty="0"/>
        </a:p>
      </dgm:t>
    </dgm:pt>
    <dgm:pt modelId="{C611F981-C314-4BBB-B780-9F3F789D9D4A}" type="parTrans" cxnId="{4980E6AB-C5DF-4490-B338-D8EE8F9AF11F}">
      <dgm:prSet/>
      <dgm:spPr/>
      <dgm:t>
        <a:bodyPr/>
        <a:lstStyle/>
        <a:p>
          <a:endParaRPr lang="en-US"/>
        </a:p>
      </dgm:t>
    </dgm:pt>
    <dgm:pt modelId="{222DDCFD-92C8-4BD5-B2A5-47ECEBA4BE9A}" type="sibTrans" cxnId="{4980E6AB-C5DF-4490-B338-D8EE8F9AF11F}">
      <dgm:prSet/>
      <dgm:spPr/>
      <dgm:t>
        <a:bodyPr/>
        <a:lstStyle/>
        <a:p>
          <a:endParaRPr lang="en-US"/>
        </a:p>
      </dgm:t>
    </dgm:pt>
    <dgm:pt modelId="{4AE2EC9F-A1CB-48AC-8951-927EF79E1A1A}">
      <dgm:prSet phldrT="[Text]"/>
      <dgm:spPr/>
      <dgm:t>
        <a:bodyPr/>
        <a:lstStyle/>
        <a:p>
          <a:r>
            <a:rPr lang="en-US" dirty="0" smtClean="0"/>
            <a:t>10 lags</a:t>
          </a:r>
          <a:endParaRPr lang="en-US" dirty="0"/>
        </a:p>
      </dgm:t>
    </dgm:pt>
    <dgm:pt modelId="{B698C42C-0AF2-46DD-B129-AF49A4B9D1BB}" type="parTrans" cxnId="{6DFF90F4-2CC7-4024-8038-6F0747A7F180}">
      <dgm:prSet/>
      <dgm:spPr/>
      <dgm:t>
        <a:bodyPr/>
        <a:lstStyle/>
        <a:p>
          <a:endParaRPr lang="en-US"/>
        </a:p>
      </dgm:t>
    </dgm:pt>
    <dgm:pt modelId="{AF5EF475-CAA8-46D2-A714-04F3222A1A1B}" type="sibTrans" cxnId="{6DFF90F4-2CC7-4024-8038-6F0747A7F180}">
      <dgm:prSet/>
      <dgm:spPr/>
      <dgm:t>
        <a:bodyPr/>
        <a:lstStyle/>
        <a:p>
          <a:endParaRPr lang="en-US"/>
        </a:p>
      </dgm:t>
    </dgm:pt>
    <dgm:pt modelId="{A12B2F23-CB34-403A-8FCC-4D3779FA03C6}">
      <dgm:prSet phldrT="[Text]"/>
      <dgm:spPr/>
      <dgm:t>
        <a:bodyPr/>
        <a:lstStyle/>
        <a:p>
          <a:r>
            <a:rPr lang="en-US" dirty="0" smtClean="0"/>
            <a:t>10 lags</a:t>
          </a:r>
          <a:endParaRPr lang="en-US" dirty="0"/>
        </a:p>
      </dgm:t>
    </dgm:pt>
    <dgm:pt modelId="{73AB4966-0937-4873-91D9-46ABCB6FDD81}" type="parTrans" cxnId="{BF3BEECF-0BA0-43A8-8C9B-70796B4075FE}">
      <dgm:prSet/>
      <dgm:spPr/>
      <dgm:t>
        <a:bodyPr/>
        <a:lstStyle/>
        <a:p>
          <a:endParaRPr lang="en-US"/>
        </a:p>
      </dgm:t>
    </dgm:pt>
    <dgm:pt modelId="{A2083841-5C13-43A9-8FB8-710626B629AB}" type="sibTrans" cxnId="{BF3BEECF-0BA0-43A8-8C9B-70796B4075FE}">
      <dgm:prSet/>
      <dgm:spPr/>
      <dgm:t>
        <a:bodyPr/>
        <a:lstStyle/>
        <a:p>
          <a:endParaRPr lang="en-US"/>
        </a:p>
      </dgm:t>
    </dgm:pt>
    <dgm:pt modelId="{52196DBE-5405-4C6F-A483-C2697F99B68F}">
      <dgm:prSet phldrT="[Text]"/>
      <dgm:spPr/>
      <dgm:t>
        <a:bodyPr/>
        <a:lstStyle/>
        <a:p>
          <a:r>
            <a:rPr lang="en-US" dirty="0" smtClean="0"/>
            <a:t>2 weeks</a:t>
          </a:r>
          <a:endParaRPr lang="en-US" dirty="0"/>
        </a:p>
      </dgm:t>
    </dgm:pt>
    <dgm:pt modelId="{33936E29-C6F1-4D1E-975A-DFE2DA14DD6E}" type="parTrans" cxnId="{1525E448-2745-4943-8DB4-D1DB9122881F}">
      <dgm:prSet/>
      <dgm:spPr/>
      <dgm:t>
        <a:bodyPr/>
        <a:lstStyle/>
        <a:p>
          <a:endParaRPr lang="en-US"/>
        </a:p>
      </dgm:t>
    </dgm:pt>
    <dgm:pt modelId="{33C26CA0-6488-46A3-8DB5-41A70A22948F}" type="sibTrans" cxnId="{1525E448-2745-4943-8DB4-D1DB9122881F}">
      <dgm:prSet/>
      <dgm:spPr/>
      <dgm:t>
        <a:bodyPr/>
        <a:lstStyle/>
        <a:p>
          <a:endParaRPr lang="en-US"/>
        </a:p>
      </dgm:t>
    </dgm:pt>
    <dgm:pt modelId="{B7B9D229-A849-41EA-9E87-85BFA9488B04}">
      <dgm:prSet phldrT="[Text]"/>
      <dgm:spPr/>
      <dgm:t>
        <a:bodyPr/>
        <a:lstStyle/>
        <a:p>
          <a:r>
            <a:rPr lang="en-US" dirty="0" smtClean="0"/>
            <a:t>1 month</a:t>
          </a:r>
          <a:endParaRPr lang="en-US" dirty="0"/>
        </a:p>
      </dgm:t>
    </dgm:pt>
    <dgm:pt modelId="{F9449F9F-4959-435E-84CB-C0AD489EBFCC}" type="parTrans" cxnId="{16B72FFD-AAE9-4CC9-865B-562C31B3349B}">
      <dgm:prSet/>
      <dgm:spPr/>
      <dgm:t>
        <a:bodyPr/>
        <a:lstStyle/>
        <a:p>
          <a:endParaRPr lang="en-US"/>
        </a:p>
      </dgm:t>
    </dgm:pt>
    <dgm:pt modelId="{EB80504B-D494-416D-A344-E8220C1C585F}" type="sibTrans" cxnId="{16B72FFD-AAE9-4CC9-865B-562C31B3349B}">
      <dgm:prSet/>
      <dgm:spPr/>
      <dgm:t>
        <a:bodyPr/>
        <a:lstStyle/>
        <a:p>
          <a:endParaRPr lang="en-US"/>
        </a:p>
      </dgm:t>
    </dgm:pt>
    <dgm:pt modelId="{063D31E6-2EE8-4181-A7A2-0231C75FCA5D}">
      <dgm:prSet phldrT="[Text]"/>
      <dgm:spPr/>
      <dgm:t>
        <a:bodyPr/>
        <a:lstStyle/>
        <a:p>
          <a:r>
            <a:rPr lang="en-US" dirty="0" smtClean="0"/>
            <a:t>1 month</a:t>
          </a:r>
          <a:endParaRPr lang="en-US" dirty="0"/>
        </a:p>
      </dgm:t>
    </dgm:pt>
    <dgm:pt modelId="{B4F29545-9BA9-4B17-94F5-94A72185B1FD}" type="parTrans" cxnId="{35F38F5E-4990-4503-A227-31C887781EE3}">
      <dgm:prSet/>
      <dgm:spPr/>
      <dgm:t>
        <a:bodyPr/>
        <a:lstStyle/>
        <a:p>
          <a:endParaRPr lang="en-US"/>
        </a:p>
      </dgm:t>
    </dgm:pt>
    <dgm:pt modelId="{A22E44EB-91DC-4440-9FA3-B42D02BFE4F3}" type="sibTrans" cxnId="{35F38F5E-4990-4503-A227-31C887781EE3}">
      <dgm:prSet/>
      <dgm:spPr/>
      <dgm:t>
        <a:bodyPr/>
        <a:lstStyle/>
        <a:p>
          <a:endParaRPr lang="en-US"/>
        </a:p>
      </dgm:t>
    </dgm:pt>
    <dgm:pt modelId="{950D5BEC-D5B5-4FE9-9B20-E949D57F7126}">
      <dgm:prSet phldrT="[Text]"/>
      <dgm:spPr/>
      <dgm:t>
        <a:bodyPr/>
        <a:lstStyle/>
        <a:p>
          <a:r>
            <a:rPr lang="en-US" dirty="0" smtClean="0"/>
            <a:t>2 months</a:t>
          </a:r>
          <a:endParaRPr lang="en-US" dirty="0"/>
        </a:p>
      </dgm:t>
    </dgm:pt>
    <dgm:pt modelId="{76157BF1-03DF-44C3-9863-44D63AF54C11}" type="parTrans" cxnId="{09EC2878-7F15-4E35-9317-8CD83AF95DB1}">
      <dgm:prSet/>
      <dgm:spPr/>
      <dgm:t>
        <a:bodyPr/>
        <a:lstStyle/>
        <a:p>
          <a:endParaRPr lang="en-US"/>
        </a:p>
      </dgm:t>
    </dgm:pt>
    <dgm:pt modelId="{2D263C53-813E-41E0-A6E1-5137A7ADA4CB}" type="sibTrans" cxnId="{09EC2878-7F15-4E35-9317-8CD83AF95DB1}">
      <dgm:prSet/>
      <dgm:spPr/>
      <dgm:t>
        <a:bodyPr/>
        <a:lstStyle/>
        <a:p>
          <a:endParaRPr lang="en-US"/>
        </a:p>
      </dgm:t>
    </dgm:pt>
    <dgm:pt modelId="{68040044-8580-49F1-8F18-FCC5DC25C4CC}">
      <dgm:prSet phldrT="[Text]"/>
      <dgm:spPr/>
      <dgm:t>
        <a:bodyPr/>
        <a:lstStyle/>
        <a:p>
          <a:r>
            <a:rPr lang="en-US" dirty="0" smtClean="0"/>
            <a:t>1 month</a:t>
          </a:r>
          <a:endParaRPr lang="en-US" dirty="0"/>
        </a:p>
      </dgm:t>
    </dgm:pt>
    <dgm:pt modelId="{BE731C60-6D0A-4DBB-A717-4F7EF949F2E2}" type="parTrans" cxnId="{AE877DA4-B0E4-4157-9A8F-2F3B74C127DD}">
      <dgm:prSet/>
      <dgm:spPr/>
      <dgm:t>
        <a:bodyPr/>
        <a:lstStyle/>
        <a:p>
          <a:endParaRPr lang="en-US"/>
        </a:p>
      </dgm:t>
    </dgm:pt>
    <dgm:pt modelId="{F1759A1C-C094-418D-9AB7-74F95F4E6A20}" type="sibTrans" cxnId="{AE877DA4-B0E4-4157-9A8F-2F3B74C127DD}">
      <dgm:prSet/>
      <dgm:spPr/>
      <dgm:t>
        <a:bodyPr/>
        <a:lstStyle/>
        <a:p>
          <a:endParaRPr lang="en-US"/>
        </a:p>
      </dgm:t>
    </dgm:pt>
    <dgm:pt modelId="{554A4826-2BBB-40B3-9936-F9DCA0E7F730}">
      <dgm:prSet phldrT="[Text]"/>
      <dgm:spPr/>
      <dgm:t>
        <a:bodyPr/>
        <a:lstStyle/>
        <a:p>
          <a:r>
            <a:rPr lang="en-US" dirty="0" smtClean="0"/>
            <a:t>2 weeks</a:t>
          </a:r>
          <a:endParaRPr lang="en-US" dirty="0"/>
        </a:p>
      </dgm:t>
    </dgm:pt>
    <dgm:pt modelId="{45900C7A-7B4A-404C-8387-B37EFF3061FB}" type="parTrans" cxnId="{F1019005-1C00-4607-B9F6-0F31548B66BD}">
      <dgm:prSet/>
      <dgm:spPr/>
      <dgm:t>
        <a:bodyPr/>
        <a:lstStyle/>
        <a:p>
          <a:endParaRPr lang="en-US"/>
        </a:p>
      </dgm:t>
    </dgm:pt>
    <dgm:pt modelId="{C49C7975-0811-4E11-9B68-AD57E6BAE142}" type="sibTrans" cxnId="{F1019005-1C00-4607-B9F6-0F31548B66BD}">
      <dgm:prSet/>
      <dgm:spPr/>
      <dgm:t>
        <a:bodyPr/>
        <a:lstStyle/>
        <a:p>
          <a:endParaRPr lang="en-US"/>
        </a:p>
      </dgm:t>
    </dgm:pt>
    <dgm:pt modelId="{C989FFD4-BF4E-4C11-8BF4-725C4841741B}">
      <dgm:prSet phldrT="[Text]"/>
      <dgm:spPr/>
      <dgm:t>
        <a:bodyPr/>
        <a:lstStyle/>
        <a:p>
          <a:r>
            <a:rPr lang="en-US" dirty="0" smtClean="0"/>
            <a:t>3 weeks</a:t>
          </a:r>
          <a:endParaRPr lang="en-US" dirty="0"/>
        </a:p>
      </dgm:t>
    </dgm:pt>
    <dgm:pt modelId="{0EAA7739-07C1-4095-ADA4-9CA167A594B7}" type="parTrans" cxnId="{3A7285E6-BA05-4B0B-84E6-0C2F19526862}">
      <dgm:prSet/>
      <dgm:spPr/>
      <dgm:t>
        <a:bodyPr/>
        <a:lstStyle/>
        <a:p>
          <a:endParaRPr lang="en-US"/>
        </a:p>
      </dgm:t>
    </dgm:pt>
    <dgm:pt modelId="{40FA7FDE-05A2-41AC-8831-1884EB9A3887}" type="sibTrans" cxnId="{3A7285E6-BA05-4B0B-84E6-0C2F19526862}">
      <dgm:prSet/>
      <dgm:spPr/>
      <dgm:t>
        <a:bodyPr/>
        <a:lstStyle/>
        <a:p>
          <a:endParaRPr lang="en-US"/>
        </a:p>
      </dgm:t>
    </dgm:pt>
    <dgm:pt modelId="{6E83B39F-508C-4226-895F-12D2D19629D2}">
      <dgm:prSet phldrT="[Text]"/>
      <dgm:spPr/>
      <dgm:t>
        <a:bodyPr/>
        <a:lstStyle/>
        <a:p>
          <a:r>
            <a:rPr lang="en-US" dirty="0" smtClean="0"/>
            <a:t>4 weeks</a:t>
          </a:r>
        </a:p>
      </dgm:t>
    </dgm:pt>
    <dgm:pt modelId="{4FA5BBEC-B4D6-42A8-B1EC-1AE3ED889B55}" type="parTrans" cxnId="{C6279258-E594-4AEB-989A-9247344DBB40}">
      <dgm:prSet/>
      <dgm:spPr/>
      <dgm:t>
        <a:bodyPr/>
        <a:lstStyle/>
        <a:p>
          <a:endParaRPr lang="en-US"/>
        </a:p>
      </dgm:t>
    </dgm:pt>
    <dgm:pt modelId="{2451FBB7-5665-4C7C-B699-B8D3940754CD}" type="sibTrans" cxnId="{C6279258-E594-4AEB-989A-9247344DBB40}">
      <dgm:prSet/>
      <dgm:spPr/>
      <dgm:t>
        <a:bodyPr/>
        <a:lstStyle/>
        <a:p>
          <a:endParaRPr lang="en-US"/>
        </a:p>
      </dgm:t>
    </dgm:pt>
    <dgm:pt modelId="{525EAC68-BD97-41F5-9ABE-97A92B87D9E9}" type="pres">
      <dgm:prSet presAssocID="{32F2884E-564D-42DD-89C1-A205C449697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B7A684-D793-43DC-B2E6-45420A06F647}" type="pres">
      <dgm:prSet presAssocID="{1DFFCD2A-56D3-4A94-9F6F-555E4DD55B4C}" presName="root1" presStyleCnt="0"/>
      <dgm:spPr/>
    </dgm:pt>
    <dgm:pt modelId="{73B78A53-2037-401D-8569-202209D13C9E}" type="pres">
      <dgm:prSet presAssocID="{1DFFCD2A-56D3-4A94-9F6F-555E4DD55B4C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D0283A-62F4-4E96-BC99-09D60BD9EC80}" type="pres">
      <dgm:prSet presAssocID="{1DFFCD2A-56D3-4A94-9F6F-555E4DD55B4C}" presName="level2hierChild" presStyleCnt="0"/>
      <dgm:spPr/>
    </dgm:pt>
    <dgm:pt modelId="{60AECE99-E351-4C92-BB22-5F8C627AA7D4}" type="pres">
      <dgm:prSet presAssocID="{C611F981-C314-4BBB-B780-9F3F789D9D4A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9AA3A809-431A-44ED-8AD8-08536759C634}" type="pres">
      <dgm:prSet presAssocID="{C611F981-C314-4BBB-B780-9F3F789D9D4A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C8FE9E3-1ECE-4651-9CF7-B6908C966504}" type="pres">
      <dgm:prSet presAssocID="{A501216C-0098-49E6-9979-31C0538E72C6}" presName="root2" presStyleCnt="0"/>
      <dgm:spPr/>
    </dgm:pt>
    <dgm:pt modelId="{94042F1E-8AD0-4B78-9F02-1F9E2E0C8C76}" type="pres">
      <dgm:prSet presAssocID="{A501216C-0098-49E6-9979-31C0538E72C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5181C5-F5C2-43A8-9E70-A1DDB5D2C473}" type="pres">
      <dgm:prSet presAssocID="{A501216C-0098-49E6-9979-31C0538E72C6}" presName="level3hierChild" presStyleCnt="0"/>
      <dgm:spPr/>
    </dgm:pt>
    <dgm:pt modelId="{B5B87F1D-A6A4-42F5-A02C-79DC72761F9C}" type="pres">
      <dgm:prSet presAssocID="{33936E29-C6F1-4D1E-975A-DFE2DA14DD6E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87A81C38-5C36-480E-85BF-4B35B107A69F}" type="pres">
      <dgm:prSet presAssocID="{33936E29-C6F1-4D1E-975A-DFE2DA14DD6E}" presName="connTx" presStyleLbl="parChTrans1D3" presStyleIdx="0" presStyleCnt="5"/>
      <dgm:spPr/>
      <dgm:t>
        <a:bodyPr/>
        <a:lstStyle/>
        <a:p>
          <a:endParaRPr lang="en-US"/>
        </a:p>
      </dgm:t>
    </dgm:pt>
    <dgm:pt modelId="{981D3DFC-CA8D-4D7C-88AA-69D088BBECAD}" type="pres">
      <dgm:prSet presAssocID="{52196DBE-5405-4C6F-A483-C2697F99B68F}" presName="root2" presStyleCnt="0"/>
      <dgm:spPr/>
    </dgm:pt>
    <dgm:pt modelId="{FD66DA26-4866-4C05-A2D5-FAEF03FB9781}" type="pres">
      <dgm:prSet presAssocID="{52196DBE-5405-4C6F-A483-C2697F99B68F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F188E6-65F5-44B1-BE66-306163C52233}" type="pres">
      <dgm:prSet presAssocID="{52196DBE-5405-4C6F-A483-C2697F99B68F}" presName="level3hierChild" presStyleCnt="0"/>
      <dgm:spPr/>
    </dgm:pt>
    <dgm:pt modelId="{4328F361-7656-4FC4-B529-34DF392580A3}" type="pres">
      <dgm:prSet presAssocID="{45900C7A-7B4A-404C-8387-B37EFF3061FB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4CE97DC3-8A51-4164-A6EF-F36927A466E6}" type="pres">
      <dgm:prSet presAssocID="{45900C7A-7B4A-404C-8387-B37EFF3061FB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9CF2DA7-A94F-4B1D-92E9-021377196544}" type="pres">
      <dgm:prSet presAssocID="{554A4826-2BBB-40B3-9936-F9DCA0E7F730}" presName="root2" presStyleCnt="0"/>
      <dgm:spPr/>
    </dgm:pt>
    <dgm:pt modelId="{CABDB555-E20A-40BA-A57A-2FC8D20E5CBD}" type="pres">
      <dgm:prSet presAssocID="{554A4826-2BBB-40B3-9936-F9DCA0E7F730}" presName="LevelTwoTextNode" presStyleLbl="node4" presStyleIdx="0" presStyleCnt="3" custScaleY="657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311A3C-731E-4D9E-8F47-0F9E0324A3DC}" type="pres">
      <dgm:prSet presAssocID="{554A4826-2BBB-40B3-9936-F9DCA0E7F730}" presName="level3hierChild" presStyleCnt="0"/>
      <dgm:spPr/>
    </dgm:pt>
    <dgm:pt modelId="{9E68C1B9-8905-437F-8BD8-0FE3BB1F0719}" type="pres">
      <dgm:prSet presAssocID="{0EAA7739-07C1-4095-ADA4-9CA167A594B7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27BB7883-62DE-4064-9AB8-244B70C46C8D}" type="pres">
      <dgm:prSet presAssocID="{0EAA7739-07C1-4095-ADA4-9CA167A594B7}" presName="connTx" presStyleLbl="parChTrans1D4" presStyleIdx="1" presStyleCnt="3"/>
      <dgm:spPr/>
      <dgm:t>
        <a:bodyPr/>
        <a:lstStyle/>
        <a:p>
          <a:endParaRPr lang="en-US"/>
        </a:p>
      </dgm:t>
    </dgm:pt>
    <dgm:pt modelId="{A36ABEEB-AC06-40C4-8A53-DA9E5FF88026}" type="pres">
      <dgm:prSet presAssocID="{C989FFD4-BF4E-4C11-8BF4-725C4841741B}" presName="root2" presStyleCnt="0"/>
      <dgm:spPr/>
    </dgm:pt>
    <dgm:pt modelId="{D57BF8EB-F8FF-4547-B0C7-C0625392465F}" type="pres">
      <dgm:prSet presAssocID="{C989FFD4-BF4E-4C11-8BF4-725C4841741B}" presName="LevelTwoTextNode" presStyleLbl="node4" presStyleIdx="1" presStyleCnt="3" custScaleY="62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0AB5D-596C-4289-9A7F-9D1584787159}" type="pres">
      <dgm:prSet presAssocID="{C989FFD4-BF4E-4C11-8BF4-725C4841741B}" presName="level3hierChild" presStyleCnt="0"/>
      <dgm:spPr/>
    </dgm:pt>
    <dgm:pt modelId="{3BBF2B09-E6CF-4252-8524-50323873F014}" type="pres">
      <dgm:prSet presAssocID="{4FA5BBEC-B4D6-42A8-B1EC-1AE3ED889B55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063CA257-ACCA-4C40-B39F-5DB85E4AA900}" type="pres">
      <dgm:prSet presAssocID="{4FA5BBEC-B4D6-42A8-B1EC-1AE3ED889B55}" presName="connTx" presStyleLbl="parChTrans1D4" presStyleIdx="2" presStyleCnt="3"/>
      <dgm:spPr/>
      <dgm:t>
        <a:bodyPr/>
        <a:lstStyle/>
        <a:p>
          <a:endParaRPr lang="en-US"/>
        </a:p>
      </dgm:t>
    </dgm:pt>
    <dgm:pt modelId="{1A47DCA2-D69A-482C-96A1-97F6705BEEC9}" type="pres">
      <dgm:prSet presAssocID="{6E83B39F-508C-4226-895F-12D2D19629D2}" presName="root2" presStyleCnt="0"/>
      <dgm:spPr/>
    </dgm:pt>
    <dgm:pt modelId="{D91A2704-942D-4233-9204-1A6213F5253E}" type="pres">
      <dgm:prSet presAssocID="{6E83B39F-508C-4226-895F-12D2D19629D2}" presName="LevelTwoTextNode" presStyleLbl="node4" presStyleIdx="2" presStyleCnt="3" custScaleY="716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7B549-084F-4AC9-A8E0-D72F5C5DC892}" type="pres">
      <dgm:prSet presAssocID="{6E83B39F-508C-4226-895F-12D2D19629D2}" presName="level3hierChild" presStyleCnt="0"/>
      <dgm:spPr/>
    </dgm:pt>
    <dgm:pt modelId="{420C25E5-BF20-4E71-ADEB-037317B66932}" type="pres">
      <dgm:prSet presAssocID="{F9449F9F-4959-435E-84CB-C0AD489EBFC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FD1E854E-DB0A-4E1E-B4A4-C5C51A02FCD8}" type="pres">
      <dgm:prSet presAssocID="{F9449F9F-4959-435E-84CB-C0AD489EBFC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57A19FB8-BE14-49FB-896E-8CE3FB87C3D6}" type="pres">
      <dgm:prSet presAssocID="{B7B9D229-A849-41EA-9E87-85BFA9488B04}" presName="root2" presStyleCnt="0"/>
      <dgm:spPr/>
    </dgm:pt>
    <dgm:pt modelId="{9243E4B4-E208-41CE-9658-D18FAB5CB220}" type="pres">
      <dgm:prSet presAssocID="{B7B9D229-A849-41EA-9E87-85BFA9488B04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7D3C1F-794E-4D47-B309-04559B62036D}" type="pres">
      <dgm:prSet presAssocID="{B7B9D229-A849-41EA-9E87-85BFA9488B04}" presName="level3hierChild" presStyleCnt="0"/>
      <dgm:spPr/>
    </dgm:pt>
    <dgm:pt modelId="{9B13AA18-3EA1-4A0C-8121-91A540B7A22F}" type="pres">
      <dgm:prSet presAssocID="{A1EB0860-8EFF-4756-889A-D6573978990F}" presName="root1" presStyleCnt="0"/>
      <dgm:spPr/>
    </dgm:pt>
    <dgm:pt modelId="{EE910117-09EB-4C1C-9009-283B28525434}" type="pres">
      <dgm:prSet presAssocID="{A1EB0860-8EFF-4756-889A-D6573978990F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07D413-7C1B-43BD-BB1B-486C6C30B306}" type="pres">
      <dgm:prSet presAssocID="{A1EB0860-8EFF-4756-889A-D6573978990F}" presName="level2hierChild" presStyleCnt="0"/>
      <dgm:spPr/>
    </dgm:pt>
    <dgm:pt modelId="{B31B4822-28F7-4686-9927-B8C308BA5DAE}" type="pres">
      <dgm:prSet presAssocID="{B698C42C-0AF2-46DD-B129-AF49A4B9D1B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6158BFD-7958-476B-9838-E974B7BCAD9E}" type="pres">
      <dgm:prSet presAssocID="{B698C42C-0AF2-46DD-B129-AF49A4B9D1B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D60811D-A20B-49C1-A7DB-264516EE5542}" type="pres">
      <dgm:prSet presAssocID="{4AE2EC9F-A1CB-48AC-8951-927EF79E1A1A}" presName="root2" presStyleCnt="0"/>
      <dgm:spPr/>
    </dgm:pt>
    <dgm:pt modelId="{01DF3876-8443-4F7C-BA68-4DF6ACD7B4FC}" type="pres">
      <dgm:prSet presAssocID="{4AE2EC9F-A1CB-48AC-8951-927EF79E1A1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73E6D9-3BC2-467E-AABB-C742D8C67C0B}" type="pres">
      <dgm:prSet presAssocID="{4AE2EC9F-A1CB-48AC-8951-927EF79E1A1A}" presName="level3hierChild" presStyleCnt="0"/>
      <dgm:spPr/>
    </dgm:pt>
    <dgm:pt modelId="{6D58771F-D0B7-4A18-A097-76FD0702B741}" type="pres">
      <dgm:prSet presAssocID="{B4F29545-9BA9-4B17-94F5-94A72185B1F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90EE4233-C75B-4ABA-8CF4-3A6A0415590F}" type="pres">
      <dgm:prSet presAssocID="{B4F29545-9BA9-4B17-94F5-94A72185B1F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CE4197AA-3F25-40C8-9070-04F3D5AF9FEB}" type="pres">
      <dgm:prSet presAssocID="{063D31E6-2EE8-4181-A7A2-0231C75FCA5D}" presName="root2" presStyleCnt="0"/>
      <dgm:spPr/>
    </dgm:pt>
    <dgm:pt modelId="{9CB7F6ED-6EA5-40FD-9AA5-119F42B548CD}" type="pres">
      <dgm:prSet presAssocID="{063D31E6-2EE8-4181-A7A2-0231C75FCA5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22EFC9-7AFD-43F8-B34C-AF853E3E80F7}" type="pres">
      <dgm:prSet presAssocID="{063D31E6-2EE8-4181-A7A2-0231C75FCA5D}" presName="level3hierChild" presStyleCnt="0"/>
      <dgm:spPr/>
    </dgm:pt>
    <dgm:pt modelId="{392F8BD5-E7C7-4421-BA30-3F6F820BBAEE}" type="pres">
      <dgm:prSet presAssocID="{D6FEF7A7-31E6-4163-9822-9054FE03E0C4}" presName="root1" presStyleCnt="0"/>
      <dgm:spPr/>
    </dgm:pt>
    <dgm:pt modelId="{B7D1ACF4-FA9F-44A3-A4BD-8BCBC038AAFC}" type="pres">
      <dgm:prSet presAssocID="{D6FEF7A7-31E6-4163-9822-9054FE03E0C4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003170-C2E0-48C7-9F17-9632E7705212}" type="pres">
      <dgm:prSet presAssocID="{D6FEF7A7-31E6-4163-9822-9054FE03E0C4}" presName="level2hierChild" presStyleCnt="0"/>
      <dgm:spPr/>
    </dgm:pt>
    <dgm:pt modelId="{B007D8B2-8999-48C1-904F-2EDE876C3712}" type="pres">
      <dgm:prSet presAssocID="{73AB4966-0937-4873-91D9-46ABCB6FDD81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7719DA45-A627-4C66-A63B-76F5D1363F69}" type="pres">
      <dgm:prSet presAssocID="{73AB4966-0937-4873-91D9-46ABCB6FDD8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25110241-2D76-471C-A727-B6E2B6DC436B}" type="pres">
      <dgm:prSet presAssocID="{A12B2F23-CB34-403A-8FCC-4D3779FA03C6}" presName="root2" presStyleCnt="0"/>
      <dgm:spPr/>
    </dgm:pt>
    <dgm:pt modelId="{4CE7FD85-8B9D-4C65-B02F-F7DED6B01657}" type="pres">
      <dgm:prSet presAssocID="{A12B2F23-CB34-403A-8FCC-4D3779FA03C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B505C6-D8D3-456B-8B48-C6CD11BA4A65}" type="pres">
      <dgm:prSet presAssocID="{A12B2F23-CB34-403A-8FCC-4D3779FA03C6}" presName="level3hierChild" presStyleCnt="0"/>
      <dgm:spPr/>
    </dgm:pt>
    <dgm:pt modelId="{2CC46486-D246-4676-8E4A-0BA4C79A60A5}" type="pres">
      <dgm:prSet presAssocID="{76157BF1-03DF-44C3-9863-44D63AF54C11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902A5067-DF3E-4925-AD0F-413DBF160821}" type="pres">
      <dgm:prSet presAssocID="{76157BF1-03DF-44C3-9863-44D63AF54C11}" presName="connTx" presStyleLbl="parChTrans1D3" presStyleIdx="3" presStyleCnt="5"/>
      <dgm:spPr/>
      <dgm:t>
        <a:bodyPr/>
        <a:lstStyle/>
        <a:p>
          <a:endParaRPr lang="en-US"/>
        </a:p>
      </dgm:t>
    </dgm:pt>
    <dgm:pt modelId="{C9B6CC7E-5485-41C6-B452-6FFEBC694F6C}" type="pres">
      <dgm:prSet presAssocID="{950D5BEC-D5B5-4FE9-9B20-E949D57F7126}" presName="root2" presStyleCnt="0"/>
      <dgm:spPr/>
    </dgm:pt>
    <dgm:pt modelId="{16661CF1-88A1-4950-99AD-E3779FEDE0DC}" type="pres">
      <dgm:prSet presAssocID="{950D5BEC-D5B5-4FE9-9B20-E949D57F7126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08466C-010C-4AD4-8014-E26D095B4FCF}" type="pres">
      <dgm:prSet presAssocID="{950D5BEC-D5B5-4FE9-9B20-E949D57F7126}" presName="level3hierChild" presStyleCnt="0"/>
      <dgm:spPr/>
    </dgm:pt>
    <dgm:pt modelId="{77284AAA-A790-4CEC-8851-DEE336DE2E7C}" type="pres">
      <dgm:prSet presAssocID="{BE731C60-6D0A-4DBB-A717-4F7EF949F2E2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BCCB6D70-D0F0-4E3F-B678-D2B489100C2B}" type="pres">
      <dgm:prSet presAssocID="{BE731C60-6D0A-4DBB-A717-4F7EF949F2E2}" presName="connTx" presStyleLbl="parChTrans1D3" presStyleIdx="4" presStyleCnt="5"/>
      <dgm:spPr/>
      <dgm:t>
        <a:bodyPr/>
        <a:lstStyle/>
        <a:p>
          <a:endParaRPr lang="en-US"/>
        </a:p>
      </dgm:t>
    </dgm:pt>
    <dgm:pt modelId="{123697C7-82BF-44E6-B786-36F70B6D2CB2}" type="pres">
      <dgm:prSet presAssocID="{68040044-8580-49F1-8F18-FCC5DC25C4CC}" presName="root2" presStyleCnt="0"/>
      <dgm:spPr/>
    </dgm:pt>
    <dgm:pt modelId="{4DD541CE-6F24-458A-83E1-9E035AF32A7F}" type="pres">
      <dgm:prSet presAssocID="{68040044-8580-49F1-8F18-FCC5DC25C4C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361061-590A-48D5-9E13-07DD09D2D322}" type="pres">
      <dgm:prSet presAssocID="{68040044-8580-49F1-8F18-FCC5DC25C4CC}" presName="level3hierChild" presStyleCnt="0"/>
      <dgm:spPr/>
    </dgm:pt>
  </dgm:ptLst>
  <dgm:cxnLst>
    <dgm:cxn modelId="{A942B19E-1E9B-4EC7-8E3D-3F1E70E8C427}" type="presOf" srcId="{C989FFD4-BF4E-4C11-8BF4-725C4841741B}" destId="{D57BF8EB-F8FF-4547-B0C7-C0625392465F}" srcOrd="0" destOrd="0" presId="urn:microsoft.com/office/officeart/2005/8/layout/hierarchy2"/>
    <dgm:cxn modelId="{F69C7B31-43BE-46E2-8B96-B20554B9F34B}" type="presOf" srcId="{45900C7A-7B4A-404C-8387-B37EFF3061FB}" destId="{4328F361-7656-4FC4-B529-34DF392580A3}" srcOrd="0" destOrd="0" presId="urn:microsoft.com/office/officeart/2005/8/layout/hierarchy2"/>
    <dgm:cxn modelId="{88933DF2-D8CE-4E01-AEB0-68CB51A27A4F}" type="presOf" srcId="{76157BF1-03DF-44C3-9863-44D63AF54C11}" destId="{2CC46486-D246-4676-8E4A-0BA4C79A60A5}" srcOrd="0" destOrd="0" presId="urn:microsoft.com/office/officeart/2005/8/layout/hierarchy2"/>
    <dgm:cxn modelId="{42A745AF-F5A8-4FCA-8C86-15CD45C45366}" type="presOf" srcId="{0EAA7739-07C1-4095-ADA4-9CA167A594B7}" destId="{27BB7883-62DE-4064-9AB8-244B70C46C8D}" srcOrd="1" destOrd="0" presId="urn:microsoft.com/office/officeart/2005/8/layout/hierarchy2"/>
    <dgm:cxn modelId="{4096B5C7-444F-4970-8269-E796BCDA2D78}" type="presOf" srcId="{0EAA7739-07C1-4095-ADA4-9CA167A594B7}" destId="{9E68C1B9-8905-437F-8BD8-0FE3BB1F0719}" srcOrd="0" destOrd="0" presId="urn:microsoft.com/office/officeart/2005/8/layout/hierarchy2"/>
    <dgm:cxn modelId="{8E1F58A5-9C82-49FC-9995-F8DA3A4753B8}" type="presOf" srcId="{554A4826-2BBB-40B3-9936-F9DCA0E7F730}" destId="{CABDB555-E20A-40BA-A57A-2FC8D20E5CBD}" srcOrd="0" destOrd="0" presId="urn:microsoft.com/office/officeart/2005/8/layout/hierarchy2"/>
    <dgm:cxn modelId="{3A7285E6-BA05-4B0B-84E6-0C2F19526862}" srcId="{52196DBE-5405-4C6F-A483-C2697F99B68F}" destId="{C989FFD4-BF4E-4C11-8BF4-725C4841741B}" srcOrd="1" destOrd="0" parTransId="{0EAA7739-07C1-4095-ADA4-9CA167A594B7}" sibTransId="{40FA7FDE-05A2-41AC-8831-1884EB9A3887}"/>
    <dgm:cxn modelId="{50D5ACE9-B1D3-4168-82A5-0098D39F8750}" type="presOf" srcId="{4AE2EC9F-A1CB-48AC-8951-927EF79E1A1A}" destId="{01DF3876-8443-4F7C-BA68-4DF6ACD7B4FC}" srcOrd="0" destOrd="0" presId="urn:microsoft.com/office/officeart/2005/8/layout/hierarchy2"/>
    <dgm:cxn modelId="{9F82DE99-BE1F-4960-8325-DF0197DA5B3D}" type="presOf" srcId="{73AB4966-0937-4873-91D9-46ABCB6FDD81}" destId="{B007D8B2-8999-48C1-904F-2EDE876C3712}" srcOrd="0" destOrd="0" presId="urn:microsoft.com/office/officeart/2005/8/layout/hierarchy2"/>
    <dgm:cxn modelId="{786D3471-94B8-483A-A12C-1707653A9999}" type="presOf" srcId="{73AB4966-0937-4873-91D9-46ABCB6FDD81}" destId="{7719DA45-A627-4C66-A63B-76F5D1363F69}" srcOrd="1" destOrd="0" presId="urn:microsoft.com/office/officeart/2005/8/layout/hierarchy2"/>
    <dgm:cxn modelId="{09EC2878-7F15-4E35-9317-8CD83AF95DB1}" srcId="{A12B2F23-CB34-403A-8FCC-4D3779FA03C6}" destId="{950D5BEC-D5B5-4FE9-9B20-E949D57F7126}" srcOrd="0" destOrd="0" parTransId="{76157BF1-03DF-44C3-9863-44D63AF54C11}" sibTransId="{2D263C53-813E-41E0-A6E1-5137A7ADA4CB}"/>
    <dgm:cxn modelId="{C67A62AE-FC76-4BB3-86A4-E1955CDCBF8F}" type="presOf" srcId="{B7B9D229-A849-41EA-9E87-85BFA9488B04}" destId="{9243E4B4-E208-41CE-9658-D18FAB5CB220}" srcOrd="0" destOrd="0" presId="urn:microsoft.com/office/officeart/2005/8/layout/hierarchy2"/>
    <dgm:cxn modelId="{BF3BEECF-0BA0-43A8-8C9B-70796B4075FE}" srcId="{D6FEF7A7-31E6-4163-9822-9054FE03E0C4}" destId="{A12B2F23-CB34-403A-8FCC-4D3779FA03C6}" srcOrd="0" destOrd="0" parTransId="{73AB4966-0937-4873-91D9-46ABCB6FDD81}" sibTransId="{A2083841-5C13-43A9-8FB8-710626B629AB}"/>
    <dgm:cxn modelId="{4980E6AB-C5DF-4490-B338-D8EE8F9AF11F}" srcId="{1DFFCD2A-56D3-4A94-9F6F-555E4DD55B4C}" destId="{A501216C-0098-49E6-9979-31C0538E72C6}" srcOrd="0" destOrd="0" parTransId="{C611F981-C314-4BBB-B780-9F3F789D9D4A}" sibTransId="{222DDCFD-92C8-4BD5-B2A5-47ECEBA4BE9A}"/>
    <dgm:cxn modelId="{165B4B39-2304-4A8E-9FF8-76E517E83E0E}" type="presOf" srcId="{45900C7A-7B4A-404C-8387-B37EFF3061FB}" destId="{4CE97DC3-8A51-4164-A6EF-F36927A466E6}" srcOrd="1" destOrd="0" presId="urn:microsoft.com/office/officeart/2005/8/layout/hierarchy2"/>
    <dgm:cxn modelId="{F1019005-1C00-4607-B9F6-0F31548B66BD}" srcId="{52196DBE-5405-4C6F-A483-C2697F99B68F}" destId="{554A4826-2BBB-40B3-9936-F9DCA0E7F730}" srcOrd="0" destOrd="0" parTransId="{45900C7A-7B4A-404C-8387-B37EFF3061FB}" sibTransId="{C49C7975-0811-4E11-9B68-AD57E6BAE142}"/>
    <dgm:cxn modelId="{526132BE-3B56-4E13-89F0-8C0E8E278536}" type="presOf" srcId="{F9449F9F-4959-435E-84CB-C0AD489EBFCC}" destId="{FD1E854E-DB0A-4E1E-B4A4-C5C51A02FCD8}" srcOrd="1" destOrd="0" presId="urn:microsoft.com/office/officeart/2005/8/layout/hierarchy2"/>
    <dgm:cxn modelId="{16B72FFD-AAE9-4CC9-865B-562C31B3349B}" srcId="{A501216C-0098-49E6-9979-31C0538E72C6}" destId="{B7B9D229-A849-41EA-9E87-85BFA9488B04}" srcOrd="1" destOrd="0" parTransId="{F9449F9F-4959-435E-84CB-C0AD489EBFCC}" sibTransId="{EB80504B-D494-416D-A344-E8220C1C585F}"/>
    <dgm:cxn modelId="{6C47C783-09DF-4F52-AB43-29D30AC9ADC2}" type="presOf" srcId="{A501216C-0098-49E6-9979-31C0538E72C6}" destId="{94042F1E-8AD0-4B78-9F02-1F9E2E0C8C76}" srcOrd="0" destOrd="0" presId="urn:microsoft.com/office/officeart/2005/8/layout/hierarchy2"/>
    <dgm:cxn modelId="{56301D94-ADEE-4374-B394-3A7FF6C795F5}" type="presOf" srcId="{A1EB0860-8EFF-4756-889A-D6573978990F}" destId="{EE910117-09EB-4C1C-9009-283B28525434}" srcOrd="0" destOrd="0" presId="urn:microsoft.com/office/officeart/2005/8/layout/hierarchy2"/>
    <dgm:cxn modelId="{664CEB16-1D5F-4FDB-AC86-EEFD36DA438D}" type="presOf" srcId="{6E83B39F-508C-4226-895F-12D2D19629D2}" destId="{D91A2704-942D-4233-9204-1A6213F5253E}" srcOrd="0" destOrd="0" presId="urn:microsoft.com/office/officeart/2005/8/layout/hierarchy2"/>
    <dgm:cxn modelId="{A2C7A608-C30F-4F15-B6B4-138B78C49F70}" srcId="{32F2884E-564D-42DD-89C1-A205C4496979}" destId="{1DFFCD2A-56D3-4A94-9F6F-555E4DD55B4C}" srcOrd="0" destOrd="0" parTransId="{5A14F14A-BFBA-47C9-96A2-0149906121FD}" sibTransId="{BF5015A3-2BB0-43C5-A3B8-BB25A51FA86A}"/>
    <dgm:cxn modelId="{C5E6D81F-5886-43C9-AB4E-521F35A3FEC5}" type="presOf" srcId="{4FA5BBEC-B4D6-42A8-B1EC-1AE3ED889B55}" destId="{3BBF2B09-E6CF-4252-8524-50323873F014}" srcOrd="0" destOrd="0" presId="urn:microsoft.com/office/officeart/2005/8/layout/hierarchy2"/>
    <dgm:cxn modelId="{DCDFD410-D2CF-49A3-BCAD-03C66F9C8A76}" type="presOf" srcId="{68040044-8580-49F1-8F18-FCC5DC25C4CC}" destId="{4DD541CE-6F24-458A-83E1-9E035AF32A7F}" srcOrd="0" destOrd="0" presId="urn:microsoft.com/office/officeart/2005/8/layout/hierarchy2"/>
    <dgm:cxn modelId="{15F7347A-C06A-43A0-AA54-B3CD011B3C0C}" type="presOf" srcId="{950D5BEC-D5B5-4FE9-9B20-E949D57F7126}" destId="{16661CF1-88A1-4950-99AD-E3779FEDE0DC}" srcOrd="0" destOrd="0" presId="urn:microsoft.com/office/officeart/2005/8/layout/hierarchy2"/>
    <dgm:cxn modelId="{51EBDE32-985C-4CCB-9AF4-C601E1AAC235}" srcId="{32F2884E-564D-42DD-89C1-A205C4496979}" destId="{D6FEF7A7-31E6-4163-9822-9054FE03E0C4}" srcOrd="2" destOrd="0" parTransId="{22B08A2C-21BB-48BB-9A2D-E336FEA5DE4F}" sibTransId="{1C375672-6B30-4FBE-83F3-090886868638}"/>
    <dgm:cxn modelId="{CF06DEB3-EFFE-4013-B1FF-6F7E02E8DD23}" type="presOf" srcId="{B4F29545-9BA9-4B17-94F5-94A72185B1FD}" destId="{90EE4233-C75B-4ABA-8CF4-3A6A0415590F}" srcOrd="1" destOrd="0" presId="urn:microsoft.com/office/officeart/2005/8/layout/hierarchy2"/>
    <dgm:cxn modelId="{EB8B4329-A7EC-49E9-A516-39BF3FBBCCD5}" type="presOf" srcId="{B698C42C-0AF2-46DD-B129-AF49A4B9D1BB}" destId="{B31B4822-28F7-4686-9927-B8C308BA5DAE}" srcOrd="0" destOrd="0" presId="urn:microsoft.com/office/officeart/2005/8/layout/hierarchy2"/>
    <dgm:cxn modelId="{5C2F43CF-9E08-4A03-87CD-7C6FDCD283E7}" type="presOf" srcId="{1DFFCD2A-56D3-4A94-9F6F-555E4DD55B4C}" destId="{73B78A53-2037-401D-8569-202209D13C9E}" srcOrd="0" destOrd="0" presId="urn:microsoft.com/office/officeart/2005/8/layout/hierarchy2"/>
    <dgm:cxn modelId="{2F94D3E2-9EE0-461F-97B8-FF268F9A979B}" type="presOf" srcId="{C611F981-C314-4BBB-B780-9F3F789D9D4A}" destId="{9AA3A809-431A-44ED-8AD8-08536759C634}" srcOrd="1" destOrd="0" presId="urn:microsoft.com/office/officeart/2005/8/layout/hierarchy2"/>
    <dgm:cxn modelId="{1ECD11C5-3C56-47B1-9598-5896B6290D17}" type="presOf" srcId="{F9449F9F-4959-435E-84CB-C0AD489EBFCC}" destId="{420C25E5-BF20-4E71-ADEB-037317B66932}" srcOrd="0" destOrd="0" presId="urn:microsoft.com/office/officeart/2005/8/layout/hierarchy2"/>
    <dgm:cxn modelId="{0CFCA1F4-2025-493C-A752-5AA485CFD111}" type="presOf" srcId="{76157BF1-03DF-44C3-9863-44D63AF54C11}" destId="{902A5067-DF3E-4925-AD0F-413DBF160821}" srcOrd="1" destOrd="0" presId="urn:microsoft.com/office/officeart/2005/8/layout/hierarchy2"/>
    <dgm:cxn modelId="{6D0AB503-0EA0-49EC-AAC3-F4D1CB74A78E}" type="presOf" srcId="{C611F981-C314-4BBB-B780-9F3F789D9D4A}" destId="{60AECE99-E351-4C92-BB22-5F8C627AA7D4}" srcOrd="0" destOrd="0" presId="urn:microsoft.com/office/officeart/2005/8/layout/hierarchy2"/>
    <dgm:cxn modelId="{DC59BED1-6E4E-420E-8FAB-9DF179E65AD9}" type="presOf" srcId="{B4F29545-9BA9-4B17-94F5-94A72185B1FD}" destId="{6D58771F-D0B7-4A18-A097-76FD0702B741}" srcOrd="0" destOrd="0" presId="urn:microsoft.com/office/officeart/2005/8/layout/hierarchy2"/>
    <dgm:cxn modelId="{BE16EA3F-12C5-4061-8C6A-51E94C536967}" type="presOf" srcId="{52196DBE-5405-4C6F-A483-C2697F99B68F}" destId="{FD66DA26-4866-4C05-A2D5-FAEF03FB9781}" srcOrd="0" destOrd="0" presId="urn:microsoft.com/office/officeart/2005/8/layout/hierarchy2"/>
    <dgm:cxn modelId="{B52D96A2-5E25-40EB-9DA8-B14B599CAB4F}" type="presOf" srcId="{BE731C60-6D0A-4DBB-A717-4F7EF949F2E2}" destId="{77284AAA-A790-4CEC-8851-DEE336DE2E7C}" srcOrd="0" destOrd="0" presId="urn:microsoft.com/office/officeart/2005/8/layout/hierarchy2"/>
    <dgm:cxn modelId="{6DFF90F4-2CC7-4024-8038-6F0747A7F180}" srcId="{A1EB0860-8EFF-4756-889A-D6573978990F}" destId="{4AE2EC9F-A1CB-48AC-8951-927EF79E1A1A}" srcOrd="0" destOrd="0" parTransId="{B698C42C-0AF2-46DD-B129-AF49A4B9D1BB}" sibTransId="{AF5EF475-CAA8-46D2-A714-04F3222A1A1B}"/>
    <dgm:cxn modelId="{1525E448-2745-4943-8DB4-D1DB9122881F}" srcId="{A501216C-0098-49E6-9979-31C0538E72C6}" destId="{52196DBE-5405-4C6F-A483-C2697F99B68F}" srcOrd="0" destOrd="0" parTransId="{33936E29-C6F1-4D1E-975A-DFE2DA14DD6E}" sibTransId="{33C26CA0-6488-46A3-8DB5-41A70A22948F}"/>
    <dgm:cxn modelId="{B7F4A6EF-CDCE-4DF9-936F-117F98A72EB2}" type="presOf" srcId="{A12B2F23-CB34-403A-8FCC-4D3779FA03C6}" destId="{4CE7FD85-8B9D-4C65-B02F-F7DED6B01657}" srcOrd="0" destOrd="0" presId="urn:microsoft.com/office/officeart/2005/8/layout/hierarchy2"/>
    <dgm:cxn modelId="{8B2B7389-67D4-4606-8DF5-2675964AEA3C}" type="presOf" srcId="{4FA5BBEC-B4D6-42A8-B1EC-1AE3ED889B55}" destId="{063CA257-ACCA-4C40-B39F-5DB85E4AA900}" srcOrd="1" destOrd="0" presId="urn:microsoft.com/office/officeart/2005/8/layout/hierarchy2"/>
    <dgm:cxn modelId="{8B312F13-5A0A-48C5-8321-119781E9E4F8}" type="presOf" srcId="{B698C42C-0AF2-46DD-B129-AF49A4B9D1BB}" destId="{E6158BFD-7958-476B-9838-E974B7BCAD9E}" srcOrd="1" destOrd="0" presId="urn:microsoft.com/office/officeart/2005/8/layout/hierarchy2"/>
    <dgm:cxn modelId="{AE877DA4-B0E4-4157-9A8F-2F3B74C127DD}" srcId="{A12B2F23-CB34-403A-8FCC-4D3779FA03C6}" destId="{68040044-8580-49F1-8F18-FCC5DC25C4CC}" srcOrd="1" destOrd="0" parTransId="{BE731C60-6D0A-4DBB-A717-4F7EF949F2E2}" sibTransId="{F1759A1C-C094-418D-9AB7-74F95F4E6A20}"/>
    <dgm:cxn modelId="{BA25BAC6-7368-4236-9DDD-DD04C448CBCE}" type="presOf" srcId="{33936E29-C6F1-4D1E-975A-DFE2DA14DD6E}" destId="{87A81C38-5C36-480E-85BF-4B35B107A69F}" srcOrd="1" destOrd="0" presId="urn:microsoft.com/office/officeart/2005/8/layout/hierarchy2"/>
    <dgm:cxn modelId="{94A4922D-5D27-4E43-B1C3-33BA46FE122C}" type="presOf" srcId="{D6FEF7A7-31E6-4163-9822-9054FE03E0C4}" destId="{B7D1ACF4-FA9F-44A3-A4BD-8BCBC038AAFC}" srcOrd="0" destOrd="0" presId="urn:microsoft.com/office/officeart/2005/8/layout/hierarchy2"/>
    <dgm:cxn modelId="{390ED2CC-642B-4329-B5C5-A08AA367EA93}" type="presOf" srcId="{32F2884E-564D-42DD-89C1-A205C4496979}" destId="{525EAC68-BD97-41F5-9ABE-97A92B87D9E9}" srcOrd="0" destOrd="0" presId="urn:microsoft.com/office/officeart/2005/8/layout/hierarchy2"/>
    <dgm:cxn modelId="{D1C5F9DA-AD24-49C0-9949-F5F7E44B3D17}" type="presOf" srcId="{33936E29-C6F1-4D1E-975A-DFE2DA14DD6E}" destId="{B5B87F1D-A6A4-42F5-A02C-79DC72761F9C}" srcOrd="0" destOrd="0" presId="urn:microsoft.com/office/officeart/2005/8/layout/hierarchy2"/>
    <dgm:cxn modelId="{48599E6A-18FF-4D78-9F7E-EBCE24D02810}" srcId="{32F2884E-564D-42DD-89C1-A205C4496979}" destId="{A1EB0860-8EFF-4756-889A-D6573978990F}" srcOrd="1" destOrd="0" parTransId="{9CA7C545-A5C0-4C34-A549-17082BF56DE8}" sibTransId="{29966687-0FEC-498F-A4D4-0C68FBA74DA4}"/>
    <dgm:cxn modelId="{4BD40EA0-2C43-48A0-8A12-3C43FB39124D}" type="presOf" srcId="{063D31E6-2EE8-4181-A7A2-0231C75FCA5D}" destId="{9CB7F6ED-6EA5-40FD-9AA5-119F42B548CD}" srcOrd="0" destOrd="0" presId="urn:microsoft.com/office/officeart/2005/8/layout/hierarchy2"/>
    <dgm:cxn modelId="{F2B7B053-B246-4A9F-A3B3-D9196F6A43DB}" type="presOf" srcId="{BE731C60-6D0A-4DBB-A717-4F7EF949F2E2}" destId="{BCCB6D70-D0F0-4E3F-B678-D2B489100C2B}" srcOrd="1" destOrd="0" presId="urn:microsoft.com/office/officeart/2005/8/layout/hierarchy2"/>
    <dgm:cxn modelId="{C6279258-E594-4AEB-989A-9247344DBB40}" srcId="{52196DBE-5405-4C6F-A483-C2697F99B68F}" destId="{6E83B39F-508C-4226-895F-12D2D19629D2}" srcOrd="2" destOrd="0" parTransId="{4FA5BBEC-B4D6-42A8-B1EC-1AE3ED889B55}" sibTransId="{2451FBB7-5665-4C7C-B699-B8D3940754CD}"/>
    <dgm:cxn modelId="{35F38F5E-4990-4503-A227-31C887781EE3}" srcId="{4AE2EC9F-A1CB-48AC-8951-927EF79E1A1A}" destId="{063D31E6-2EE8-4181-A7A2-0231C75FCA5D}" srcOrd="0" destOrd="0" parTransId="{B4F29545-9BA9-4B17-94F5-94A72185B1FD}" sibTransId="{A22E44EB-91DC-4440-9FA3-B42D02BFE4F3}"/>
    <dgm:cxn modelId="{FE089ED2-9E1B-49BD-8794-502C52DC6231}" type="presParOf" srcId="{525EAC68-BD97-41F5-9ABE-97A92B87D9E9}" destId="{52B7A684-D793-43DC-B2E6-45420A06F647}" srcOrd="0" destOrd="0" presId="urn:microsoft.com/office/officeart/2005/8/layout/hierarchy2"/>
    <dgm:cxn modelId="{6260D1AF-DB77-4D39-9E39-3E57545F4EFD}" type="presParOf" srcId="{52B7A684-D793-43DC-B2E6-45420A06F647}" destId="{73B78A53-2037-401D-8569-202209D13C9E}" srcOrd="0" destOrd="0" presId="urn:microsoft.com/office/officeart/2005/8/layout/hierarchy2"/>
    <dgm:cxn modelId="{D7CF1B5C-71A9-4570-A014-6FD6EAF4796E}" type="presParOf" srcId="{52B7A684-D793-43DC-B2E6-45420A06F647}" destId="{72D0283A-62F4-4E96-BC99-09D60BD9EC80}" srcOrd="1" destOrd="0" presId="urn:microsoft.com/office/officeart/2005/8/layout/hierarchy2"/>
    <dgm:cxn modelId="{2D8669C4-DD7F-4F79-9CEF-76F4B110AA67}" type="presParOf" srcId="{72D0283A-62F4-4E96-BC99-09D60BD9EC80}" destId="{60AECE99-E351-4C92-BB22-5F8C627AA7D4}" srcOrd="0" destOrd="0" presId="urn:microsoft.com/office/officeart/2005/8/layout/hierarchy2"/>
    <dgm:cxn modelId="{030C379B-AA4F-40FA-B16C-0A83A6EBD7C5}" type="presParOf" srcId="{60AECE99-E351-4C92-BB22-5F8C627AA7D4}" destId="{9AA3A809-431A-44ED-8AD8-08536759C634}" srcOrd="0" destOrd="0" presId="urn:microsoft.com/office/officeart/2005/8/layout/hierarchy2"/>
    <dgm:cxn modelId="{2A3AC5EF-C473-4232-88AE-6A598ACFE7AD}" type="presParOf" srcId="{72D0283A-62F4-4E96-BC99-09D60BD9EC80}" destId="{BC8FE9E3-1ECE-4651-9CF7-B6908C966504}" srcOrd="1" destOrd="0" presId="urn:microsoft.com/office/officeart/2005/8/layout/hierarchy2"/>
    <dgm:cxn modelId="{051A9DAF-48BA-4FFA-86B6-A4C737AFD665}" type="presParOf" srcId="{BC8FE9E3-1ECE-4651-9CF7-B6908C966504}" destId="{94042F1E-8AD0-4B78-9F02-1F9E2E0C8C76}" srcOrd="0" destOrd="0" presId="urn:microsoft.com/office/officeart/2005/8/layout/hierarchy2"/>
    <dgm:cxn modelId="{C2B35565-349A-4B84-A63D-BC1A601E7A01}" type="presParOf" srcId="{BC8FE9E3-1ECE-4651-9CF7-B6908C966504}" destId="{DC5181C5-F5C2-43A8-9E70-A1DDB5D2C473}" srcOrd="1" destOrd="0" presId="urn:microsoft.com/office/officeart/2005/8/layout/hierarchy2"/>
    <dgm:cxn modelId="{7B7909DC-9397-4606-9035-55F677D65C20}" type="presParOf" srcId="{DC5181C5-F5C2-43A8-9E70-A1DDB5D2C473}" destId="{B5B87F1D-A6A4-42F5-A02C-79DC72761F9C}" srcOrd="0" destOrd="0" presId="urn:microsoft.com/office/officeart/2005/8/layout/hierarchy2"/>
    <dgm:cxn modelId="{2B17CA55-CADA-4186-A48F-0056123F8880}" type="presParOf" srcId="{B5B87F1D-A6A4-42F5-A02C-79DC72761F9C}" destId="{87A81C38-5C36-480E-85BF-4B35B107A69F}" srcOrd="0" destOrd="0" presId="urn:microsoft.com/office/officeart/2005/8/layout/hierarchy2"/>
    <dgm:cxn modelId="{D141CC07-9888-4548-95E5-5B053607A618}" type="presParOf" srcId="{DC5181C5-F5C2-43A8-9E70-A1DDB5D2C473}" destId="{981D3DFC-CA8D-4D7C-88AA-69D088BBECAD}" srcOrd="1" destOrd="0" presId="urn:microsoft.com/office/officeart/2005/8/layout/hierarchy2"/>
    <dgm:cxn modelId="{2AED4721-D45C-4A60-B8EE-52F241545B30}" type="presParOf" srcId="{981D3DFC-CA8D-4D7C-88AA-69D088BBECAD}" destId="{FD66DA26-4866-4C05-A2D5-FAEF03FB9781}" srcOrd="0" destOrd="0" presId="urn:microsoft.com/office/officeart/2005/8/layout/hierarchy2"/>
    <dgm:cxn modelId="{AA443890-F773-467F-A321-9BE9D4C2747A}" type="presParOf" srcId="{981D3DFC-CA8D-4D7C-88AA-69D088BBECAD}" destId="{3BF188E6-65F5-44B1-BE66-306163C52233}" srcOrd="1" destOrd="0" presId="urn:microsoft.com/office/officeart/2005/8/layout/hierarchy2"/>
    <dgm:cxn modelId="{1232FC83-46A0-46FD-8FE1-52DFCACBB27B}" type="presParOf" srcId="{3BF188E6-65F5-44B1-BE66-306163C52233}" destId="{4328F361-7656-4FC4-B529-34DF392580A3}" srcOrd="0" destOrd="0" presId="urn:microsoft.com/office/officeart/2005/8/layout/hierarchy2"/>
    <dgm:cxn modelId="{759C71FA-3224-4E00-A071-27C5F6424276}" type="presParOf" srcId="{4328F361-7656-4FC4-B529-34DF392580A3}" destId="{4CE97DC3-8A51-4164-A6EF-F36927A466E6}" srcOrd="0" destOrd="0" presId="urn:microsoft.com/office/officeart/2005/8/layout/hierarchy2"/>
    <dgm:cxn modelId="{CAA55F95-AF12-44BE-B892-91541E2E9DB1}" type="presParOf" srcId="{3BF188E6-65F5-44B1-BE66-306163C52233}" destId="{19CF2DA7-A94F-4B1D-92E9-021377196544}" srcOrd="1" destOrd="0" presId="urn:microsoft.com/office/officeart/2005/8/layout/hierarchy2"/>
    <dgm:cxn modelId="{63C41A42-0EE1-4C22-BDFD-2639C4F79BD9}" type="presParOf" srcId="{19CF2DA7-A94F-4B1D-92E9-021377196544}" destId="{CABDB555-E20A-40BA-A57A-2FC8D20E5CBD}" srcOrd="0" destOrd="0" presId="urn:microsoft.com/office/officeart/2005/8/layout/hierarchy2"/>
    <dgm:cxn modelId="{10EC8110-383F-40B2-9E0D-E6DC0F390109}" type="presParOf" srcId="{19CF2DA7-A94F-4B1D-92E9-021377196544}" destId="{88311A3C-731E-4D9E-8F47-0F9E0324A3DC}" srcOrd="1" destOrd="0" presId="urn:microsoft.com/office/officeart/2005/8/layout/hierarchy2"/>
    <dgm:cxn modelId="{EDF6ABF2-6974-4B43-983A-F523CC0D801A}" type="presParOf" srcId="{3BF188E6-65F5-44B1-BE66-306163C52233}" destId="{9E68C1B9-8905-437F-8BD8-0FE3BB1F0719}" srcOrd="2" destOrd="0" presId="urn:microsoft.com/office/officeart/2005/8/layout/hierarchy2"/>
    <dgm:cxn modelId="{BA5150AF-29B5-4FC0-924D-A49CDE6446C6}" type="presParOf" srcId="{9E68C1B9-8905-437F-8BD8-0FE3BB1F0719}" destId="{27BB7883-62DE-4064-9AB8-244B70C46C8D}" srcOrd="0" destOrd="0" presId="urn:microsoft.com/office/officeart/2005/8/layout/hierarchy2"/>
    <dgm:cxn modelId="{61E64A5A-C7D8-4786-8E91-0E9FB94D7F3B}" type="presParOf" srcId="{3BF188E6-65F5-44B1-BE66-306163C52233}" destId="{A36ABEEB-AC06-40C4-8A53-DA9E5FF88026}" srcOrd="3" destOrd="0" presId="urn:microsoft.com/office/officeart/2005/8/layout/hierarchy2"/>
    <dgm:cxn modelId="{35130890-EF0E-4233-8852-79C2E0E1DB7E}" type="presParOf" srcId="{A36ABEEB-AC06-40C4-8A53-DA9E5FF88026}" destId="{D57BF8EB-F8FF-4547-B0C7-C0625392465F}" srcOrd="0" destOrd="0" presId="urn:microsoft.com/office/officeart/2005/8/layout/hierarchy2"/>
    <dgm:cxn modelId="{2F8834F0-6A53-4B01-904F-A609A8D0AAA9}" type="presParOf" srcId="{A36ABEEB-AC06-40C4-8A53-DA9E5FF88026}" destId="{DED0AB5D-596C-4289-9A7F-9D1584787159}" srcOrd="1" destOrd="0" presId="urn:microsoft.com/office/officeart/2005/8/layout/hierarchy2"/>
    <dgm:cxn modelId="{EDD30F17-1CCA-4673-B12B-6869128F92A3}" type="presParOf" srcId="{3BF188E6-65F5-44B1-BE66-306163C52233}" destId="{3BBF2B09-E6CF-4252-8524-50323873F014}" srcOrd="4" destOrd="0" presId="urn:microsoft.com/office/officeart/2005/8/layout/hierarchy2"/>
    <dgm:cxn modelId="{AA83729D-B70A-4C0B-8F81-603488A776FE}" type="presParOf" srcId="{3BBF2B09-E6CF-4252-8524-50323873F014}" destId="{063CA257-ACCA-4C40-B39F-5DB85E4AA900}" srcOrd="0" destOrd="0" presId="urn:microsoft.com/office/officeart/2005/8/layout/hierarchy2"/>
    <dgm:cxn modelId="{6534263F-C8B0-4154-BA58-441FE434E114}" type="presParOf" srcId="{3BF188E6-65F5-44B1-BE66-306163C52233}" destId="{1A47DCA2-D69A-482C-96A1-97F6705BEEC9}" srcOrd="5" destOrd="0" presId="urn:microsoft.com/office/officeart/2005/8/layout/hierarchy2"/>
    <dgm:cxn modelId="{17C9BA4C-088D-44C0-B509-2BC5EFB52997}" type="presParOf" srcId="{1A47DCA2-D69A-482C-96A1-97F6705BEEC9}" destId="{D91A2704-942D-4233-9204-1A6213F5253E}" srcOrd="0" destOrd="0" presId="urn:microsoft.com/office/officeart/2005/8/layout/hierarchy2"/>
    <dgm:cxn modelId="{041B992C-C5EF-4D78-8708-BB0A12866FB8}" type="presParOf" srcId="{1A47DCA2-D69A-482C-96A1-97F6705BEEC9}" destId="{1E57B549-084F-4AC9-A8E0-D72F5C5DC892}" srcOrd="1" destOrd="0" presId="urn:microsoft.com/office/officeart/2005/8/layout/hierarchy2"/>
    <dgm:cxn modelId="{76A83C2E-DD31-487C-8628-8DEA0C03EF80}" type="presParOf" srcId="{DC5181C5-F5C2-43A8-9E70-A1DDB5D2C473}" destId="{420C25E5-BF20-4E71-ADEB-037317B66932}" srcOrd="2" destOrd="0" presId="urn:microsoft.com/office/officeart/2005/8/layout/hierarchy2"/>
    <dgm:cxn modelId="{C243F662-749A-4255-8E63-546D188A15FD}" type="presParOf" srcId="{420C25E5-BF20-4E71-ADEB-037317B66932}" destId="{FD1E854E-DB0A-4E1E-B4A4-C5C51A02FCD8}" srcOrd="0" destOrd="0" presId="urn:microsoft.com/office/officeart/2005/8/layout/hierarchy2"/>
    <dgm:cxn modelId="{C6CE97B3-3B54-437A-BA6E-918A4C17BE07}" type="presParOf" srcId="{DC5181C5-F5C2-43A8-9E70-A1DDB5D2C473}" destId="{57A19FB8-BE14-49FB-896E-8CE3FB87C3D6}" srcOrd="3" destOrd="0" presId="urn:microsoft.com/office/officeart/2005/8/layout/hierarchy2"/>
    <dgm:cxn modelId="{4CF2E0B7-BAD8-4712-B0F7-339831147FBD}" type="presParOf" srcId="{57A19FB8-BE14-49FB-896E-8CE3FB87C3D6}" destId="{9243E4B4-E208-41CE-9658-D18FAB5CB220}" srcOrd="0" destOrd="0" presId="urn:microsoft.com/office/officeart/2005/8/layout/hierarchy2"/>
    <dgm:cxn modelId="{DCD031FE-76A6-4A67-AAE9-B32E40FA329B}" type="presParOf" srcId="{57A19FB8-BE14-49FB-896E-8CE3FB87C3D6}" destId="{2E7D3C1F-794E-4D47-B309-04559B62036D}" srcOrd="1" destOrd="0" presId="urn:microsoft.com/office/officeart/2005/8/layout/hierarchy2"/>
    <dgm:cxn modelId="{B9186F83-FBDC-4F7B-A39B-A595A628F5C2}" type="presParOf" srcId="{525EAC68-BD97-41F5-9ABE-97A92B87D9E9}" destId="{9B13AA18-3EA1-4A0C-8121-91A540B7A22F}" srcOrd="1" destOrd="0" presId="urn:microsoft.com/office/officeart/2005/8/layout/hierarchy2"/>
    <dgm:cxn modelId="{93254201-E0F4-430C-A214-480F2D6B6E21}" type="presParOf" srcId="{9B13AA18-3EA1-4A0C-8121-91A540B7A22F}" destId="{EE910117-09EB-4C1C-9009-283B28525434}" srcOrd="0" destOrd="0" presId="urn:microsoft.com/office/officeart/2005/8/layout/hierarchy2"/>
    <dgm:cxn modelId="{11E04F42-57D3-4883-96F8-C817B1E3D19E}" type="presParOf" srcId="{9B13AA18-3EA1-4A0C-8121-91A540B7A22F}" destId="{5C07D413-7C1B-43BD-BB1B-486C6C30B306}" srcOrd="1" destOrd="0" presId="urn:microsoft.com/office/officeart/2005/8/layout/hierarchy2"/>
    <dgm:cxn modelId="{C63B66D5-52DE-4B29-B813-81A582697111}" type="presParOf" srcId="{5C07D413-7C1B-43BD-BB1B-486C6C30B306}" destId="{B31B4822-28F7-4686-9927-B8C308BA5DAE}" srcOrd="0" destOrd="0" presId="urn:microsoft.com/office/officeart/2005/8/layout/hierarchy2"/>
    <dgm:cxn modelId="{1696A4B7-EFCA-4C00-A3EF-BAE005D57219}" type="presParOf" srcId="{B31B4822-28F7-4686-9927-B8C308BA5DAE}" destId="{E6158BFD-7958-476B-9838-E974B7BCAD9E}" srcOrd="0" destOrd="0" presId="urn:microsoft.com/office/officeart/2005/8/layout/hierarchy2"/>
    <dgm:cxn modelId="{56B0DA14-37E4-4E58-9F2C-D6B9DE748E4C}" type="presParOf" srcId="{5C07D413-7C1B-43BD-BB1B-486C6C30B306}" destId="{4D60811D-A20B-49C1-A7DB-264516EE5542}" srcOrd="1" destOrd="0" presId="urn:microsoft.com/office/officeart/2005/8/layout/hierarchy2"/>
    <dgm:cxn modelId="{776A6189-4BED-4A4E-B72C-7A6DB23BAEB3}" type="presParOf" srcId="{4D60811D-A20B-49C1-A7DB-264516EE5542}" destId="{01DF3876-8443-4F7C-BA68-4DF6ACD7B4FC}" srcOrd="0" destOrd="0" presId="urn:microsoft.com/office/officeart/2005/8/layout/hierarchy2"/>
    <dgm:cxn modelId="{ABC69B7B-742A-43B5-BC96-812CCA86FA0C}" type="presParOf" srcId="{4D60811D-A20B-49C1-A7DB-264516EE5542}" destId="{4473E6D9-3BC2-467E-AABB-C742D8C67C0B}" srcOrd="1" destOrd="0" presId="urn:microsoft.com/office/officeart/2005/8/layout/hierarchy2"/>
    <dgm:cxn modelId="{E235A308-70DB-402C-AAAE-70254CF662D6}" type="presParOf" srcId="{4473E6D9-3BC2-467E-AABB-C742D8C67C0B}" destId="{6D58771F-D0B7-4A18-A097-76FD0702B741}" srcOrd="0" destOrd="0" presId="urn:microsoft.com/office/officeart/2005/8/layout/hierarchy2"/>
    <dgm:cxn modelId="{577EEAE8-08AC-44E0-AEA8-099076FC6551}" type="presParOf" srcId="{6D58771F-D0B7-4A18-A097-76FD0702B741}" destId="{90EE4233-C75B-4ABA-8CF4-3A6A0415590F}" srcOrd="0" destOrd="0" presId="urn:microsoft.com/office/officeart/2005/8/layout/hierarchy2"/>
    <dgm:cxn modelId="{4F8E1A7D-0F10-44B1-BF1F-267AA2C067C2}" type="presParOf" srcId="{4473E6D9-3BC2-467E-AABB-C742D8C67C0B}" destId="{CE4197AA-3F25-40C8-9070-04F3D5AF9FEB}" srcOrd="1" destOrd="0" presId="urn:microsoft.com/office/officeart/2005/8/layout/hierarchy2"/>
    <dgm:cxn modelId="{9FA32BEA-850A-4093-B031-D842682348E3}" type="presParOf" srcId="{CE4197AA-3F25-40C8-9070-04F3D5AF9FEB}" destId="{9CB7F6ED-6EA5-40FD-9AA5-119F42B548CD}" srcOrd="0" destOrd="0" presId="urn:microsoft.com/office/officeart/2005/8/layout/hierarchy2"/>
    <dgm:cxn modelId="{52DF719E-9412-4752-BD4F-20F90E9E0035}" type="presParOf" srcId="{CE4197AA-3F25-40C8-9070-04F3D5AF9FEB}" destId="{5822EFC9-7AFD-43F8-B34C-AF853E3E80F7}" srcOrd="1" destOrd="0" presId="urn:microsoft.com/office/officeart/2005/8/layout/hierarchy2"/>
    <dgm:cxn modelId="{0BEDD109-4DEA-475F-8FD8-610B91FC390C}" type="presParOf" srcId="{525EAC68-BD97-41F5-9ABE-97A92B87D9E9}" destId="{392F8BD5-E7C7-4421-BA30-3F6F820BBAEE}" srcOrd="2" destOrd="0" presId="urn:microsoft.com/office/officeart/2005/8/layout/hierarchy2"/>
    <dgm:cxn modelId="{93C3E11B-4C36-42CC-96F0-9EC012883F72}" type="presParOf" srcId="{392F8BD5-E7C7-4421-BA30-3F6F820BBAEE}" destId="{B7D1ACF4-FA9F-44A3-A4BD-8BCBC038AAFC}" srcOrd="0" destOrd="0" presId="urn:microsoft.com/office/officeart/2005/8/layout/hierarchy2"/>
    <dgm:cxn modelId="{09181F67-3FC5-499E-8206-D3954E3D6FEE}" type="presParOf" srcId="{392F8BD5-E7C7-4421-BA30-3F6F820BBAEE}" destId="{E7003170-C2E0-48C7-9F17-9632E7705212}" srcOrd="1" destOrd="0" presId="urn:microsoft.com/office/officeart/2005/8/layout/hierarchy2"/>
    <dgm:cxn modelId="{66606CD7-C925-4016-9248-74DEDCCDAC83}" type="presParOf" srcId="{E7003170-C2E0-48C7-9F17-9632E7705212}" destId="{B007D8B2-8999-48C1-904F-2EDE876C3712}" srcOrd="0" destOrd="0" presId="urn:microsoft.com/office/officeart/2005/8/layout/hierarchy2"/>
    <dgm:cxn modelId="{C9B5FBD6-2BD3-4164-A3EA-7BD4D5758E4D}" type="presParOf" srcId="{B007D8B2-8999-48C1-904F-2EDE876C3712}" destId="{7719DA45-A627-4C66-A63B-76F5D1363F69}" srcOrd="0" destOrd="0" presId="urn:microsoft.com/office/officeart/2005/8/layout/hierarchy2"/>
    <dgm:cxn modelId="{81B374D2-93A8-4D16-9E68-23272287AC5F}" type="presParOf" srcId="{E7003170-C2E0-48C7-9F17-9632E7705212}" destId="{25110241-2D76-471C-A727-B6E2B6DC436B}" srcOrd="1" destOrd="0" presId="urn:microsoft.com/office/officeart/2005/8/layout/hierarchy2"/>
    <dgm:cxn modelId="{29900BF0-1F60-4E41-A1C1-69B498DD6A7E}" type="presParOf" srcId="{25110241-2D76-471C-A727-B6E2B6DC436B}" destId="{4CE7FD85-8B9D-4C65-B02F-F7DED6B01657}" srcOrd="0" destOrd="0" presId="urn:microsoft.com/office/officeart/2005/8/layout/hierarchy2"/>
    <dgm:cxn modelId="{4E754B27-63DF-44D8-8CD6-A12EB2D4037A}" type="presParOf" srcId="{25110241-2D76-471C-A727-B6E2B6DC436B}" destId="{31B505C6-D8D3-456B-8B48-C6CD11BA4A65}" srcOrd="1" destOrd="0" presId="urn:microsoft.com/office/officeart/2005/8/layout/hierarchy2"/>
    <dgm:cxn modelId="{DF179BDF-137B-43F4-8F10-0D2125E83918}" type="presParOf" srcId="{31B505C6-D8D3-456B-8B48-C6CD11BA4A65}" destId="{2CC46486-D246-4676-8E4A-0BA4C79A60A5}" srcOrd="0" destOrd="0" presId="urn:microsoft.com/office/officeart/2005/8/layout/hierarchy2"/>
    <dgm:cxn modelId="{2C5FD799-9250-4B0E-9644-4B70F7382953}" type="presParOf" srcId="{2CC46486-D246-4676-8E4A-0BA4C79A60A5}" destId="{902A5067-DF3E-4925-AD0F-413DBF160821}" srcOrd="0" destOrd="0" presId="urn:microsoft.com/office/officeart/2005/8/layout/hierarchy2"/>
    <dgm:cxn modelId="{9D72F502-58A6-440F-B49A-78838E0E854D}" type="presParOf" srcId="{31B505C6-D8D3-456B-8B48-C6CD11BA4A65}" destId="{C9B6CC7E-5485-41C6-B452-6FFEBC694F6C}" srcOrd="1" destOrd="0" presId="urn:microsoft.com/office/officeart/2005/8/layout/hierarchy2"/>
    <dgm:cxn modelId="{75949164-DA9B-4224-8268-106CE2FA1AD2}" type="presParOf" srcId="{C9B6CC7E-5485-41C6-B452-6FFEBC694F6C}" destId="{16661CF1-88A1-4950-99AD-E3779FEDE0DC}" srcOrd="0" destOrd="0" presId="urn:microsoft.com/office/officeart/2005/8/layout/hierarchy2"/>
    <dgm:cxn modelId="{252C5870-0660-4B73-9309-165FB32B7583}" type="presParOf" srcId="{C9B6CC7E-5485-41C6-B452-6FFEBC694F6C}" destId="{F308466C-010C-4AD4-8014-E26D095B4FCF}" srcOrd="1" destOrd="0" presId="urn:microsoft.com/office/officeart/2005/8/layout/hierarchy2"/>
    <dgm:cxn modelId="{7D4AF76B-387A-495D-ACF1-36C61F5E4633}" type="presParOf" srcId="{31B505C6-D8D3-456B-8B48-C6CD11BA4A65}" destId="{77284AAA-A790-4CEC-8851-DEE336DE2E7C}" srcOrd="2" destOrd="0" presId="urn:microsoft.com/office/officeart/2005/8/layout/hierarchy2"/>
    <dgm:cxn modelId="{E7E63877-8FB6-41A7-A5E8-B05781E309D1}" type="presParOf" srcId="{77284AAA-A790-4CEC-8851-DEE336DE2E7C}" destId="{BCCB6D70-D0F0-4E3F-B678-D2B489100C2B}" srcOrd="0" destOrd="0" presId="urn:microsoft.com/office/officeart/2005/8/layout/hierarchy2"/>
    <dgm:cxn modelId="{D8E62393-72D9-4FFE-A02A-175B90DF75E7}" type="presParOf" srcId="{31B505C6-D8D3-456B-8B48-C6CD11BA4A65}" destId="{123697C7-82BF-44E6-B786-36F70B6D2CB2}" srcOrd="3" destOrd="0" presId="urn:microsoft.com/office/officeart/2005/8/layout/hierarchy2"/>
    <dgm:cxn modelId="{5AA01EAE-AD64-48DF-BEA1-6DAEC480D45F}" type="presParOf" srcId="{123697C7-82BF-44E6-B786-36F70B6D2CB2}" destId="{4DD541CE-6F24-458A-83E1-9E035AF32A7F}" srcOrd="0" destOrd="0" presId="urn:microsoft.com/office/officeart/2005/8/layout/hierarchy2"/>
    <dgm:cxn modelId="{76C8CEBA-0A39-4211-AB32-E456AA70100A}" type="presParOf" srcId="{123697C7-82BF-44E6-B786-36F70B6D2CB2}" destId="{6A361061-590A-48D5-9E13-07DD09D2D32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78A53-2037-401D-8569-202209D13C9E}">
      <dsp:nvSpPr>
        <dsp:cNvPr id="0" name=""/>
        <dsp:cNvSpPr/>
      </dsp:nvSpPr>
      <dsp:spPr>
        <a:xfrm>
          <a:off x="4754" y="964458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Days</a:t>
          </a:r>
          <a:endParaRPr lang="en-US" sz="2600" kern="1200" dirty="0"/>
        </a:p>
      </dsp:txBody>
      <dsp:txXfrm>
        <a:off x="26156" y="985860"/>
        <a:ext cx="1418658" cy="687927"/>
      </dsp:txXfrm>
    </dsp:sp>
    <dsp:sp modelId="{60AECE99-E351-4C92-BB22-5F8C627AA7D4}">
      <dsp:nvSpPr>
        <dsp:cNvPr id="0" name=""/>
        <dsp:cNvSpPr/>
      </dsp:nvSpPr>
      <dsp:spPr>
        <a:xfrm>
          <a:off x="1466217" y="1315849"/>
          <a:ext cx="584584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584584" y="13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3894" y="1315209"/>
        <a:ext cx="29229" cy="29229"/>
      </dsp:txXfrm>
    </dsp:sp>
    <dsp:sp modelId="{94042F1E-8AD0-4B78-9F02-1F9E2E0C8C76}">
      <dsp:nvSpPr>
        <dsp:cNvPr id="0" name=""/>
        <dsp:cNvSpPr/>
      </dsp:nvSpPr>
      <dsp:spPr>
        <a:xfrm>
          <a:off x="2050802" y="964458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10 lags</a:t>
          </a:r>
          <a:endParaRPr lang="en-US" sz="2600" kern="1200" dirty="0"/>
        </a:p>
      </dsp:txBody>
      <dsp:txXfrm>
        <a:off x="2072204" y="985860"/>
        <a:ext cx="1418658" cy="687927"/>
      </dsp:txXfrm>
    </dsp:sp>
    <dsp:sp modelId="{B5B87F1D-A6A4-42F5-A02C-79DC72761F9C}">
      <dsp:nvSpPr>
        <dsp:cNvPr id="0" name=""/>
        <dsp:cNvSpPr/>
      </dsp:nvSpPr>
      <dsp:spPr>
        <a:xfrm rot="19457599">
          <a:off x="3444597" y="1105763"/>
          <a:ext cx="719918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719918" y="1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6559" y="1101740"/>
        <a:ext cx="35995" cy="35995"/>
      </dsp:txXfrm>
    </dsp:sp>
    <dsp:sp modelId="{FD66DA26-4866-4C05-A2D5-FAEF03FB9781}">
      <dsp:nvSpPr>
        <dsp:cNvPr id="0" name=""/>
        <dsp:cNvSpPr/>
      </dsp:nvSpPr>
      <dsp:spPr>
        <a:xfrm>
          <a:off x="4096849" y="544287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 weeks</a:t>
          </a:r>
          <a:endParaRPr lang="en-US" sz="2600" kern="1200" dirty="0"/>
        </a:p>
      </dsp:txBody>
      <dsp:txXfrm>
        <a:off x="4118251" y="565689"/>
        <a:ext cx="1418658" cy="687927"/>
      </dsp:txXfrm>
    </dsp:sp>
    <dsp:sp modelId="{4328F361-7656-4FC4-B529-34DF392580A3}">
      <dsp:nvSpPr>
        <dsp:cNvPr id="0" name=""/>
        <dsp:cNvSpPr/>
      </dsp:nvSpPr>
      <dsp:spPr>
        <a:xfrm rot="18855592">
          <a:off x="5431795" y="595735"/>
          <a:ext cx="837617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837617" y="1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29664" y="588769"/>
        <a:ext cx="41880" cy="41880"/>
      </dsp:txXfrm>
    </dsp:sp>
    <dsp:sp modelId="{CABDB555-E20A-40BA-A57A-2FC8D20E5CBD}">
      <dsp:nvSpPr>
        <dsp:cNvPr id="0" name=""/>
        <dsp:cNvSpPr/>
      </dsp:nvSpPr>
      <dsp:spPr>
        <a:xfrm>
          <a:off x="6142896" y="69710"/>
          <a:ext cx="1461462" cy="480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 weeks</a:t>
          </a:r>
          <a:endParaRPr lang="en-US" sz="2600" kern="1200" dirty="0"/>
        </a:p>
      </dsp:txBody>
      <dsp:txXfrm>
        <a:off x="6156958" y="83772"/>
        <a:ext cx="1433338" cy="451988"/>
      </dsp:txXfrm>
    </dsp:sp>
    <dsp:sp modelId="{9E68C1B9-8905-437F-8BD8-0FE3BB1F0719}">
      <dsp:nvSpPr>
        <dsp:cNvPr id="0" name=""/>
        <dsp:cNvSpPr/>
      </dsp:nvSpPr>
      <dsp:spPr>
        <a:xfrm rot="21472711">
          <a:off x="5558111" y="884850"/>
          <a:ext cx="584985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584985" y="1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35979" y="884200"/>
        <a:ext cx="29249" cy="29249"/>
      </dsp:txXfrm>
    </dsp:sp>
    <dsp:sp modelId="{D57BF8EB-F8FF-4547-B0C7-C0625392465F}">
      <dsp:nvSpPr>
        <dsp:cNvPr id="0" name=""/>
        <dsp:cNvSpPr/>
      </dsp:nvSpPr>
      <dsp:spPr>
        <a:xfrm>
          <a:off x="6142896" y="659432"/>
          <a:ext cx="1461462" cy="457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3 weeks</a:t>
          </a:r>
          <a:endParaRPr lang="en-US" sz="2600" kern="1200" dirty="0"/>
        </a:p>
      </dsp:txBody>
      <dsp:txXfrm>
        <a:off x="6156285" y="672821"/>
        <a:ext cx="1434684" cy="430352"/>
      </dsp:txXfrm>
    </dsp:sp>
    <dsp:sp modelId="{3BBF2B09-E6CF-4252-8524-50323873F014}">
      <dsp:nvSpPr>
        <dsp:cNvPr id="0" name=""/>
        <dsp:cNvSpPr/>
      </dsp:nvSpPr>
      <dsp:spPr>
        <a:xfrm rot="2681216">
          <a:off x="5439480" y="1184794"/>
          <a:ext cx="822247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822247" y="1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30048" y="1178212"/>
        <a:ext cx="41112" cy="41112"/>
      </dsp:txXfrm>
    </dsp:sp>
    <dsp:sp modelId="{D91A2704-942D-4233-9204-1A6213F5253E}">
      <dsp:nvSpPr>
        <dsp:cNvPr id="0" name=""/>
        <dsp:cNvSpPr/>
      </dsp:nvSpPr>
      <dsp:spPr>
        <a:xfrm>
          <a:off x="6142896" y="1226173"/>
          <a:ext cx="1461462" cy="523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4 weeks</a:t>
          </a:r>
        </a:p>
      </dsp:txBody>
      <dsp:txXfrm>
        <a:off x="6158227" y="1241504"/>
        <a:ext cx="1430800" cy="492760"/>
      </dsp:txXfrm>
    </dsp:sp>
    <dsp:sp modelId="{420C25E5-BF20-4E71-ADEB-037317B66932}">
      <dsp:nvSpPr>
        <dsp:cNvPr id="0" name=""/>
        <dsp:cNvSpPr/>
      </dsp:nvSpPr>
      <dsp:spPr>
        <a:xfrm rot="2142401">
          <a:off x="3444597" y="1525934"/>
          <a:ext cx="719918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719918" y="1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6559" y="1521910"/>
        <a:ext cx="35995" cy="35995"/>
      </dsp:txXfrm>
    </dsp:sp>
    <dsp:sp modelId="{9243E4B4-E208-41CE-9658-D18FAB5CB220}">
      <dsp:nvSpPr>
        <dsp:cNvPr id="0" name=""/>
        <dsp:cNvSpPr/>
      </dsp:nvSpPr>
      <dsp:spPr>
        <a:xfrm>
          <a:off x="4096849" y="1384628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 month</a:t>
          </a:r>
          <a:endParaRPr lang="en-US" sz="2600" kern="1200" dirty="0"/>
        </a:p>
      </dsp:txBody>
      <dsp:txXfrm>
        <a:off x="4118251" y="1406030"/>
        <a:ext cx="1418658" cy="687927"/>
      </dsp:txXfrm>
    </dsp:sp>
    <dsp:sp modelId="{EE910117-09EB-4C1C-9009-283B28525434}">
      <dsp:nvSpPr>
        <dsp:cNvPr id="0" name=""/>
        <dsp:cNvSpPr/>
      </dsp:nvSpPr>
      <dsp:spPr>
        <a:xfrm>
          <a:off x="4754" y="2224969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Weeks</a:t>
          </a:r>
          <a:endParaRPr lang="en-US" sz="2600" kern="1200" dirty="0"/>
        </a:p>
      </dsp:txBody>
      <dsp:txXfrm>
        <a:off x="26156" y="2246371"/>
        <a:ext cx="1418658" cy="687927"/>
      </dsp:txXfrm>
    </dsp:sp>
    <dsp:sp modelId="{B31B4822-28F7-4686-9927-B8C308BA5DAE}">
      <dsp:nvSpPr>
        <dsp:cNvPr id="0" name=""/>
        <dsp:cNvSpPr/>
      </dsp:nvSpPr>
      <dsp:spPr>
        <a:xfrm>
          <a:off x="1466217" y="2576360"/>
          <a:ext cx="584584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584584" y="13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3894" y="2575720"/>
        <a:ext cx="29229" cy="29229"/>
      </dsp:txXfrm>
    </dsp:sp>
    <dsp:sp modelId="{01DF3876-8443-4F7C-BA68-4DF6ACD7B4FC}">
      <dsp:nvSpPr>
        <dsp:cNvPr id="0" name=""/>
        <dsp:cNvSpPr/>
      </dsp:nvSpPr>
      <dsp:spPr>
        <a:xfrm>
          <a:off x="2050802" y="2224969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10 lags</a:t>
          </a:r>
          <a:endParaRPr lang="en-US" sz="2600" kern="1200" dirty="0"/>
        </a:p>
      </dsp:txBody>
      <dsp:txXfrm>
        <a:off x="2072204" y="2246371"/>
        <a:ext cx="1418658" cy="687927"/>
      </dsp:txXfrm>
    </dsp:sp>
    <dsp:sp modelId="{6D58771F-D0B7-4A18-A097-76FD0702B741}">
      <dsp:nvSpPr>
        <dsp:cNvPr id="0" name=""/>
        <dsp:cNvSpPr/>
      </dsp:nvSpPr>
      <dsp:spPr>
        <a:xfrm>
          <a:off x="3512264" y="2576360"/>
          <a:ext cx="584584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584584" y="1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9942" y="2575720"/>
        <a:ext cx="29229" cy="29229"/>
      </dsp:txXfrm>
    </dsp:sp>
    <dsp:sp modelId="{9CB7F6ED-6EA5-40FD-9AA5-119F42B548CD}">
      <dsp:nvSpPr>
        <dsp:cNvPr id="0" name=""/>
        <dsp:cNvSpPr/>
      </dsp:nvSpPr>
      <dsp:spPr>
        <a:xfrm>
          <a:off x="4096849" y="2224969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 month</a:t>
          </a:r>
          <a:endParaRPr lang="en-US" sz="2600" kern="1200" dirty="0"/>
        </a:p>
      </dsp:txBody>
      <dsp:txXfrm>
        <a:off x="4118251" y="2246371"/>
        <a:ext cx="1418658" cy="687927"/>
      </dsp:txXfrm>
    </dsp:sp>
    <dsp:sp modelId="{B7D1ACF4-FA9F-44A3-A4BD-8BCBC038AAFC}">
      <dsp:nvSpPr>
        <dsp:cNvPr id="0" name=""/>
        <dsp:cNvSpPr/>
      </dsp:nvSpPr>
      <dsp:spPr>
        <a:xfrm>
          <a:off x="4754" y="3485480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Months</a:t>
          </a:r>
          <a:endParaRPr lang="en-US" sz="2600" kern="1200" dirty="0"/>
        </a:p>
      </dsp:txBody>
      <dsp:txXfrm>
        <a:off x="26156" y="3506882"/>
        <a:ext cx="1418658" cy="687927"/>
      </dsp:txXfrm>
    </dsp:sp>
    <dsp:sp modelId="{B007D8B2-8999-48C1-904F-2EDE876C3712}">
      <dsp:nvSpPr>
        <dsp:cNvPr id="0" name=""/>
        <dsp:cNvSpPr/>
      </dsp:nvSpPr>
      <dsp:spPr>
        <a:xfrm>
          <a:off x="1466217" y="3836871"/>
          <a:ext cx="584584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584584" y="13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3894" y="3836231"/>
        <a:ext cx="29229" cy="29229"/>
      </dsp:txXfrm>
    </dsp:sp>
    <dsp:sp modelId="{4CE7FD85-8B9D-4C65-B02F-F7DED6B01657}">
      <dsp:nvSpPr>
        <dsp:cNvPr id="0" name=""/>
        <dsp:cNvSpPr/>
      </dsp:nvSpPr>
      <dsp:spPr>
        <a:xfrm>
          <a:off x="2050802" y="3485480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10 lags</a:t>
          </a:r>
          <a:endParaRPr lang="en-US" sz="2600" kern="1200" dirty="0"/>
        </a:p>
      </dsp:txBody>
      <dsp:txXfrm>
        <a:off x="2072204" y="3506882"/>
        <a:ext cx="1418658" cy="687927"/>
      </dsp:txXfrm>
    </dsp:sp>
    <dsp:sp modelId="{2CC46486-D246-4676-8E4A-0BA4C79A60A5}">
      <dsp:nvSpPr>
        <dsp:cNvPr id="0" name=""/>
        <dsp:cNvSpPr/>
      </dsp:nvSpPr>
      <dsp:spPr>
        <a:xfrm rot="19457599">
          <a:off x="3444597" y="3626786"/>
          <a:ext cx="719918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719918" y="1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6559" y="3622763"/>
        <a:ext cx="35995" cy="35995"/>
      </dsp:txXfrm>
    </dsp:sp>
    <dsp:sp modelId="{16661CF1-88A1-4950-99AD-E3779FEDE0DC}">
      <dsp:nvSpPr>
        <dsp:cNvPr id="0" name=""/>
        <dsp:cNvSpPr/>
      </dsp:nvSpPr>
      <dsp:spPr>
        <a:xfrm>
          <a:off x="4096849" y="3065310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 months</a:t>
          </a:r>
          <a:endParaRPr lang="en-US" sz="2600" kern="1200" dirty="0"/>
        </a:p>
      </dsp:txBody>
      <dsp:txXfrm>
        <a:off x="4118251" y="3086712"/>
        <a:ext cx="1418658" cy="687927"/>
      </dsp:txXfrm>
    </dsp:sp>
    <dsp:sp modelId="{77284AAA-A790-4CEC-8851-DEE336DE2E7C}">
      <dsp:nvSpPr>
        <dsp:cNvPr id="0" name=""/>
        <dsp:cNvSpPr/>
      </dsp:nvSpPr>
      <dsp:spPr>
        <a:xfrm rot="2142401">
          <a:off x="3444597" y="4046957"/>
          <a:ext cx="719918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719918" y="1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6559" y="4042933"/>
        <a:ext cx="35995" cy="35995"/>
      </dsp:txXfrm>
    </dsp:sp>
    <dsp:sp modelId="{4DD541CE-6F24-458A-83E1-9E035AF32A7F}">
      <dsp:nvSpPr>
        <dsp:cNvPr id="0" name=""/>
        <dsp:cNvSpPr/>
      </dsp:nvSpPr>
      <dsp:spPr>
        <a:xfrm>
          <a:off x="4096849" y="3905651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 month</a:t>
          </a:r>
          <a:endParaRPr lang="en-US" sz="2600" kern="1200" dirty="0"/>
        </a:p>
      </dsp:txBody>
      <dsp:txXfrm>
        <a:off x="4118251" y="3927053"/>
        <a:ext cx="1418658" cy="687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C873E-0639-4C55-810B-7E0AA835778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EF91D-2CDF-4FF4-B69C-D62E38704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7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7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2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3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9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7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5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Time </a:t>
            </a:r>
            <a:r>
              <a:rPr lang="en-US" cap="none" dirty="0"/>
              <a:t>S</a:t>
            </a:r>
            <a:r>
              <a:rPr lang="en-US" cap="none" dirty="0" smtClean="0"/>
              <a:t>eries </a:t>
            </a:r>
            <a:br>
              <a:rPr lang="en-US" cap="none" dirty="0" smtClean="0"/>
            </a:br>
            <a:r>
              <a:rPr lang="en-US" cap="none" dirty="0" smtClean="0"/>
              <a:t>Analysis </a:t>
            </a:r>
            <a:r>
              <a:rPr lang="en-US" cap="none" dirty="0" smtClean="0"/>
              <a:t>Results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 </a:t>
            </a:r>
            <a:r>
              <a:rPr lang="en-US" dirty="0" smtClean="0"/>
              <a:t>24, 2019</a:t>
            </a:r>
            <a:endParaRPr lang="en-US" dirty="0"/>
          </a:p>
          <a:p>
            <a:r>
              <a:rPr lang="en-US" dirty="0" smtClean="0"/>
              <a:t>Chiemi Kato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146" y="272716"/>
            <a:ext cx="7058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</a:t>
            </a:r>
            <a:r>
              <a:rPr lang="en-US" sz="2200" b="1" dirty="0" smtClean="0"/>
              <a:t>raph of 10 lags, lag length = 2 weeks, rolling window length = 2 weeks</a:t>
            </a:r>
            <a:endParaRPr lang="en-US" sz="2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404"/>
            <a:ext cx="6172200" cy="411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460404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0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146" y="272716"/>
            <a:ext cx="7058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</a:t>
            </a:r>
            <a:r>
              <a:rPr lang="en-US" sz="2200" b="1" dirty="0" smtClean="0"/>
              <a:t>raph of 10 lags, lag length = 4 weeks, rolling window length = 4 weeks</a:t>
            </a:r>
            <a:endParaRPr lang="en-US" sz="2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239"/>
            <a:ext cx="617220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56" y="1471239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3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6" y="213414"/>
            <a:ext cx="3739243" cy="949036"/>
          </a:xfrm>
        </p:spPr>
        <p:txBody>
          <a:bodyPr/>
          <a:lstStyle/>
          <a:p>
            <a:r>
              <a:rPr lang="en-US" sz="3600" dirty="0" smtClean="0"/>
              <a:t>Parameters</a:t>
            </a:r>
            <a:endParaRPr lang="en-US" sz="36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208458"/>
              </p:ext>
            </p:extLst>
          </p:nvPr>
        </p:nvGraphicFramePr>
        <p:xfrm>
          <a:off x="3045278" y="1945078"/>
          <a:ext cx="7609114" cy="4706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3769901" y="1444941"/>
            <a:ext cx="15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Time Unit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5309867" y="1237192"/>
            <a:ext cx="1539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Number of Lags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8620033" y="1237192"/>
            <a:ext cx="1539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Moving </a:t>
            </a:r>
            <a:r>
              <a:rPr lang="en-US" sz="2000" b="1" dirty="0" err="1" smtClean="0"/>
              <a:t>Avg</a:t>
            </a:r>
            <a:r>
              <a:rPr lang="en-US" sz="2000" b="1" dirty="0" smtClean="0"/>
              <a:t> Length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6964950" y="1353709"/>
            <a:ext cx="15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Lag Length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2933700" y="1870337"/>
            <a:ext cx="8128000" cy="230796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4957" y="156151"/>
            <a:ext cx="439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Focused on Days, since at a glance it performed much stronger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496" y="0"/>
            <a:ext cx="9601200" cy="508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MAE Results (all 1 year gap from y target)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083591"/>
              </p:ext>
            </p:extLst>
          </p:nvPr>
        </p:nvGraphicFramePr>
        <p:xfrm>
          <a:off x="825496" y="508000"/>
          <a:ext cx="10909304" cy="618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472">
                  <a:extLst>
                    <a:ext uri="{9D8B030D-6E8A-4147-A177-3AD203B41FA5}">
                      <a16:colId xmlns:a16="http://schemas.microsoft.com/office/drawing/2014/main" val="965532546"/>
                    </a:ext>
                  </a:extLst>
                </a:gridCol>
                <a:gridCol w="1558472">
                  <a:extLst>
                    <a:ext uri="{9D8B030D-6E8A-4147-A177-3AD203B41FA5}">
                      <a16:colId xmlns:a16="http://schemas.microsoft.com/office/drawing/2014/main" val="6376726"/>
                    </a:ext>
                  </a:extLst>
                </a:gridCol>
                <a:gridCol w="789981">
                  <a:extLst>
                    <a:ext uri="{9D8B030D-6E8A-4147-A177-3AD203B41FA5}">
                      <a16:colId xmlns:a16="http://schemas.microsoft.com/office/drawing/2014/main" val="2623254826"/>
                    </a:ext>
                  </a:extLst>
                </a:gridCol>
                <a:gridCol w="1331495">
                  <a:extLst>
                    <a:ext uri="{9D8B030D-6E8A-4147-A177-3AD203B41FA5}">
                      <a16:colId xmlns:a16="http://schemas.microsoft.com/office/drawing/2014/main" val="2136629363"/>
                    </a:ext>
                  </a:extLst>
                </a:gridCol>
                <a:gridCol w="1507958">
                  <a:extLst>
                    <a:ext uri="{9D8B030D-6E8A-4147-A177-3AD203B41FA5}">
                      <a16:colId xmlns:a16="http://schemas.microsoft.com/office/drawing/2014/main" val="1515852657"/>
                    </a:ext>
                  </a:extLst>
                </a:gridCol>
                <a:gridCol w="2604454">
                  <a:extLst>
                    <a:ext uri="{9D8B030D-6E8A-4147-A177-3AD203B41FA5}">
                      <a16:colId xmlns:a16="http://schemas.microsoft.com/office/drawing/2014/main" val="3729044231"/>
                    </a:ext>
                  </a:extLst>
                </a:gridCol>
                <a:gridCol w="1558472">
                  <a:extLst>
                    <a:ext uri="{9D8B030D-6E8A-4147-A177-3AD203B41FA5}">
                      <a16:colId xmlns:a16="http://schemas.microsoft.com/office/drawing/2014/main" val="708383673"/>
                    </a:ext>
                  </a:extLst>
                </a:gridCol>
              </a:tblGrid>
              <a:tr h="576838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Lags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Rollavg</a:t>
                      </a:r>
                      <a:r>
                        <a:rPr lang="en-US" baseline="0" dirty="0" smtClean="0"/>
                        <a:t>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73154"/>
                  </a:ext>
                </a:extLst>
              </a:tr>
              <a:tr h="329622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$1199.13270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89348"/>
                  </a:ext>
                </a:extLst>
              </a:tr>
              <a:tr h="329622">
                <a:tc>
                  <a:txBody>
                    <a:bodyPr/>
                    <a:lstStyle/>
                    <a:p>
                      <a:r>
                        <a:rPr lang="en-US" dirty="0" smtClean="0"/>
                        <a:t>Poly</a:t>
                      </a:r>
                      <a:r>
                        <a:rPr lang="en-US" baseline="0" dirty="0" smtClean="0"/>
                        <a:t>nomial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$1173.80122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08842"/>
                  </a:ext>
                </a:extLst>
              </a:tr>
              <a:tr h="6537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{'</a:t>
                      </a:r>
                      <a:r>
                        <a:rPr lang="en-US" sz="1500" dirty="0" err="1" smtClean="0"/>
                        <a:t>learning_rate</a:t>
                      </a:r>
                      <a:r>
                        <a:rPr lang="en-US" sz="1500" dirty="0" smtClean="0"/>
                        <a:t>': 0.0001, '</a:t>
                      </a:r>
                      <a:r>
                        <a:rPr lang="en-US" sz="1500" dirty="0" err="1" smtClean="0"/>
                        <a:t>n_estimators</a:t>
                      </a:r>
                      <a:r>
                        <a:rPr lang="en-US" sz="1500" dirty="0" smtClean="0"/>
                        <a:t>': 150}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$1841.94740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62526"/>
                  </a:ext>
                </a:extLst>
              </a:tr>
              <a:tr h="329622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$1253.4538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46477"/>
                  </a:ext>
                </a:extLst>
              </a:tr>
              <a:tr h="329622">
                <a:tc>
                  <a:txBody>
                    <a:bodyPr/>
                    <a:lstStyle/>
                    <a:p>
                      <a:r>
                        <a:rPr lang="en-US" dirty="0" smtClean="0"/>
                        <a:t>Poly</a:t>
                      </a:r>
                      <a:r>
                        <a:rPr lang="en-US" baseline="0" dirty="0" smtClean="0"/>
                        <a:t>nomial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$1264.15163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0348"/>
                  </a:ext>
                </a:extLst>
              </a:tr>
              <a:tr h="6537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{'</a:t>
                      </a:r>
                      <a:r>
                        <a:rPr lang="en-US" sz="1500" dirty="0" err="1" smtClean="0"/>
                        <a:t>learning_rate</a:t>
                      </a:r>
                      <a:r>
                        <a:rPr lang="en-US" sz="1500" dirty="0" smtClean="0"/>
                        <a:t>': 0.0001, '</a:t>
                      </a:r>
                      <a:r>
                        <a:rPr lang="en-US" sz="1500" dirty="0" err="1" smtClean="0"/>
                        <a:t>n_estimators</a:t>
                      </a:r>
                      <a:r>
                        <a:rPr lang="en-US" sz="1500" dirty="0" smtClean="0"/>
                        <a:t>': 50}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$1364.1369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37073"/>
                  </a:ext>
                </a:extLst>
              </a:tr>
              <a:tr h="329622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$1045.21761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42986"/>
                  </a:ext>
                </a:extLst>
              </a:tr>
              <a:tr h="329622">
                <a:tc>
                  <a:txBody>
                    <a:bodyPr/>
                    <a:lstStyle/>
                    <a:p>
                      <a:r>
                        <a:rPr lang="en-US" dirty="0" smtClean="0"/>
                        <a:t>Poly</a:t>
                      </a:r>
                      <a:r>
                        <a:rPr lang="en-US" baseline="0" dirty="0" smtClean="0"/>
                        <a:t>nomial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$1301.42426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8055"/>
                  </a:ext>
                </a:extLst>
              </a:tr>
              <a:tr h="6537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{'</a:t>
                      </a:r>
                      <a:r>
                        <a:rPr lang="en-US" sz="1500" dirty="0" err="1" smtClean="0"/>
                        <a:t>learning_rate</a:t>
                      </a:r>
                      <a:r>
                        <a:rPr lang="en-US" sz="1500" dirty="0" smtClean="0"/>
                        <a:t>': 0.0001, '</a:t>
                      </a:r>
                      <a:r>
                        <a:rPr lang="en-US" sz="1500" dirty="0" err="1" smtClean="0"/>
                        <a:t>n_estimators</a:t>
                      </a:r>
                      <a:r>
                        <a:rPr lang="en-US" sz="1500" dirty="0" smtClean="0"/>
                        <a:t>': 50}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$1336.64916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0577"/>
                  </a:ext>
                </a:extLst>
              </a:tr>
              <a:tr h="329622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dirty="0" smtClean="0"/>
                        <a:t>974.02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71185"/>
                  </a:ext>
                </a:extLst>
              </a:tr>
              <a:tr h="329622">
                <a:tc>
                  <a:txBody>
                    <a:bodyPr/>
                    <a:lstStyle/>
                    <a:p>
                      <a:r>
                        <a:rPr lang="en-US" dirty="0" smtClean="0"/>
                        <a:t>Polynomial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$1417.294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00411"/>
                  </a:ext>
                </a:extLst>
              </a:tr>
              <a:tr h="6537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{'</a:t>
                      </a:r>
                      <a:r>
                        <a:rPr lang="en-US" sz="1500" dirty="0" err="1" smtClean="0"/>
                        <a:t>learning_rate</a:t>
                      </a:r>
                      <a:r>
                        <a:rPr lang="en-US" sz="1500" dirty="0" smtClean="0"/>
                        <a:t>': 0.0001, '</a:t>
                      </a:r>
                      <a:r>
                        <a:rPr lang="en-US" sz="1500" dirty="0" err="1" smtClean="0"/>
                        <a:t>n_estimators</a:t>
                      </a:r>
                      <a:r>
                        <a:rPr lang="en-US" sz="1500" dirty="0" smtClean="0"/>
                        <a:t>': 50}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$1401.205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7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1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21568"/>
          </a:xfrm>
        </p:spPr>
        <p:txBody>
          <a:bodyPr/>
          <a:lstStyle/>
          <a:p>
            <a:r>
              <a:rPr lang="en-US" dirty="0" smtClean="0"/>
              <a:t>Preprocessing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0020" y="3785937"/>
            <a:ext cx="3513221" cy="1215189"/>
          </a:xfrm>
        </p:spPr>
        <p:txBody>
          <a:bodyPr/>
          <a:lstStyle/>
          <a:p>
            <a:r>
              <a:rPr lang="en-US" dirty="0" smtClean="0"/>
              <a:t>NOTE: </a:t>
            </a:r>
            <a:r>
              <a:rPr lang="en-US" dirty="0" err="1" smtClean="0"/>
              <a:t>window_setting</a:t>
            </a:r>
            <a:r>
              <a:rPr lang="en-US" dirty="0" smtClean="0"/>
              <a:t> refers to the rolling mean window column in results table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829" y="0"/>
            <a:ext cx="6579911" cy="1323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829" y="1323334"/>
            <a:ext cx="6741171" cy="55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2" y="1523997"/>
            <a:ext cx="5887229" cy="411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71" y="1523997"/>
            <a:ext cx="6172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8146" y="272716"/>
            <a:ext cx="7058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Selected Result Graphs…</a:t>
            </a:r>
          </a:p>
          <a:p>
            <a:r>
              <a:rPr lang="en-US" sz="2200" b="1" dirty="0" smtClean="0"/>
              <a:t>Below is graph of 10 lags, lag length = 4 weeks, rolling window length = 4 weeks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7890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146" y="272716"/>
            <a:ext cx="7058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</a:t>
            </a:r>
            <a:r>
              <a:rPr lang="en-US" sz="2200" b="1" dirty="0" smtClean="0"/>
              <a:t>raph of 10 lags, lag length = 4 weeks, rolling window length = 8 weeks</a:t>
            </a:r>
            <a:endParaRPr lang="en-US" sz="2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3533"/>
            <a:ext cx="617220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83533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146" y="272716"/>
            <a:ext cx="7058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</a:t>
            </a:r>
            <a:r>
              <a:rPr lang="en-US" sz="2200" b="1" dirty="0" smtClean="0"/>
              <a:t>raph of 10 lags, lag length = 4 weeks, rolling window length = 8 weeks</a:t>
            </a:r>
            <a:endParaRPr lang="en-US" sz="2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659"/>
            <a:ext cx="6172200" cy="411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47" y="1631659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9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146" y="272716"/>
            <a:ext cx="7058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</a:t>
            </a:r>
            <a:r>
              <a:rPr lang="en-US" sz="2200" b="1" dirty="0" smtClean="0"/>
              <a:t>raph of 10 lags, lag length = 4 weeks, rolling window length = 8 weeks</a:t>
            </a:r>
            <a:endParaRPr lang="en-US" sz="2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5406"/>
            <a:ext cx="6172200" cy="411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47" y="1535406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146" y="272716"/>
            <a:ext cx="7058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</a:t>
            </a:r>
            <a:r>
              <a:rPr lang="en-US" sz="2200" b="1" dirty="0" smtClean="0"/>
              <a:t>raph of 10 lags, lag length = 4 weeks, rolling window length = 2 weeks</a:t>
            </a:r>
            <a:endParaRPr lang="en-US" sz="2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404"/>
            <a:ext cx="617220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430404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3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253</TotalTime>
  <Words>396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Rockwell</vt:lpstr>
      <vt:lpstr>Rockwell Condensed</vt:lpstr>
      <vt:lpstr>Wingdings</vt:lpstr>
      <vt:lpstr>Wood Type</vt:lpstr>
      <vt:lpstr>Time Series  Analysis Results</vt:lpstr>
      <vt:lpstr>Parameters</vt:lpstr>
      <vt:lpstr>MAE Results (all 1 year gap from y target)</vt:lpstr>
      <vt:lpstr>Preprocessing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Tesla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 Analysis Results</dc:title>
  <dc:creator>Chiemi Kato [I]</dc:creator>
  <cp:lastModifiedBy>Chiemi Kato [I]</cp:lastModifiedBy>
  <cp:revision>22</cp:revision>
  <dcterms:created xsi:type="dcterms:W3CDTF">2019-10-24T02:00:13Z</dcterms:created>
  <dcterms:modified xsi:type="dcterms:W3CDTF">2019-10-24T21:14:58Z</dcterms:modified>
</cp:coreProperties>
</file>