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>
        <p:scale>
          <a:sx n="50" d="100"/>
          <a:sy n="50" d="100"/>
        </p:scale>
        <p:origin x="-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D584-D147-4910-95D2-ABE08E02DA1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6D7B3-8B57-446D-9770-3999F2C7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</p:spTree>
    <p:extLst>
      <p:ext uri="{BB962C8B-B14F-4D97-AF65-F5344CB8AC3E}">
        <p14:creationId xmlns:p14="http://schemas.microsoft.com/office/powerpoint/2010/main" val="34131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PRICE FORECASTING?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Process: </a:t>
            </a:r>
          </a:p>
          <a:p>
            <a:pPr>
              <a:buFontTx/>
              <a:buChar char="-"/>
            </a:pPr>
            <a:r>
              <a:rPr lang="en-US" dirty="0" smtClean="0"/>
              <a:t>Train a learning algorithm on historic data</a:t>
            </a:r>
          </a:p>
          <a:p>
            <a:pPr>
              <a:buFontTx/>
              <a:buChar char="-"/>
            </a:pPr>
            <a:r>
              <a:rPr lang="en-US" dirty="0" smtClean="0"/>
              <a:t>Understand the problem and the data set(s) available to work with … then decide on best methods for preprocessing and data organization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397000"/>
            <a:ext cx="91438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What is the current strategy being used? </a:t>
            </a:r>
          </a:p>
          <a:p>
            <a:r>
              <a:rPr lang="en-US" dirty="0" smtClean="0"/>
              <a:t>- Is there any particular method you have set up in place for implementing optimization results? </a:t>
            </a:r>
          </a:p>
          <a:p>
            <a:endParaRPr lang="en-US" dirty="0"/>
          </a:p>
          <a:p>
            <a:r>
              <a:rPr lang="en-US" dirty="0" smtClean="0"/>
              <a:t>WHAT IS THE GOAL OF THE FORECASTING?? What questions do we want to answer? </a:t>
            </a:r>
          </a:p>
          <a:p>
            <a:endParaRPr lang="en-US" dirty="0"/>
          </a:p>
          <a:p>
            <a:r>
              <a:rPr lang="en-US" dirty="0" smtClean="0"/>
              <a:t>EXAMPLEs include: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 </a:t>
            </a:r>
            <a:r>
              <a:rPr lang="en-US" dirty="0"/>
              <a:t>much money to spend on each asset?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When do we spend this money?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What </a:t>
            </a:r>
            <a:r>
              <a:rPr lang="en-US" dirty="0"/>
              <a:t>risk constraints to impose?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718" y="792178"/>
            <a:ext cx="5546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Potential features (____? ) to determine “trading” strategy</a:t>
            </a:r>
          </a:p>
          <a:p>
            <a:endParaRPr lang="en-US" dirty="0" smtClean="0"/>
          </a:p>
          <a:p>
            <a:r>
              <a:rPr lang="en-US" dirty="0"/>
              <a:t>Fundamental Information: </a:t>
            </a:r>
          </a:p>
          <a:p>
            <a:r>
              <a:rPr lang="en-US" dirty="0"/>
              <a:t>PE Ratio is the Price Per Share / SUM (Separate Earnings per Share over 4 quarters) -- &gt; LOWER NUMBER IS BETTER (good earnings, pricing is low), </a:t>
            </a:r>
          </a:p>
          <a:p>
            <a:r>
              <a:rPr lang="en-US" dirty="0"/>
              <a:t>Price per share (PPS)</a:t>
            </a:r>
          </a:p>
          <a:p>
            <a:r>
              <a:rPr lang="en-US" dirty="0"/>
              <a:t>Sales per share (does not incur production costs)</a:t>
            </a:r>
          </a:p>
          <a:p>
            <a:r>
              <a:rPr lang="en-US" dirty="0"/>
              <a:t>Earnings per share (does incur production costs) (EPS)</a:t>
            </a:r>
          </a:p>
          <a:p>
            <a:r>
              <a:rPr lang="en-US" dirty="0"/>
              <a:t>Dividends per share </a:t>
            </a:r>
            <a:endParaRPr lang="en-US" dirty="0" smtClean="0"/>
          </a:p>
          <a:p>
            <a:r>
              <a:rPr lang="en-US" dirty="0"/>
              <a:t>PE Ratio is the Price Per Share / SUM (Separate Earnings per Share over 4 quarters)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POTENTIAL METRICS TO USE TO ASSESS PERFORMANCE: </a:t>
            </a:r>
            <a:endParaRPr lang="en-US" u="sng" dirty="0"/>
          </a:p>
          <a:p>
            <a:r>
              <a:rPr lang="en-US" dirty="0" smtClean="0"/>
              <a:t>FOR RISK???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200" y="1511300"/>
            <a:ext cx="11163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Methodology / algorithms: </a:t>
            </a:r>
          </a:p>
          <a:p>
            <a:r>
              <a:rPr lang="en-US" dirty="0" smtClean="0"/>
              <a:t>Depends on the goal of the project and on the nature of the data we have available. </a:t>
            </a:r>
            <a:endParaRPr lang="en-US" dirty="0"/>
          </a:p>
          <a:p>
            <a:r>
              <a:rPr lang="en-US" dirty="0" smtClean="0"/>
              <a:t>Portfolio Analysis</a:t>
            </a:r>
            <a:endParaRPr lang="en-US" dirty="0"/>
          </a:p>
          <a:p>
            <a:r>
              <a:rPr lang="en-US" dirty="0"/>
              <a:t>Hypothesis Testing</a:t>
            </a:r>
          </a:p>
          <a:p>
            <a:r>
              <a:rPr lang="en-US" dirty="0"/>
              <a:t>Alpha or signal, </a:t>
            </a:r>
            <a:r>
              <a:rPr lang="en-US" dirty="0" err="1"/>
              <a:t>evaluatng</a:t>
            </a:r>
            <a:r>
              <a:rPr lang="en-US" dirty="0"/>
              <a:t> what assets under what times </a:t>
            </a:r>
          </a:p>
          <a:p>
            <a:r>
              <a:rPr lang="en-US" dirty="0"/>
              <a:t>BACKTESTING (</a:t>
            </a:r>
            <a:r>
              <a:rPr lang="en-US" dirty="0" err="1"/>
              <a:t>ie</a:t>
            </a:r>
            <a:r>
              <a:rPr lang="en-US" dirty="0"/>
              <a:t> machine learning over historical data and validating)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</TotalTime>
  <Words>259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PRICE FORECASTING</vt:lpstr>
      <vt:lpstr>WHAT IS PRICE FORECASTING? </vt:lpstr>
      <vt:lpstr>PowerPoint Presentation</vt:lpstr>
      <vt:lpstr>PowerPoint Presentation</vt:lpstr>
      <vt:lpstr>PowerPoint Presentation</vt:lpstr>
    </vt:vector>
  </TitlesOfParts>
  <Company>Tesla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FORECASTING</dc:title>
  <dc:creator>Chiemi Kato [I]</dc:creator>
  <cp:lastModifiedBy>Chiemi Kato [I]</cp:lastModifiedBy>
  <cp:revision>4</cp:revision>
  <dcterms:created xsi:type="dcterms:W3CDTF">2019-09-30T03:46:41Z</dcterms:created>
  <dcterms:modified xsi:type="dcterms:W3CDTF">2019-09-30T04:06:44Z</dcterms:modified>
</cp:coreProperties>
</file>