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71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mi Kato [I]" initials="CK[" lastIdx="1" clrIdx="0">
    <p:extLst>
      <p:ext uri="{19B8F6BF-5375-455C-9EA6-DF929625EA0E}">
        <p15:presenceInfo xmlns:p15="http://schemas.microsoft.com/office/powerpoint/2012/main" userId="S-1-5-21-359538278-52765162-2211038576-482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35" d="100"/>
          <a:sy n="35" d="100"/>
        </p:scale>
        <p:origin x="3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81160025451364"/>
          <c:y val="3.2207378500427292E-2"/>
          <c:w val="0.76088900819215788"/>
          <c:h val="0.793529426772382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Sheet1!$A$2:$A$7766</c:f>
              <c:numCache>
                <c:formatCode>m/d/yyyy</c:formatCode>
                <c:ptCount val="7765"/>
                <c:pt idx="0">
                  <c:v>32875</c:v>
                </c:pt>
                <c:pt idx="1">
                  <c:v>32876</c:v>
                </c:pt>
                <c:pt idx="2">
                  <c:v>32877</c:v>
                </c:pt>
                <c:pt idx="3">
                  <c:v>32878</c:v>
                </c:pt>
                <c:pt idx="4">
                  <c:v>32881</c:v>
                </c:pt>
                <c:pt idx="5">
                  <c:v>32882</c:v>
                </c:pt>
                <c:pt idx="6">
                  <c:v>32883</c:v>
                </c:pt>
                <c:pt idx="7">
                  <c:v>32884</c:v>
                </c:pt>
                <c:pt idx="8">
                  <c:v>32885</c:v>
                </c:pt>
                <c:pt idx="9">
                  <c:v>32888</c:v>
                </c:pt>
                <c:pt idx="10">
                  <c:v>32889</c:v>
                </c:pt>
                <c:pt idx="11">
                  <c:v>32890</c:v>
                </c:pt>
                <c:pt idx="12">
                  <c:v>32891</c:v>
                </c:pt>
                <c:pt idx="13">
                  <c:v>32892</c:v>
                </c:pt>
                <c:pt idx="14">
                  <c:v>32895</c:v>
                </c:pt>
                <c:pt idx="15">
                  <c:v>32896</c:v>
                </c:pt>
                <c:pt idx="16">
                  <c:v>32897</c:v>
                </c:pt>
                <c:pt idx="17">
                  <c:v>32898</c:v>
                </c:pt>
                <c:pt idx="18">
                  <c:v>32899</c:v>
                </c:pt>
                <c:pt idx="19">
                  <c:v>32902</c:v>
                </c:pt>
                <c:pt idx="20">
                  <c:v>32903</c:v>
                </c:pt>
                <c:pt idx="21">
                  <c:v>32904</c:v>
                </c:pt>
                <c:pt idx="22">
                  <c:v>32905</c:v>
                </c:pt>
                <c:pt idx="23">
                  <c:v>32906</c:v>
                </c:pt>
                <c:pt idx="24">
                  <c:v>32909</c:v>
                </c:pt>
                <c:pt idx="25">
                  <c:v>32910</c:v>
                </c:pt>
                <c:pt idx="26">
                  <c:v>32911</c:v>
                </c:pt>
                <c:pt idx="27">
                  <c:v>32912</c:v>
                </c:pt>
                <c:pt idx="28">
                  <c:v>32913</c:v>
                </c:pt>
                <c:pt idx="29">
                  <c:v>32916</c:v>
                </c:pt>
                <c:pt idx="30">
                  <c:v>32917</c:v>
                </c:pt>
                <c:pt idx="31">
                  <c:v>32918</c:v>
                </c:pt>
                <c:pt idx="32">
                  <c:v>32919</c:v>
                </c:pt>
                <c:pt idx="33">
                  <c:v>32920</c:v>
                </c:pt>
                <c:pt idx="34">
                  <c:v>32923</c:v>
                </c:pt>
                <c:pt idx="35">
                  <c:v>32924</c:v>
                </c:pt>
                <c:pt idx="36">
                  <c:v>32925</c:v>
                </c:pt>
                <c:pt idx="37">
                  <c:v>32926</c:v>
                </c:pt>
                <c:pt idx="38">
                  <c:v>32927</c:v>
                </c:pt>
                <c:pt idx="39">
                  <c:v>32930</c:v>
                </c:pt>
                <c:pt idx="40">
                  <c:v>32931</c:v>
                </c:pt>
                <c:pt idx="41">
                  <c:v>32932</c:v>
                </c:pt>
                <c:pt idx="42">
                  <c:v>32933</c:v>
                </c:pt>
                <c:pt idx="43">
                  <c:v>32934</c:v>
                </c:pt>
                <c:pt idx="44">
                  <c:v>32937</c:v>
                </c:pt>
                <c:pt idx="45">
                  <c:v>32938</c:v>
                </c:pt>
                <c:pt idx="46">
                  <c:v>32939</c:v>
                </c:pt>
                <c:pt idx="47">
                  <c:v>32940</c:v>
                </c:pt>
                <c:pt idx="48">
                  <c:v>32941</c:v>
                </c:pt>
                <c:pt idx="49">
                  <c:v>32944</c:v>
                </c:pt>
                <c:pt idx="50">
                  <c:v>32945</c:v>
                </c:pt>
                <c:pt idx="51">
                  <c:v>32946</c:v>
                </c:pt>
                <c:pt idx="52">
                  <c:v>32947</c:v>
                </c:pt>
                <c:pt idx="53">
                  <c:v>32948</c:v>
                </c:pt>
                <c:pt idx="54">
                  <c:v>32951</c:v>
                </c:pt>
                <c:pt idx="55">
                  <c:v>32952</c:v>
                </c:pt>
                <c:pt idx="56">
                  <c:v>32953</c:v>
                </c:pt>
                <c:pt idx="57">
                  <c:v>32954</c:v>
                </c:pt>
                <c:pt idx="58">
                  <c:v>32955</c:v>
                </c:pt>
                <c:pt idx="59">
                  <c:v>32958</c:v>
                </c:pt>
                <c:pt idx="60">
                  <c:v>32959</c:v>
                </c:pt>
                <c:pt idx="61">
                  <c:v>32960</c:v>
                </c:pt>
                <c:pt idx="62">
                  <c:v>32961</c:v>
                </c:pt>
                <c:pt idx="63">
                  <c:v>32962</c:v>
                </c:pt>
                <c:pt idx="64">
                  <c:v>32965</c:v>
                </c:pt>
                <c:pt idx="65">
                  <c:v>32966</c:v>
                </c:pt>
                <c:pt idx="66">
                  <c:v>32967</c:v>
                </c:pt>
                <c:pt idx="67">
                  <c:v>32968</c:v>
                </c:pt>
                <c:pt idx="68">
                  <c:v>32969</c:v>
                </c:pt>
                <c:pt idx="69">
                  <c:v>32972</c:v>
                </c:pt>
                <c:pt idx="70">
                  <c:v>32973</c:v>
                </c:pt>
                <c:pt idx="71">
                  <c:v>32974</c:v>
                </c:pt>
                <c:pt idx="72">
                  <c:v>32975</c:v>
                </c:pt>
                <c:pt idx="73">
                  <c:v>32976</c:v>
                </c:pt>
                <c:pt idx="74">
                  <c:v>32979</c:v>
                </c:pt>
                <c:pt idx="75">
                  <c:v>32980</c:v>
                </c:pt>
                <c:pt idx="76">
                  <c:v>32981</c:v>
                </c:pt>
                <c:pt idx="77">
                  <c:v>32982</c:v>
                </c:pt>
                <c:pt idx="78">
                  <c:v>32983</c:v>
                </c:pt>
                <c:pt idx="79">
                  <c:v>32986</c:v>
                </c:pt>
                <c:pt idx="80">
                  <c:v>32987</c:v>
                </c:pt>
                <c:pt idx="81">
                  <c:v>32988</c:v>
                </c:pt>
                <c:pt idx="82">
                  <c:v>32989</c:v>
                </c:pt>
                <c:pt idx="83">
                  <c:v>32990</c:v>
                </c:pt>
                <c:pt idx="84">
                  <c:v>32993</c:v>
                </c:pt>
                <c:pt idx="85">
                  <c:v>32994</c:v>
                </c:pt>
                <c:pt idx="86">
                  <c:v>32995</c:v>
                </c:pt>
                <c:pt idx="87">
                  <c:v>32996</c:v>
                </c:pt>
                <c:pt idx="88">
                  <c:v>32997</c:v>
                </c:pt>
                <c:pt idx="89">
                  <c:v>33000</c:v>
                </c:pt>
                <c:pt idx="90">
                  <c:v>33001</c:v>
                </c:pt>
                <c:pt idx="91">
                  <c:v>33002</c:v>
                </c:pt>
                <c:pt idx="92">
                  <c:v>33003</c:v>
                </c:pt>
                <c:pt idx="93">
                  <c:v>33004</c:v>
                </c:pt>
                <c:pt idx="94">
                  <c:v>33007</c:v>
                </c:pt>
                <c:pt idx="95">
                  <c:v>33008</c:v>
                </c:pt>
                <c:pt idx="96">
                  <c:v>33009</c:v>
                </c:pt>
                <c:pt idx="97">
                  <c:v>33010</c:v>
                </c:pt>
                <c:pt idx="98">
                  <c:v>33011</c:v>
                </c:pt>
                <c:pt idx="99">
                  <c:v>33014</c:v>
                </c:pt>
                <c:pt idx="100">
                  <c:v>33015</c:v>
                </c:pt>
                <c:pt idx="101">
                  <c:v>33016</c:v>
                </c:pt>
                <c:pt idx="102">
                  <c:v>33017</c:v>
                </c:pt>
                <c:pt idx="103">
                  <c:v>33018</c:v>
                </c:pt>
                <c:pt idx="104">
                  <c:v>33021</c:v>
                </c:pt>
                <c:pt idx="105">
                  <c:v>33022</c:v>
                </c:pt>
                <c:pt idx="106">
                  <c:v>33023</c:v>
                </c:pt>
                <c:pt idx="107">
                  <c:v>33024</c:v>
                </c:pt>
                <c:pt idx="108">
                  <c:v>33025</c:v>
                </c:pt>
                <c:pt idx="109">
                  <c:v>33028</c:v>
                </c:pt>
                <c:pt idx="110">
                  <c:v>33029</c:v>
                </c:pt>
                <c:pt idx="111">
                  <c:v>33030</c:v>
                </c:pt>
                <c:pt idx="112">
                  <c:v>33031</c:v>
                </c:pt>
                <c:pt idx="113">
                  <c:v>33032</c:v>
                </c:pt>
                <c:pt idx="114">
                  <c:v>33035</c:v>
                </c:pt>
                <c:pt idx="115">
                  <c:v>33036</c:v>
                </c:pt>
                <c:pt idx="116">
                  <c:v>33037</c:v>
                </c:pt>
                <c:pt idx="117">
                  <c:v>33038</c:v>
                </c:pt>
                <c:pt idx="118">
                  <c:v>33039</c:v>
                </c:pt>
                <c:pt idx="119">
                  <c:v>33042</c:v>
                </c:pt>
                <c:pt idx="120">
                  <c:v>33043</c:v>
                </c:pt>
                <c:pt idx="121">
                  <c:v>33044</c:v>
                </c:pt>
                <c:pt idx="122">
                  <c:v>33045</c:v>
                </c:pt>
                <c:pt idx="123">
                  <c:v>33046</c:v>
                </c:pt>
                <c:pt idx="124">
                  <c:v>33049</c:v>
                </c:pt>
                <c:pt idx="125">
                  <c:v>33050</c:v>
                </c:pt>
                <c:pt idx="126">
                  <c:v>33051</c:v>
                </c:pt>
                <c:pt idx="127">
                  <c:v>33052</c:v>
                </c:pt>
                <c:pt idx="128">
                  <c:v>33053</c:v>
                </c:pt>
                <c:pt idx="129">
                  <c:v>33056</c:v>
                </c:pt>
                <c:pt idx="130">
                  <c:v>33057</c:v>
                </c:pt>
                <c:pt idx="131">
                  <c:v>33058</c:v>
                </c:pt>
                <c:pt idx="132">
                  <c:v>33059</c:v>
                </c:pt>
                <c:pt idx="133">
                  <c:v>33060</c:v>
                </c:pt>
                <c:pt idx="134">
                  <c:v>33063</c:v>
                </c:pt>
                <c:pt idx="135">
                  <c:v>33064</c:v>
                </c:pt>
                <c:pt idx="136">
                  <c:v>33065</c:v>
                </c:pt>
                <c:pt idx="137">
                  <c:v>33066</c:v>
                </c:pt>
                <c:pt idx="138">
                  <c:v>33067</c:v>
                </c:pt>
                <c:pt idx="139">
                  <c:v>33070</c:v>
                </c:pt>
                <c:pt idx="140">
                  <c:v>33071</c:v>
                </c:pt>
                <c:pt idx="141">
                  <c:v>33072</c:v>
                </c:pt>
                <c:pt idx="142">
                  <c:v>33073</c:v>
                </c:pt>
                <c:pt idx="143">
                  <c:v>33074</c:v>
                </c:pt>
                <c:pt idx="144">
                  <c:v>33077</c:v>
                </c:pt>
                <c:pt idx="145">
                  <c:v>33078</c:v>
                </c:pt>
                <c:pt idx="146">
                  <c:v>33079</c:v>
                </c:pt>
                <c:pt idx="147">
                  <c:v>33080</c:v>
                </c:pt>
                <c:pt idx="148">
                  <c:v>33081</c:v>
                </c:pt>
                <c:pt idx="149">
                  <c:v>33084</c:v>
                </c:pt>
                <c:pt idx="150">
                  <c:v>33085</c:v>
                </c:pt>
                <c:pt idx="151">
                  <c:v>33086</c:v>
                </c:pt>
                <c:pt idx="152">
                  <c:v>33087</c:v>
                </c:pt>
                <c:pt idx="153">
                  <c:v>33088</c:v>
                </c:pt>
                <c:pt idx="154">
                  <c:v>33091</c:v>
                </c:pt>
                <c:pt idx="155">
                  <c:v>33092</c:v>
                </c:pt>
                <c:pt idx="156">
                  <c:v>33093</c:v>
                </c:pt>
                <c:pt idx="157">
                  <c:v>33094</c:v>
                </c:pt>
                <c:pt idx="158">
                  <c:v>33095</c:v>
                </c:pt>
                <c:pt idx="159">
                  <c:v>33098</c:v>
                </c:pt>
                <c:pt idx="160">
                  <c:v>33099</c:v>
                </c:pt>
                <c:pt idx="161">
                  <c:v>33100</c:v>
                </c:pt>
                <c:pt idx="162">
                  <c:v>33101</c:v>
                </c:pt>
                <c:pt idx="163">
                  <c:v>33102</c:v>
                </c:pt>
                <c:pt idx="164">
                  <c:v>33105</c:v>
                </c:pt>
                <c:pt idx="165">
                  <c:v>33106</c:v>
                </c:pt>
                <c:pt idx="166">
                  <c:v>33107</c:v>
                </c:pt>
                <c:pt idx="167">
                  <c:v>33108</c:v>
                </c:pt>
                <c:pt idx="168">
                  <c:v>33109</c:v>
                </c:pt>
                <c:pt idx="169">
                  <c:v>33112</c:v>
                </c:pt>
                <c:pt idx="170">
                  <c:v>33113</c:v>
                </c:pt>
                <c:pt idx="171">
                  <c:v>33114</c:v>
                </c:pt>
                <c:pt idx="172">
                  <c:v>33115</c:v>
                </c:pt>
                <c:pt idx="173">
                  <c:v>33116</c:v>
                </c:pt>
                <c:pt idx="174">
                  <c:v>33119</c:v>
                </c:pt>
                <c:pt idx="175">
                  <c:v>33120</c:v>
                </c:pt>
                <c:pt idx="176">
                  <c:v>33121</c:v>
                </c:pt>
                <c:pt idx="177">
                  <c:v>33122</c:v>
                </c:pt>
                <c:pt idx="178">
                  <c:v>33123</c:v>
                </c:pt>
                <c:pt idx="179">
                  <c:v>33126</c:v>
                </c:pt>
                <c:pt idx="180">
                  <c:v>33127</c:v>
                </c:pt>
                <c:pt idx="181">
                  <c:v>33128</c:v>
                </c:pt>
                <c:pt idx="182">
                  <c:v>33129</c:v>
                </c:pt>
                <c:pt idx="183">
                  <c:v>33130</c:v>
                </c:pt>
                <c:pt idx="184">
                  <c:v>33133</c:v>
                </c:pt>
                <c:pt idx="185">
                  <c:v>33134</c:v>
                </c:pt>
                <c:pt idx="186">
                  <c:v>33135</c:v>
                </c:pt>
                <c:pt idx="187">
                  <c:v>33136</c:v>
                </c:pt>
                <c:pt idx="188">
                  <c:v>33137</c:v>
                </c:pt>
                <c:pt idx="189">
                  <c:v>33140</c:v>
                </c:pt>
                <c:pt idx="190">
                  <c:v>33141</c:v>
                </c:pt>
                <c:pt idx="191">
                  <c:v>33142</c:v>
                </c:pt>
                <c:pt idx="192">
                  <c:v>33143</c:v>
                </c:pt>
                <c:pt idx="193">
                  <c:v>33144</c:v>
                </c:pt>
                <c:pt idx="194">
                  <c:v>33147</c:v>
                </c:pt>
                <c:pt idx="195">
                  <c:v>33148</c:v>
                </c:pt>
                <c:pt idx="196">
                  <c:v>33149</c:v>
                </c:pt>
                <c:pt idx="197">
                  <c:v>33150</c:v>
                </c:pt>
                <c:pt idx="198">
                  <c:v>33151</c:v>
                </c:pt>
                <c:pt idx="199">
                  <c:v>33154</c:v>
                </c:pt>
                <c:pt idx="200">
                  <c:v>33155</c:v>
                </c:pt>
                <c:pt idx="201">
                  <c:v>33156</c:v>
                </c:pt>
                <c:pt idx="202">
                  <c:v>33157</c:v>
                </c:pt>
                <c:pt idx="203">
                  <c:v>33158</c:v>
                </c:pt>
                <c:pt idx="204">
                  <c:v>33161</c:v>
                </c:pt>
                <c:pt idx="205">
                  <c:v>33162</c:v>
                </c:pt>
                <c:pt idx="206">
                  <c:v>33163</c:v>
                </c:pt>
                <c:pt idx="207">
                  <c:v>33164</c:v>
                </c:pt>
                <c:pt idx="208">
                  <c:v>33165</c:v>
                </c:pt>
                <c:pt idx="209">
                  <c:v>33168</c:v>
                </c:pt>
                <c:pt idx="210">
                  <c:v>33169</c:v>
                </c:pt>
                <c:pt idx="211">
                  <c:v>33170</c:v>
                </c:pt>
                <c:pt idx="212">
                  <c:v>33171</c:v>
                </c:pt>
                <c:pt idx="213">
                  <c:v>33172</c:v>
                </c:pt>
                <c:pt idx="214">
                  <c:v>33175</c:v>
                </c:pt>
                <c:pt idx="215">
                  <c:v>33176</c:v>
                </c:pt>
                <c:pt idx="216">
                  <c:v>33177</c:v>
                </c:pt>
                <c:pt idx="217">
                  <c:v>33178</c:v>
                </c:pt>
                <c:pt idx="218">
                  <c:v>33179</c:v>
                </c:pt>
                <c:pt idx="219">
                  <c:v>33182</c:v>
                </c:pt>
                <c:pt idx="220">
                  <c:v>33183</c:v>
                </c:pt>
                <c:pt idx="221">
                  <c:v>33184</c:v>
                </c:pt>
                <c:pt idx="222">
                  <c:v>33185</c:v>
                </c:pt>
                <c:pt idx="223">
                  <c:v>33186</c:v>
                </c:pt>
                <c:pt idx="224">
                  <c:v>33189</c:v>
                </c:pt>
                <c:pt idx="225">
                  <c:v>33190</c:v>
                </c:pt>
                <c:pt idx="226">
                  <c:v>33191</c:v>
                </c:pt>
                <c:pt idx="227">
                  <c:v>33192</c:v>
                </c:pt>
                <c:pt idx="228">
                  <c:v>33193</c:v>
                </c:pt>
                <c:pt idx="229">
                  <c:v>33196</c:v>
                </c:pt>
                <c:pt idx="230">
                  <c:v>33197</c:v>
                </c:pt>
                <c:pt idx="231">
                  <c:v>33198</c:v>
                </c:pt>
                <c:pt idx="232">
                  <c:v>33199</c:v>
                </c:pt>
                <c:pt idx="233">
                  <c:v>33200</c:v>
                </c:pt>
                <c:pt idx="234">
                  <c:v>33203</c:v>
                </c:pt>
                <c:pt idx="235">
                  <c:v>33204</c:v>
                </c:pt>
                <c:pt idx="236">
                  <c:v>33205</c:v>
                </c:pt>
                <c:pt idx="237">
                  <c:v>33206</c:v>
                </c:pt>
                <c:pt idx="238">
                  <c:v>33207</c:v>
                </c:pt>
                <c:pt idx="239">
                  <c:v>33210</c:v>
                </c:pt>
                <c:pt idx="240">
                  <c:v>33211</c:v>
                </c:pt>
                <c:pt idx="241">
                  <c:v>33212</c:v>
                </c:pt>
                <c:pt idx="242">
                  <c:v>33213</c:v>
                </c:pt>
                <c:pt idx="243">
                  <c:v>33214</c:v>
                </c:pt>
                <c:pt idx="244">
                  <c:v>33217</c:v>
                </c:pt>
                <c:pt idx="245">
                  <c:v>33218</c:v>
                </c:pt>
                <c:pt idx="246">
                  <c:v>33219</c:v>
                </c:pt>
                <c:pt idx="247">
                  <c:v>33220</c:v>
                </c:pt>
                <c:pt idx="248">
                  <c:v>33221</c:v>
                </c:pt>
                <c:pt idx="249">
                  <c:v>33224</c:v>
                </c:pt>
                <c:pt idx="250">
                  <c:v>33225</c:v>
                </c:pt>
                <c:pt idx="251">
                  <c:v>33226</c:v>
                </c:pt>
                <c:pt idx="252">
                  <c:v>33227</c:v>
                </c:pt>
                <c:pt idx="253">
                  <c:v>33228</c:v>
                </c:pt>
                <c:pt idx="254">
                  <c:v>33231</c:v>
                </c:pt>
                <c:pt idx="255">
                  <c:v>33232</c:v>
                </c:pt>
                <c:pt idx="256">
                  <c:v>33233</c:v>
                </c:pt>
                <c:pt idx="257">
                  <c:v>33234</c:v>
                </c:pt>
                <c:pt idx="258">
                  <c:v>33235</c:v>
                </c:pt>
                <c:pt idx="259">
                  <c:v>33238</c:v>
                </c:pt>
                <c:pt idx="260">
                  <c:v>33239</c:v>
                </c:pt>
                <c:pt idx="261">
                  <c:v>33240</c:v>
                </c:pt>
                <c:pt idx="262">
                  <c:v>33241</c:v>
                </c:pt>
                <c:pt idx="263">
                  <c:v>33242</c:v>
                </c:pt>
                <c:pt idx="264">
                  <c:v>33245</c:v>
                </c:pt>
                <c:pt idx="265">
                  <c:v>33246</c:v>
                </c:pt>
                <c:pt idx="266">
                  <c:v>33247</c:v>
                </c:pt>
                <c:pt idx="267">
                  <c:v>33248</c:v>
                </c:pt>
                <c:pt idx="268">
                  <c:v>33249</c:v>
                </c:pt>
                <c:pt idx="269">
                  <c:v>33252</c:v>
                </c:pt>
                <c:pt idx="270">
                  <c:v>33253</c:v>
                </c:pt>
                <c:pt idx="271">
                  <c:v>33254</c:v>
                </c:pt>
                <c:pt idx="272">
                  <c:v>33255</c:v>
                </c:pt>
                <c:pt idx="273">
                  <c:v>33256</c:v>
                </c:pt>
                <c:pt idx="274">
                  <c:v>33259</c:v>
                </c:pt>
                <c:pt idx="275">
                  <c:v>33260</c:v>
                </c:pt>
                <c:pt idx="276">
                  <c:v>33261</c:v>
                </c:pt>
                <c:pt idx="277">
                  <c:v>33262</c:v>
                </c:pt>
                <c:pt idx="278">
                  <c:v>33263</c:v>
                </c:pt>
                <c:pt idx="279">
                  <c:v>33266</c:v>
                </c:pt>
                <c:pt idx="280">
                  <c:v>33267</c:v>
                </c:pt>
                <c:pt idx="281">
                  <c:v>33268</c:v>
                </c:pt>
                <c:pt idx="282">
                  <c:v>33269</c:v>
                </c:pt>
                <c:pt idx="283">
                  <c:v>33270</c:v>
                </c:pt>
                <c:pt idx="284">
                  <c:v>33273</c:v>
                </c:pt>
                <c:pt idx="285">
                  <c:v>33274</c:v>
                </c:pt>
                <c:pt idx="286">
                  <c:v>33275</c:v>
                </c:pt>
                <c:pt idx="287">
                  <c:v>33276</c:v>
                </c:pt>
                <c:pt idx="288">
                  <c:v>33277</c:v>
                </c:pt>
                <c:pt idx="289">
                  <c:v>33280</c:v>
                </c:pt>
                <c:pt idx="290">
                  <c:v>33281</c:v>
                </c:pt>
                <c:pt idx="291">
                  <c:v>33282</c:v>
                </c:pt>
                <c:pt idx="292">
                  <c:v>33283</c:v>
                </c:pt>
                <c:pt idx="293">
                  <c:v>33284</c:v>
                </c:pt>
                <c:pt idx="294">
                  <c:v>33287</c:v>
                </c:pt>
                <c:pt idx="295">
                  <c:v>33288</c:v>
                </c:pt>
                <c:pt idx="296">
                  <c:v>33289</c:v>
                </c:pt>
                <c:pt idx="297">
                  <c:v>33290</c:v>
                </c:pt>
                <c:pt idx="298">
                  <c:v>33291</c:v>
                </c:pt>
                <c:pt idx="299">
                  <c:v>33294</c:v>
                </c:pt>
                <c:pt idx="300">
                  <c:v>33295</c:v>
                </c:pt>
                <c:pt idx="301">
                  <c:v>33296</c:v>
                </c:pt>
                <c:pt idx="302">
                  <c:v>33297</c:v>
                </c:pt>
                <c:pt idx="303">
                  <c:v>33298</c:v>
                </c:pt>
                <c:pt idx="304">
                  <c:v>33301</c:v>
                </c:pt>
                <c:pt idx="305">
                  <c:v>33302</c:v>
                </c:pt>
                <c:pt idx="306">
                  <c:v>33303</c:v>
                </c:pt>
                <c:pt idx="307">
                  <c:v>33304</c:v>
                </c:pt>
                <c:pt idx="308">
                  <c:v>33305</c:v>
                </c:pt>
                <c:pt idx="309">
                  <c:v>33308</c:v>
                </c:pt>
                <c:pt idx="310">
                  <c:v>33309</c:v>
                </c:pt>
                <c:pt idx="311">
                  <c:v>33310</c:v>
                </c:pt>
                <c:pt idx="312">
                  <c:v>33311</c:v>
                </c:pt>
                <c:pt idx="313">
                  <c:v>33312</c:v>
                </c:pt>
                <c:pt idx="314">
                  <c:v>33315</c:v>
                </c:pt>
                <c:pt idx="315">
                  <c:v>33316</c:v>
                </c:pt>
                <c:pt idx="316">
                  <c:v>33317</c:v>
                </c:pt>
                <c:pt idx="317">
                  <c:v>33318</c:v>
                </c:pt>
                <c:pt idx="318">
                  <c:v>33319</c:v>
                </c:pt>
                <c:pt idx="319">
                  <c:v>33322</c:v>
                </c:pt>
                <c:pt idx="320">
                  <c:v>33323</c:v>
                </c:pt>
                <c:pt idx="321">
                  <c:v>33324</c:v>
                </c:pt>
                <c:pt idx="322">
                  <c:v>33325</c:v>
                </c:pt>
                <c:pt idx="323">
                  <c:v>33326</c:v>
                </c:pt>
                <c:pt idx="324">
                  <c:v>33329</c:v>
                </c:pt>
                <c:pt idx="325">
                  <c:v>33330</c:v>
                </c:pt>
                <c:pt idx="326">
                  <c:v>33331</c:v>
                </c:pt>
                <c:pt idx="327">
                  <c:v>33332</c:v>
                </c:pt>
                <c:pt idx="328">
                  <c:v>33333</c:v>
                </c:pt>
                <c:pt idx="329">
                  <c:v>33336</c:v>
                </c:pt>
                <c:pt idx="330">
                  <c:v>33337</c:v>
                </c:pt>
                <c:pt idx="331">
                  <c:v>33338</c:v>
                </c:pt>
                <c:pt idx="332">
                  <c:v>33339</c:v>
                </c:pt>
                <c:pt idx="333">
                  <c:v>33340</c:v>
                </c:pt>
                <c:pt idx="334">
                  <c:v>33343</c:v>
                </c:pt>
                <c:pt idx="335">
                  <c:v>33344</c:v>
                </c:pt>
                <c:pt idx="336">
                  <c:v>33345</c:v>
                </c:pt>
                <c:pt idx="337">
                  <c:v>33346</c:v>
                </c:pt>
                <c:pt idx="338">
                  <c:v>33347</c:v>
                </c:pt>
                <c:pt idx="339">
                  <c:v>33350</c:v>
                </c:pt>
                <c:pt idx="340">
                  <c:v>33351</c:v>
                </c:pt>
                <c:pt idx="341">
                  <c:v>33352</c:v>
                </c:pt>
                <c:pt idx="342">
                  <c:v>33353</c:v>
                </c:pt>
                <c:pt idx="343">
                  <c:v>33354</c:v>
                </c:pt>
                <c:pt idx="344">
                  <c:v>33357</c:v>
                </c:pt>
                <c:pt idx="345">
                  <c:v>33358</c:v>
                </c:pt>
                <c:pt idx="346">
                  <c:v>33359</c:v>
                </c:pt>
                <c:pt idx="347">
                  <c:v>33360</c:v>
                </c:pt>
                <c:pt idx="348">
                  <c:v>33361</c:v>
                </c:pt>
                <c:pt idx="349">
                  <c:v>33364</c:v>
                </c:pt>
                <c:pt idx="350">
                  <c:v>33365</c:v>
                </c:pt>
                <c:pt idx="351">
                  <c:v>33366</c:v>
                </c:pt>
                <c:pt idx="352">
                  <c:v>33367</c:v>
                </c:pt>
                <c:pt idx="353">
                  <c:v>33368</c:v>
                </c:pt>
                <c:pt idx="354">
                  <c:v>33371</c:v>
                </c:pt>
                <c:pt idx="355">
                  <c:v>33372</c:v>
                </c:pt>
                <c:pt idx="356">
                  <c:v>33373</c:v>
                </c:pt>
                <c:pt idx="357">
                  <c:v>33374</c:v>
                </c:pt>
                <c:pt idx="358">
                  <c:v>33375</c:v>
                </c:pt>
                <c:pt idx="359">
                  <c:v>33378</c:v>
                </c:pt>
                <c:pt idx="360">
                  <c:v>33379</c:v>
                </c:pt>
                <c:pt idx="361">
                  <c:v>33380</c:v>
                </c:pt>
                <c:pt idx="362">
                  <c:v>33381</c:v>
                </c:pt>
                <c:pt idx="363">
                  <c:v>33382</c:v>
                </c:pt>
                <c:pt idx="364">
                  <c:v>33385</c:v>
                </c:pt>
                <c:pt idx="365">
                  <c:v>33386</c:v>
                </c:pt>
                <c:pt idx="366">
                  <c:v>33387</c:v>
                </c:pt>
                <c:pt idx="367">
                  <c:v>33388</c:v>
                </c:pt>
                <c:pt idx="368">
                  <c:v>33389</c:v>
                </c:pt>
                <c:pt idx="369">
                  <c:v>33392</c:v>
                </c:pt>
                <c:pt idx="370">
                  <c:v>33393</c:v>
                </c:pt>
                <c:pt idx="371">
                  <c:v>33394</c:v>
                </c:pt>
                <c:pt idx="372">
                  <c:v>33395</c:v>
                </c:pt>
                <c:pt idx="373">
                  <c:v>33396</c:v>
                </c:pt>
                <c:pt idx="374">
                  <c:v>33399</c:v>
                </c:pt>
                <c:pt idx="375">
                  <c:v>33400</c:v>
                </c:pt>
                <c:pt idx="376">
                  <c:v>33401</c:v>
                </c:pt>
                <c:pt idx="377">
                  <c:v>33402</c:v>
                </c:pt>
                <c:pt idx="378">
                  <c:v>33403</c:v>
                </c:pt>
                <c:pt idx="379">
                  <c:v>33406</c:v>
                </c:pt>
                <c:pt idx="380">
                  <c:v>33407</c:v>
                </c:pt>
                <c:pt idx="381">
                  <c:v>33408</c:v>
                </c:pt>
                <c:pt idx="382">
                  <c:v>33409</c:v>
                </c:pt>
                <c:pt idx="383">
                  <c:v>33410</c:v>
                </c:pt>
                <c:pt idx="384">
                  <c:v>33413</c:v>
                </c:pt>
                <c:pt idx="385">
                  <c:v>33414</c:v>
                </c:pt>
                <c:pt idx="386">
                  <c:v>33415</c:v>
                </c:pt>
                <c:pt idx="387">
                  <c:v>33416</c:v>
                </c:pt>
                <c:pt idx="388">
                  <c:v>33417</c:v>
                </c:pt>
                <c:pt idx="389">
                  <c:v>33420</c:v>
                </c:pt>
                <c:pt idx="390">
                  <c:v>33421</c:v>
                </c:pt>
                <c:pt idx="391">
                  <c:v>33422</c:v>
                </c:pt>
                <c:pt idx="392">
                  <c:v>33423</c:v>
                </c:pt>
                <c:pt idx="393">
                  <c:v>33424</c:v>
                </c:pt>
                <c:pt idx="394">
                  <c:v>33427</c:v>
                </c:pt>
                <c:pt idx="395">
                  <c:v>33428</c:v>
                </c:pt>
                <c:pt idx="396">
                  <c:v>33429</c:v>
                </c:pt>
                <c:pt idx="397">
                  <c:v>33430</c:v>
                </c:pt>
                <c:pt idx="398">
                  <c:v>33431</c:v>
                </c:pt>
                <c:pt idx="399">
                  <c:v>33434</c:v>
                </c:pt>
                <c:pt idx="400">
                  <c:v>33435</c:v>
                </c:pt>
                <c:pt idx="401">
                  <c:v>33436</c:v>
                </c:pt>
                <c:pt idx="402">
                  <c:v>33437</c:v>
                </c:pt>
                <c:pt idx="403">
                  <c:v>33438</c:v>
                </c:pt>
                <c:pt idx="404">
                  <c:v>33441</c:v>
                </c:pt>
                <c:pt idx="405">
                  <c:v>33442</c:v>
                </c:pt>
                <c:pt idx="406">
                  <c:v>33443</c:v>
                </c:pt>
                <c:pt idx="407">
                  <c:v>33444</c:v>
                </c:pt>
                <c:pt idx="408">
                  <c:v>33445</c:v>
                </c:pt>
                <c:pt idx="409">
                  <c:v>33448</c:v>
                </c:pt>
                <c:pt idx="410">
                  <c:v>33449</c:v>
                </c:pt>
                <c:pt idx="411">
                  <c:v>33450</c:v>
                </c:pt>
                <c:pt idx="412">
                  <c:v>33451</c:v>
                </c:pt>
                <c:pt idx="413">
                  <c:v>33452</c:v>
                </c:pt>
                <c:pt idx="414">
                  <c:v>33455</c:v>
                </c:pt>
                <c:pt idx="415">
                  <c:v>33456</c:v>
                </c:pt>
                <c:pt idx="416">
                  <c:v>33457</c:v>
                </c:pt>
                <c:pt idx="417">
                  <c:v>33458</c:v>
                </c:pt>
                <c:pt idx="418">
                  <c:v>33459</c:v>
                </c:pt>
                <c:pt idx="419">
                  <c:v>33462</c:v>
                </c:pt>
                <c:pt idx="420">
                  <c:v>33463</c:v>
                </c:pt>
                <c:pt idx="421">
                  <c:v>33464</c:v>
                </c:pt>
                <c:pt idx="422">
                  <c:v>33465</c:v>
                </c:pt>
                <c:pt idx="423">
                  <c:v>33466</c:v>
                </c:pt>
                <c:pt idx="424">
                  <c:v>33469</c:v>
                </c:pt>
                <c:pt idx="425">
                  <c:v>33470</c:v>
                </c:pt>
                <c:pt idx="426">
                  <c:v>33471</c:v>
                </c:pt>
                <c:pt idx="427">
                  <c:v>33472</c:v>
                </c:pt>
                <c:pt idx="428">
                  <c:v>33473</c:v>
                </c:pt>
                <c:pt idx="429">
                  <c:v>33476</c:v>
                </c:pt>
                <c:pt idx="430">
                  <c:v>33477</c:v>
                </c:pt>
                <c:pt idx="431">
                  <c:v>33478</c:v>
                </c:pt>
                <c:pt idx="432">
                  <c:v>33479</c:v>
                </c:pt>
                <c:pt idx="433">
                  <c:v>33480</c:v>
                </c:pt>
                <c:pt idx="434">
                  <c:v>33483</c:v>
                </c:pt>
                <c:pt idx="435">
                  <c:v>33484</c:v>
                </c:pt>
                <c:pt idx="436">
                  <c:v>33485</c:v>
                </c:pt>
                <c:pt idx="437">
                  <c:v>33486</c:v>
                </c:pt>
                <c:pt idx="438">
                  <c:v>33487</c:v>
                </c:pt>
                <c:pt idx="439">
                  <c:v>33490</c:v>
                </c:pt>
                <c:pt idx="440">
                  <c:v>33491</c:v>
                </c:pt>
                <c:pt idx="441">
                  <c:v>33492</c:v>
                </c:pt>
                <c:pt idx="442">
                  <c:v>33493</c:v>
                </c:pt>
                <c:pt idx="443">
                  <c:v>33494</c:v>
                </c:pt>
                <c:pt idx="444">
                  <c:v>33497</c:v>
                </c:pt>
                <c:pt idx="445">
                  <c:v>33498</c:v>
                </c:pt>
                <c:pt idx="446">
                  <c:v>33499</c:v>
                </c:pt>
                <c:pt idx="447">
                  <c:v>33500</c:v>
                </c:pt>
                <c:pt idx="448">
                  <c:v>33501</c:v>
                </c:pt>
                <c:pt idx="449">
                  <c:v>33504</c:v>
                </c:pt>
                <c:pt idx="450">
                  <c:v>33505</c:v>
                </c:pt>
                <c:pt idx="451">
                  <c:v>33506</c:v>
                </c:pt>
                <c:pt idx="452">
                  <c:v>33507</c:v>
                </c:pt>
                <c:pt idx="453">
                  <c:v>33508</c:v>
                </c:pt>
                <c:pt idx="454">
                  <c:v>33511</c:v>
                </c:pt>
                <c:pt idx="455">
                  <c:v>33512</c:v>
                </c:pt>
                <c:pt idx="456">
                  <c:v>33513</c:v>
                </c:pt>
                <c:pt idx="457">
                  <c:v>33514</c:v>
                </c:pt>
                <c:pt idx="458">
                  <c:v>33515</c:v>
                </c:pt>
                <c:pt idx="459">
                  <c:v>33518</c:v>
                </c:pt>
                <c:pt idx="460">
                  <c:v>33519</c:v>
                </c:pt>
                <c:pt idx="461">
                  <c:v>33520</c:v>
                </c:pt>
                <c:pt idx="462">
                  <c:v>33521</c:v>
                </c:pt>
                <c:pt idx="463">
                  <c:v>33522</c:v>
                </c:pt>
                <c:pt idx="464">
                  <c:v>33525</c:v>
                </c:pt>
                <c:pt idx="465">
                  <c:v>33526</c:v>
                </c:pt>
                <c:pt idx="466">
                  <c:v>33527</c:v>
                </c:pt>
                <c:pt idx="467">
                  <c:v>33528</c:v>
                </c:pt>
                <c:pt idx="468">
                  <c:v>33529</c:v>
                </c:pt>
                <c:pt idx="469">
                  <c:v>33532</c:v>
                </c:pt>
                <c:pt idx="470">
                  <c:v>33533</c:v>
                </c:pt>
                <c:pt idx="471">
                  <c:v>33534</c:v>
                </c:pt>
                <c:pt idx="472">
                  <c:v>33535</c:v>
                </c:pt>
                <c:pt idx="473">
                  <c:v>33536</c:v>
                </c:pt>
                <c:pt idx="474">
                  <c:v>33539</c:v>
                </c:pt>
                <c:pt idx="475">
                  <c:v>33540</c:v>
                </c:pt>
                <c:pt idx="476">
                  <c:v>33541</c:v>
                </c:pt>
                <c:pt idx="477">
                  <c:v>33542</c:v>
                </c:pt>
                <c:pt idx="478">
                  <c:v>33543</c:v>
                </c:pt>
                <c:pt idx="479">
                  <c:v>33546</c:v>
                </c:pt>
                <c:pt idx="480">
                  <c:v>33547</c:v>
                </c:pt>
                <c:pt idx="481">
                  <c:v>33548</c:v>
                </c:pt>
                <c:pt idx="482">
                  <c:v>33549</c:v>
                </c:pt>
                <c:pt idx="483">
                  <c:v>33550</c:v>
                </c:pt>
                <c:pt idx="484">
                  <c:v>33553</c:v>
                </c:pt>
                <c:pt idx="485">
                  <c:v>33554</c:v>
                </c:pt>
                <c:pt idx="486">
                  <c:v>33555</c:v>
                </c:pt>
                <c:pt idx="487">
                  <c:v>33556</c:v>
                </c:pt>
                <c:pt idx="488">
                  <c:v>33557</c:v>
                </c:pt>
                <c:pt idx="489">
                  <c:v>33560</c:v>
                </c:pt>
                <c:pt idx="490">
                  <c:v>33561</c:v>
                </c:pt>
                <c:pt idx="491">
                  <c:v>33562</c:v>
                </c:pt>
                <c:pt idx="492">
                  <c:v>33563</c:v>
                </c:pt>
                <c:pt idx="493">
                  <c:v>33564</c:v>
                </c:pt>
                <c:pt idx="494">
                  <c:v>33567</c:v>
                </c:pt>
                <c:pt idx="495">
                  <c:v>33568</c:v>
                </c:pt>
                <c:pt idx="496">
                  <c:v>33569</c:v>
                </c:pt>
                <c:pt idx="497">
                  <c:v>33570</c:v>
                </c:pt>
                <c:pt idx="498">
                  <c:v>33571</c:v>
                </c:pt>
                <c:pt idx="499">
                  <c:v>33574</c:v>
                </c:pt>
                <c:pt idx="500">
                  <c:v>33575</c:v>
                </c:pt>
                <c:pt idx="501">
                  <c:v>33576</c:v>
                </c:pt>
                <c:pt idx="502">
                  <c:v>33577</c:v>
                </c:pt>
                <c:pt idx="503">
                  <c:v>33578</c:v>
                </c:pt>
                <c:pt idx="504">
                  <c:v>33581</c:v>
                </c:pt>
                <c:pt idx="505">
                  <c:v>33582</c:v>
                </c:pt>
                <c:pt idx="506">
                  <c:v>33583</c:v>
                </c:pt>
                <c:pt idx="507">
                  <c:v>33584</c:v>
                </c:pt>
                <c:pt idx="508">
                  <c:v>33585</c:v>
                </c:pt>
                <c:pt idx="509">
                  <c:v>33588</c:v>
                </c:pt>
                <c:pt idx="510">
                  <c:v>33589</c:v>
                </c:pt>
                <c:pt idx="511">
                  <c:v>33590</c:v>
                </c:pt>
                <c:pt idx="512">
                  <c:v>33591</c:v>
                </c:pt>
                <c:pt idx="513">
                  <c:v>33592</c:v>
                </c:pt>
                <c:pt idx="514">
                  <c:v>33595</c:v>
                </c:pt>
                <c:pt idx="515">
                  <c:v>33596</c:v>
                </c:pt>
                <c:pt idx="516">
                  <c:v>33597</c:v>
                </c:pt>
                <c:pt idx="517">
                  <c:v>33598</c:v>
                </c:pt>
                <c:pt idx="518">
                  <c:v>33599</c:v>
                </c:pt>
                <c:pt idx="519">
                  <c:v>33602</c:v>
                </c:pt>
                <c:pt idx="520">
                  <c:v>33603</c:v>
                </c:pt>
                <c:pt idx="521">
                  <c:v>33604</c:v>
                </c:pt>
                <c:pt idx="522">
                  <c:v>33605</c:v>
                </c:pt>
                <c:pt idx="523">
                  <c:v>33606</c:v>
                </c:pt>
                <c:pt idx="524">
                  <c:v>33609</c:v>
                </c:pt>
                <c:pt idx="525">
                  <c:v>33610</c:v>
                </c:pt>
                <c:pt idx="526">
                  <c:v>33611</c:v>
                </c:pt>
                <c:pt idx="527">
                  <c:v>33612</c:v>
                </c:pt>
                <c:pt idx="528">
                  <c:v>33613</c:v>
                </c:pt>
                <c:pt idx="529">
                  <c:v>33616</c:v>
                </c:pt>
                <c:pt idx="530">
                  <c:v>33617</c:v>
                </c:pt>
                <c:pt idx="531">
                  <c:v>33618</c:v>
                </c:pt>
                <c:pt idx="532">
                  <c:v>33619</c:v>
                </c:pt>
                <c:pt idx="533">
                  <c:v>33620</c:v>
                </c:pt>
                <c:pt idx="534">
                  <c:v>33623</c:v>
                </c:pt>
                <c:pt idx="535">
                  <c:v>33624</c:v>
                </c:pt>
                <c:pt idx="536">
                  <c:v>33625</c:v>
                </c:pt>
                <c:pt idx="537">
                  <c:v>33626</c:v>
                </c:pt>
                <c:pt idx="538">
                  <c:v>33627</c:v>
                </c:pt>
                <c:pt idx="539">
                  <c:v>33630</c:v>
                </c:pt>
                <c:pt idx="540">
                  <c:v>33631</c:v>
                </c:pt>
                <c:pt idx="541">
                  <c:v>33632</c:v>
                </c:pt>
                <c:pt idx="542">
                  <c:v>33633</c:v>
                </c:pt>
                <c:pt idx="543">
                  <c:v>33634</c:v>
                </c:pt>
                <c:pt idx="544">
                  <c:v>33637</c:v>
                </c:pt>
                <c:pt idx="545">
                  <c:v>33638</c:v>
                </c:pt>
                <c:pt idx="546">
                  <c:v>33639</c:v>
                </c:pt>
                <c:pt idx="547">
                  <c:v>33640</c:v>
                </c:pt>
                <c:pt idx="548">
                  <c:v>33641</c:v>
                </c:pt>
                <c:pt idx="549">
                  <c:v>33644</c:v>
                </c:pt>
                <c:pt idx="550">
                  <c:v>33645</c:v>
                </c:pt>
                <c:pt idx="551">
                  <c:v>33646</c:v>
                </c:pt>
                <c:pt idx="552">
                  <c:v>33647</c:v>
                </c:pt>
                <c:pt idx="553">
                  <c:v>33648</c:v>
                </c:pt>
                <c:pt idx="554">
                  <c:v>33651</c:v>
                </c:pt>
                <c:pt idx="555">
                  <c:v>33652</c:v>
                </c:pt>
                <c:pt idx="556">
                  <c:v>33653</c:v>
                </c:pt>
                <c:pt idx="557">
                  <c:v>33654</c:v>
                </c:pt>
                <c:pt idx="558">
                  <c:v>33655</c:v>
                </c:pt>
                <c:pt idx="559">
                  <c:v>33658</c:v>
                </c:pt>
                <c:pt idx="560">
                  <c:v>33659</c:v>
                </c:pt>
                <c:pt idx="561">
                  <c:v>33660</c:v>
                </c:pt>
                <c:pt idx="562">
                  <c:v>33661</c:v>
                </c:pt>
                <c:pt idx="563">
                  <c:v>33662</c:v>
                </c:pt>
                <c:pt idx="564">
                  <c:v>33665</c:v>
                </c:pt>
                <c:pt idx="565">
                  <c:v>33666</c:v>
                </c:pt>
                <c:pt idx="566">
                  <c:v>33667</c:v>
                </c:pt>
                <c:pt idx="567">
                  <c:v>33668</c:v>
                </c:pt>
                <c:pt idx="568">
                  <c:v>33669</c:v>
                </c:pt>
                <c:pt idx="569">
                  <c:v>33672</c:v>
                </c:pt>
                <c:pt idx="570">
                  <c:v>33673</c:v>
                </c:pt>
                <c:pt idx="571">
                  <c:v>33674</c:v>
                </c:pt>
                <c:pt idx="572">
                  <c:v>33675</c:v>
                </c:pt>
                <c:pt idx="573">
                  <c:v>33676</c:v>
                </c:pt>
                <c:pt idx="574">
                  <c:v>33679</c:v>
                </c:pt>
                <c:pt idx="575">
                  <c:v>33680</c:v>
                </c:pt>
                <c:pt idx="576">
                  <c:v>33681</c:v>
                </c:pt>
                <c:pt idx="577">
                  <c:v>33682</c:v>
                </c:pt>
                <c:pt idx="578">
                  <c:v>33683</c:v>
                </c:pt>
                <c:pt idx="579">
                  <c:v>33686</c:v>
                </c:pt>
                <c:pt idx="580">
                  <c:v>33687</c:v>
                </c:pt>
                <c:pt idx="581">
                  <c:v>33688</c:v>
                </c:pt>
                <c:pt idx="582">
                  <c:v>33689</c:v>
                </c:pt>
                <c:pt idx="583">
                  <c:v>33690</c:v>
                </c:pt>
                <c:pt idx="584">
                  <c:v>33693</c:v>
                </c:pt>
                <c:pt idx="585">
                  <c:v>33694</c:v>
                </c:pt>
                <c:pt idx="586">
                  <c:v>33695</c:v>
                </c:pt>
                <c:pt idx="587">
                  <c:v>33696</c:v>
                </c:pt>
                <c:pt idx="588">
                  <c:v>33697</c:v>
                </c:pt>
                <c:pt idx="589">
                  <c:v>33700</c:v>
                </c:pt>
                <c:pt idx="590">
                  <c:v>33701</c:v>
                </c:pt>
                <c:pt idx="591">
                  <c:v>33702</c:v>
                </c:pt>
                <c:pt idx="592">
                  <c:v>33703</c:v>
                </c:pt>
                <c:pt idx="593">
                  <c:v>33704</c:v>
                </c:pt>
                <c:pt idx="594">
                  <c:v>33707</c:v>
                </c:pt>
                <c:pt idx="595">
                  <c:v>33708</c:v>
                </c:pt>
                <c:pt idx="596">
                  <c:v>33709</c:v>
                </c:pt>
                <c:pt idx="597">
                  <c:v>33710</c:v>
                </c:pt>
                <c:pt idx="598">
                  <c:v>33711</c:v>
                </c:pt>
                <c:pt idx="599">
                  <c:v>33714</c:v>
                </c:pt>
                <c:pt idx="600">
                  <c:v>33715</c:v>
                </c:pt>
                <c:pt idx="601">
                  <c:v>33716</c:v>
                </c:pt>
                <c:pt idx="602">
                  <c:v>33717</c:v>
                </c:pt>
                <c:pt idx="603">
                  <c:v>33718</c:v>
                </c:pt>
                <c:pt idx="604">
                  <c:v>33721</c:v>
                </c:pt>
                <c:pt idx="605">
                  <c:v>33722</c:v>
                </c:pt>
                <c:pt idx="606">
                  <c:v>33723</c:v>
                </c:pt>
                <c:pt idx="607">
                  <c:v>33724</c:v>
                </c:pt>
                <c:pt idx="608">
                  <c:v>33725</c:v>
                </c:pt>
                <c:pt idx="609">
                  <c:v>33728</c:v>
                </c:pt>
                <c:pt idx="610">
                  <c:v>33729</c:v>
                </c:pt>
                <c:pt idx="611">
                  <c:v>33730</c:v>
                </c:pt>
                <c:pt idx="612">
                  <c:v>33731</c:v>
                </c:pt>
                <c:pt idx="613">
                  <c:v>33732</c:v>
                </c:pt>
                <c:pt idx="614">
                  <c:v>33735</c:v>
                </c:pt>
                <c:pt idx="615">
                  <c:v>33736</c:v>
                </c:pt>
                <c:pt idx="616">
                  <c:v>33737</c:v>
                </c:pt>
                <c:pt idx="617">
                  <c:v>33738</c:v>
                </c:pt>
                <c:pt idx="618">
                  <c:v>33739</c:v>
                </c:pt>
                <c:pt idx="619">
                  <c:v>33742</c:v>
                </c:pt>
                <c:pt idx="620">
                  <c:v>33743</c:v>
                </c:pt>
                <c:pt idx="621">
                  <c:v>33744</c:v>
                </c:pt>
                <c:pt idx="622">
                  <c:v>33745</c:v>
                </c:pt>
                <c:pt idx="623">
                  <c:v>33746</c:v>
                </c:pt>
                <c:pt idx="624">
                  <c:v>33749</c:v>
                </c:pt>
                <c:pt idx="625">
                  <c:v>33750</c:v>
                </c:pt>
                <c:pt idx="626">
                  <c:v>33751</c:v>
                </c:pt>
                <c:pt idx="627">
                  <c:v>33752</c:v>
                </c:pt>
                <c:pt idx="628">
                  <c:v>33753</c:v>
                </c:pt>
                <c:pt idx="629">
                  <c:v>33756</c:v>
                </c:pt>
                <c:pt idx="630">
                  <c:v>33757</c:v>
                </c:pt>
                <c:pt idx="631">
                  <c:v>33758</c:v>
                </c:pt>
                <c:pt idx="632">
                  <c:v>33759</c:v>
                </c:pt>
                <c:pt idx="633">
                  <c:v>33760</c:v>
                </c:pt>
                <c:pt idx="634">
                  <c:v>33763</c:v>
                </c:pt>
                <c:pt idx="635">
                  <c:v>33764</c:v>
                </c:pt>
                <c:pt idx="636">
                  <c:v>33765</c:v>
                </c:pt>
                <c:pt idx="637">
                  <c:v>33766</c:v>
                </c:pt>
                <c:pt idx="638">
                  <c:v>33767</c:v>
                </c:pt>
                <c:pt idx="639">
                  <c:v>33770</c:v>
                </c:pt>
                <c:pt idx="640">
                  <c:v>33771</c:v>
                </c:pt>
                <c:pt idx="641">
                  <c:v>33772</c:v>
                </c:pt>
                <c:pt idx="642">
                  <c:v>33773</c:v>
                </c:pt>
                <c:pt idx="643">
                  <c:v>33774</c:v>
                </c:pt>
                <c:pt idx="644">
                  <c:v>33777</c:v>
                </c:pt>
                <c:pt idx="645">
                  <c:v>33778</c:v>
                </c:pt>
                <c:pt idx="646">
                  <c:v>33779</c:v>
                </c:pt>
                <c:pt idx="647">
                  <c:v>33780</c:v>
                </c:pt>
                <c:pt idx="648">
                  <c:v>33781</c:v>
                </c:pt>
                <c:pt idx="649">
                  <c:v>33784</c:v>
                </c:pt>
                <c:pt idx="650">
                  <c:v>33785</c:v>
                </c:pt>
                <c:pt idx="651">
                  <c:v>33786</c:v>
                </c:pt>
                <c:pt idx="652">
                  <c:v>33787</c:v>
                </c:pt>
                <c:pt idx="653">
                  <c:v>33788</c:v>
                </c:pt>
                <c:pt idx="654">
                  <c:v>33791</c:v>
                </c:pt>
                <c:pt idx="655">
                  <c:v>33792</c:v>
                </c:pt>
                <c:pt idx="656">
                  <c:v>33793</c:v>
                </c:pt>
                <c:pt idx="657">
                  <c:v>33794</c:v>
                </c:pt>
                <c:pt idx="658">
                  <c:v>33795</c:v>
                </c:pt>
                <c:pt idx="659">
                  <c:v>33798</c:v>
                </c:pt>
                <c:pt idx="660">
                  <c:v>33799</c:v>
                </c:pt>
                <c:pt idx="661">
                  <c:v>33800</c:v>
                </c:pt>
                <c:pt idx="662">
                  <c:v>33801</c:v>
                </c:pt>
                <c:pt idx="663">
                  <c:v>33802</c:v>
                </c:pt>
                <c:pt idx="664">
                  <c:v>33805</c:v>
                </c:pt>
                <c:pt idx="665">
                  <c:v>33806</c:v>
                </c:pt>
                <c:pt idx="666">
                  <c:v>33807</c:v>
                </c:pt>
                <c:pt idx="667">
                  <c:v>33808</c:v>
                </c:pt>
                <c:pt idx="668">
                  <c:v>33809</c:v>
                </c:pt>
                <c:pt idx="669">
                  <c:v>33812</c:v>
                </c:pt>
                <c:pt idx="670">
                  <c:v>33813</c:v>
                </c:pt>
                <c:pt idx="671">
                  <c:v>33814</c:v>
                </c:pt>
                <c:pt idx="672">
                  <c:v>33815</c:v>
                </c:pt>
                <c:pt idx="673">
                  <c:v>33816</c:v>
                </c:pt>
                <c:pt idx="674">
                  <c:v>33819</c:v>
                </c:pt>
                <c:pt idx="675">
                  <c:v>33820</c:v>
                </c:pt>
                <c:pt idx="676">
                  <c:v>33821</c:v>
                </c:pt>
                <c:pt idx="677">
                  <c:v>33822</c:v>
                </c:pt>
                <c:pt idx="678">
                  <c:v>33823</c:v>
                </c:pt>
                <c:pt idx="679">
                  <c:v>33826</c:v>
                </c:pt>
                <c:pt idx="680">
                  <c:v>33827</c:v>
                </c:pt>
                <c:pt idx="681">
                  <c:v>33828</c:v>
                </c:pt>
                <c:pt idx="682">
                  <c:v>33829</c:v>
                </c:pt>
                <c:pt idx="683">
                  <c:v>33830</c:v>
                </c:pt>
                <c:pt idx="684">
                  <c:v>33833</c:v>
                </c:pt>
                <c:pt idx="685">
                  <c:v>33834</c:v>
                </c:pt>
                <c:pt idx="686">
                  <c:v>33835</c:v>
                </c:pt>
                <c:pt idx="687">
                  <c:v>33836</c:v>
                </c:pt>
                <c:pt idx="688">
                  <c:v>33837</c:v>
                </c:pt>
                <c:pt idx="689">
                  <c:v>33840</c:v>
                </c:pt>
                <c:pt idx="690">
                  <c:v>33841</c:v>
                </c:pt>
                <c:pt idx="691">
                  <c:v>33842</c:v>
                </c:pt>
                <c:pt idx="692">
                  <c:v>33843</c:v>
                </c:pt>
                <c:pt idx="693">
                  <c:v>33844</c:v>
                </c:pt>
                <c:pt idx="694">
                  <c:v>33847</c:v>
                </c:pt>
                <c:pt idx="695">
                  <c:v>33848</c:v>
                </c:pt>
                <c:pt idx="696">
                  <c:v>33849</c:v>
                </c:pt>
                <c:pt idx="697">
                  <c:v>33850</c:v>
                </c:pt>
                <c:pt idx="698">
                  <c:v>33851</c:v>
                </c:pt>
                <c:pt idx="699">
                  <c:v>33854</c:v>
                </c:pt>
                <c:pt idx="700">
                  <c:v>33855</c:v>
                </c:pt>
                <c:pt idx="701">
                  <c:v>33856</c:v>
                </c:pt>
                <c:pt idx="702">
                  <c:v>33857</c:v>
                </c:pt>
                <c:pt idx="703">
                  <c:v>33858</c:v>
                </c:pt>
                <c:pt idx="704">
                  <c:v>33861</c:v>
                </c:pt>
                <c:pt idx="705">
                  <c:v>33862</c:v>
                </c:pt>
                <c:pt idx="706">
                  <c:v>33863</c:v>
                </c:pt>
                <c:pt idx="707">
                  <c:v>33864</c:v>
                </c:pt>
                <c:pt idx="708">
                  <c:v>33865</c:v>
                </c:pt>
                <c:pt idx="709">
                  <c:v>33868</c:v>
                </c:pt>
                <c:pt idx="710">
                  <c:v>33869</c:v>
                </c:pt>
                <c:pt idx="711">
                  <c:v>33870</c:v>
                </c:pt>
                <c:pt idx="712">
                  <c:v>33871</c:v>
                </c:pt>
                <c:pt idx="713">
                  <c:v>33872</c:v>
                </c:pt>
                <c:pt idx="714">
                  <c:v>33875</c:v>
                </c:pt>
                <c:pt idx="715">
                  <c:v>33876</c:v>
                </c:pt>
                <c:pt idx="716">
                  <c:v>33877</c:v>
                </c:pt>
                <c:pt idx="717">
                  <c:v>33878</c:v>
                </c:pt>
                <c:pt idx="718">
                  <c:v>33879</c:v>
                </c:pt>
                <c:pt idx="719">
                  <c:v>33882</c:v>
                </c:pt>
                <c:pt idx="720">
                  <c:v>33883</c:v>
                </c:pt>
                <c:pt idx="721">
                  <c:v>33884</c:v>
                </c:pt>
                <c:pt idx="722">
                  <c:v>33885</c:v>
                </c:pt>
                <c:pt idx="723">
                  <c:v>33886</c:v>
                </c:pt>
                <c:pt idx="724">
                  <c:v>33889</c:v>
                </c:pt>
                <c:pt idx="725">
                  <c:v>33890</c:v>
                </c:pt>
                <c:pt idx="726">
                  <c:v>33891</c:v>
                </c:pt>
                <c:pt idx="727">
                  <c:v>33892</c:v>
                </c:pt>
                <c:pt idx="728">
                  <c:v>33893</c:v>
                </c:pt>
                <c:pt idx="729">
                  <c:v>33896</c:v>
                </c:pt>
                <c:pt idx="730">
                  <c:v>33897</c:v>
                </c:pt>
                <c:pt idx="731">
                  <c:v>33898</c:v>
                </c:pt>
                <c:pt idx="732">
                  <c:v>33899</c:v>
                </c:pt>
                <c:pt idx="733">
                  <c:v>33900</c:v>
                </c:pt>
                <c:pt idx="734">
                  <c:v>33903</c:v>
                </c:pt>
                <c:pt idx="735">
                  <c:v>33904</c:v>
                </c:pt>
                <c:pt idx="736">
                  <c:v>33905</c:v>
                </c:pt>
                <c:pt idx="737">
                  <c:v>33906</c:v>
                </c:pt>
                <c:pt idx="738">
                  <c:v>33907</c:v>
                </c:pt>
                <c:pt idx="739">
                  <c:v>33910</c:v>
                </c:pt>
                <c:pt idx="740">
                  <c:v>33911</c:v>
                </c:pt>
                <c:pt idx="741">
                  <c:v>33912</c:v>
                </c:pt>
                <c:pt idx="742">
                  <c:v>33913</c:v>
                </c:pt>
                <c:pt idx="743">
                  <c:v>33914</c:v>
                </c:pt>
                <c:pt idx="744">
                  <c:v>33917</c:v>
                </c:pt>
                <c:pt idx="745">
                  <c:v>33918</c:v>
                </c:pt>
                <c:pt idx="746">
                  <c:v>33919</c:v>
                </c:pt>
                <c:pt idx="747">
                  <c:v>33920</c:v>
                </c:pt>
                <c:pt idx="748">
                  <c:v>33921</c:v>
                </c:pt>
                <c:pt idx="749">
                  <c:v>33924</c:v>
                </c:pt>
                <c:pt idx="750">
                  <c:v>33925</c:v>
                </c:pt>
                <c:pt idx="751">
                  <c:v>33926</c:v>
                </c:pt>
                <c:pt idx="752">
                  <c:v>33927</c:v>
                </c:pt>
                <c:pt idx="753">
                  <c:v>33928</c:v>
                </c:pt>
                <c:pt idx="754">
                  <c:v>33931</c:v>
                </c:pt>
                <c:pt idx="755">
                  <c:v>33932</c:v>
                </c:pt>
                <c:pt idx="756">
                  <c:v>33933</c:v>
                </c:pt>
                <c:pt idx="757">
                  <c:v>33934</c:v>
                </c:pt>
                <c:pt idx="758">
                  <c:v>33935</c:v>
                </c:pt>
                <c:pt idx="759">
                  <c:v>33938</c:v>
                </c:pt>
                <c:pt idx="760">
                  <c:v>33939</c:v>
                </c:pt>
                <c:pt idx="761">
                  <c:v>33940</c:v>
                </c:pt>
                <c:pt idx="762">
                  <c:v>33941</c:v>
                </c:pt>
                <c:pt idx="763">
                  <c:v>33942</c:v>
                </c:pt>
                <c:pt idx="764">
                  <c:v>33945</c:v>
                </c:pt>
                <c:pt idx="765">
                  <c:v>33946</c:v>
                </c:pt>
                <c:pt idx="766">
                  <c:v>33947</c:v>
                </c:pt>
                <c:pt idx="767">
                  <c:v>33948</c:v>
                </c:pt>
                <c:pt idx="768">
                  <c:v>33949</c:v>
                </c:pt>
                <c:pt idx="769">
                  <c:v>33952</c:v>
                </c:pt>
                <c:pt idx="770">
                  <c:v>33953</c:v>
                </c:pt>
                <c:pt idx="771">
                  <c:v>33954</c:v>
                </c:pt>
                <c:pt idx="772">
                  <c:v>33955</c:v>
                </c:pt>
                <c:pt idx="773">
                  <c:v>33956</c:v>
                </c:pt>
                <c:pt idx="774">
                  <c:v>33959</c:v>
                </c:pt>
                <c:pt idx="775">
                  <c:v>33960</c:v>
                </c:pt>
                <c:pt idx="776">
                  <c:v>33961</c:v>
                </c:pt>
                <c:pt idx="777">
                  <c:v>33962</c:v>
                </c:pt>
                <c:pt idx="778">
                  <c:v>33963</c:v>
                </c:pt>
                <c:pt idx="779">
                  <c:v>33966</c:v>
                </c:pt>
                <c:pt idx="780">
                  <c:v>33967</c:v>
                </c:pt>
                <c:pt idx="781">
                  <c:v>33968</c:v>
                </c:pt>
                <c:pt idx="782">
                  <c:v>33969</c:v>
                </c:pt>
                <c:pt idx="783">
                  <c:v>33970</c:v>
                </c:pt>
                <c:pt idx="784">
                  <c:v>33973</c:v>
                </c:pt>
                <c:pt idx="785">
                  <c:v>33974</c:v>
                </c:pt>
                <c:pt idx="786">
                  <c:v>33975</c:v>
                </c:pt>
                <c:pt idx="787">
                  <c:v>33976</c:v>
                </c:pt>
                <c:pt idx="788">
                  <c:v>33977</c:v>
                </c:pt>
                <c:pt idx="789">
                  <c:v>33980</c:v>
                </c:pt>
                <c:pt idx="790">
                  <c:v>33981</c:v>
                </c:pt>
                <c:pt idx="791">
                  <c:v>33982</c:v>
                </c:pt>
                <c:pt idx="792">
                  <c:v>33983</c:v>
                </c:pt>
                <c:pt idx="793">
                  <c:v>33984</c:v>
                </c:pt>
                <c:pt idx="794">
                  <c:v>33987</c:v>
                </c:pt>
                <c:pt idx="795">
                  <c:v>33988</c:v>
                </c:pt>
                <c:pt idx="796">
                  <c:v>33989</c:v>
                </c:pt>
                <c:pt idx="797">
                  <c:v>33990</c:v>
                </c:pt>
                <c:pt idx="798">
                  <c:v>33991</c:v>
                </c:pt>
                <c:pt idx="799">
                  <c:v>33994</c:v>
                </c:pt>
                <c:pt idx="800">
                  <c:v>33995</c:v>
                </c:pt>
                <c:pt idx="801">
                  <c:v>33996</c:v>
                </c:pt>
                <c:pt idx="802">
                  <c:v>33997</c:v>
                </c:pt>
                <c:pt idx="803">
                  <c:v>33998</c:v>
                </c:pt>
                <c:pt idx="804">
                  <c:v>34001</c:v>
                </c:pt>
                <c:pt idx="805">
                  <c:v>34002</c:v>
                </c:pt>
                <c:pt idx="806">
                  <c:v>34003</c:v>
                </c:pt>
                <c:pt idx="807">
                  <c:v>34004</c:v>
                </c:pt>
                <c:pt idx="808">
                  <c:v>34005</c:v>
                </c:pt>
                <c:pt idx="809">
                  <c:v>34008</c:v>
                </c:pt>
                <c:pt idx="810">
                  <c:v>34009</c:v>
                </c:pt>
                <c:pt idx="811">
                  <c:v>34010</c:v>
                </c:pt>
                <c:pt idx="812">
                  <c:v>34011</c:v>
                </c:pt>
                <c:pt idx="813">
                  <c:v>34012</c:v>
                </c:pt>
                <c:pt idx="814">
                  <c:v>34015</c:v>
                </c:pt>
                <c:pt idx="815">
                  <c:v>34016</c:v>
                </c:pt>
                <c:pt idx="816">
                  <c:v>34017</c:v>
                </c:pt>
                <c:pt idx="817">
                  <c:v>34018</c:v>
                </c:pt>
                <c:pt idx="818">
                  <c:v>34019</c:v>
                </c:pt>
                <c:pt idx="819">
                  <c:v>34022</c:v>
                </c:pt>
                <c:pt idx="820">
                  <c:v>34023</c:v>
                </c:pt>
                <c:pt idx="821">
                  <c:v>34024</c:v>
                </c:pt>
                <c:pt idx="822">
                  <c:v>34025</c:v>
                </c:pt>
                <c:pt idx="823">
                  <c:v>34026</c:v>
                </c:pt>
                <c:pt idx="824">
                  <c:v>34029</c:v>
                </c:pt>
                <c:pt idx="825">
                  <c:v>34030</c:v>
                </c:pt>
                <c:pt idx="826">
                  <c:v>34031</c:v>
                </c:pt>
                <c:pt idx="827">
                  <c:v>34032</c:v>
                </c:pt>
                <c:pt idx="828">
                  <c:v>34033</c:v>
                </c:pt>
                <c:pt idx="829">
                  <c:v>34036</c:v>
                </c:pt>
                <c:pt idx="830">
                  <c:v>34037</c:v>
                </c:pt>
                <c:pt idx="831">
                  <c:v>34038</c:v>
                </c:pt>
                <c:pt idx="832">
                  <c:v>34039</c:v>
                </c:pt>
                <c:pt idx="833">
                  <c:v>34040</c:v>
                </c:pt>
                <c:pt idx="834">
                  <c:v>34043</c:v>
                </c:pt>
                <c:pt idx="835">
                  <c:v>34044</c:v>
                </c:pt>
                <c:pt idx="836">
                  <c:v>34045</c:v>
                </c:pt>
                <c:pt idx="837">
                  <c:v>34046</c:v>
                </c:pt>
                <c:pt idx="838">
                  <c:v>34047</c:v>
                </c:pt>
                <c:pt idx="839">
                  <c:v>34050</c:v>
                </c:pt>
                <c:pt idx="840">
                  <c:v>34051</c:v>
                </c:pt>
                <c:pt idx="841">
                  <c:v>34052</c:v>
                </c:pt>
                <c:pt idx="842">
                  <c:v>34053</c:v>
                </c:pt>
                <c:pt idx="843">
                  <c:v>34054</c:v>
                </c:pt>
                <c:pt idx="844">
                  <c:v>34057</c:v>
                </c:pt>
                <c:pt idx="845">
                  <c:v>34058</c:v>
                </c:pt>
                <c:pt idx="846">
                  <c:v>34059</c:v>
                </c:pt>
                <c:pt idx="847">
                  <c:v>34060</c:v>
                </c:pt>
                <c:pt idx="848">
                  <c:v>34061</c:v>
                </c:pt>
                <c:pt idx="849">
                  <c:v>34064</c:v>
                </c:pt>
                <c:pt idx="850">
                  <c:v>34065</c:v>
                </c:pt>
                <c:pt idx="851">
                  <c:v>34066</c:v>
                </c:pt>
                <c:pt idx="852">
                  <c:v>34067</c:v>
                </c:pt>
                <c:pt idx="853">
                  <c:v>34068</c:v>
                </c:pt>
                <c:pt idx="854">
                  <c:v>34071</c:v>
                </c:pt>
                <c:pt idx="855">
                  <c:v>34072</c:v>
                </c:pt>
                <c:pt idx="856">
                  <c:v>34073</c:v>
                </c:pt>
                <c:pt idx="857">
                  <c:v>34074</c:v>
                </c:pt>
                <c:pt idx="858">
                  <c:v>34075</c:v>
                </c:pt>
                <c:pt idx="859">
                  <c:v>34078</c:v>
                </c:pt>
                <c:pt idx="860">
                  <c:v>34079</c:v>
                </c:pt>
                <c:pt idx="861">
                  <c:v>34080</c:v>
                </c:pt>
                <c:pt idx="862">
                  <c:v>34081</c:v>
                </c:pt>
                <c:pt idx="863">
                  <c:v>34082</c:v>
                </c:pt>
                <c:pt idx="864">
                  <c:v>34085</c:v>
                </c:pt>
                <c:pt idx="865">
                  <c:v>34086</c:v>
                </c:pt>
                <c:pt idx="866">
                  <c:v>34087</c:v>
                </c:pt>
                <c:pt idx="867">
                  <c:v>34088</c:v>
                </c:pt>
                <c:pt idx="868">
                  <c:v>34089</c:v>
                </c:pt>
                <c:pt idx="869">
                  <c:v>34092</c:v>
                </c:pt>
                <c:pt idx="870">
                  <c:v>34093</c:v>
                </c:pt>
                <c:pt idx="871">
                  <c:v>34094</c:v>
                </c:pt>
                <c:pt idx="872">
                  <c:v>34095</c:v>
                </c:pt>
                <c:pt idx="873">
                  <c:v>34096</c:v>
                </c:pt>
                <c:pt idx="874">
                  <c:v>34099</c:v>
                </c:pt>
                <c:pt idx="875">
                  <c:v>34100</c:v>
                </c:pt>
                <c:pt idx="876">
                  <c:v>34101</c:v>
                </c:pt>
                <c:pt idx="877">
                  <c:v>34102</c:v>
                </c:pt>
                <c:pt idx="878">
                  <c:v>34103</c:v>
                </c:pt>
                <c:pt idx="879">
                  <c:v>34106</c:v>
                </c:pt>
                <c:pt idx="880">
                  <c:v>34107</c:v>
                </c:pt>
                <c:pt idx="881">
                  <c:v>34108</c:v>
                </c:pt>
                <c:pt idx="882">
                  <c:v>34109</c:v>
                </c:pt>
                <c:pt idx="883">
                  <c:v>34110</c:v>
                </c:pt>
                <c:pt idx="884">
                  <c:v>34113</c:v>
                </c:pt>
                <c:pt idx="885">
                  <c:v>34114</c:v>
                </c:pt>
                <c:pt idx="886">
                  <c:v>34115</c:v>
                </c:pt>
                <c:pt idx="887">
                  <c:v>34116</c:v>
                </c:pt>
                <c:pt idx="888">
                  <c:v>34117</c:v>
                </c:pt>
                <c:pt idx="889">
                  <c:v>34120</c:v>
                </c:pt>
                <c:pt idx="890">
                  <c:v>34121</c:v>
                </c:pt>
                <c:pt idx="891">
                  <c:v>34122</c:v>
                </c:pt>
                <c:pt idx="892">
                  <c:v>34123</c:v>
                </c:pt>
                <c:pt idx="893">
                  <c:v>34124</c:v>
                </c:pt>
                <c:pt idx="894">
                  <c:v>34127</c:v>
                </c:pt>
                <c:pt idx="895">
                  <c:v>34128</c:v>
                </c:pt>
                <c:pt idx="896">
                  <c:v>34129</c:v>
                </c:pt>
                <c:pt idx="897">
                  <c:v>34130</c:v>
                </c:pt>
                <c:pt idx="898">
                  <c:v>34131</c:v>
                </c:pt>
                <c:pt idx="899">
                  <c:v>34134</c:v>
                </c:pt>
                <c:pt idx="900">
                  <c:v>34135</c:v>
                </c:pt>
                <c:pt idx="901">
                  <c:v>34136</c:v>
                </c:pt>
                <c:pt idx="902">
                  <c:v>34137</c:v>
                </c:pt>
                <c:pt idx="903">
                  <c:v>34138</c:v>
                </c:pt>
                <c:pt idx="904">
                  <c:v>34141</c:v>
                </c:pt>
                <c:pt idx="905">
                  <c:v>34142</c:v>
                </c:pt>
                <c:pt idx="906">
                  <c:v>34143</c:v>
                </c:pt>
                <c:pt idx="907">
                  <c:v>34144</c:v>
                </c:pt>
                <c:pt idx="908">
                  <c:v>34145</c:v>
                </c:pt>
                <c:pt idx="909">
                  <c:v>34148</c:v>
                </c:pt>
                <c:pt idx="910">
                  <c:v>34149</c:v>
                </c:pt>
                <c:pt idx="911">
                  <c:v>34150</c:v>
                </c:pt>
                <c:pt idx="912">
                  <c:v>34151</c:v>
                </c:pt>
                <c:pt idx="913">
                  <c:v>34152</c:v>
                </c:pt>
                <c:pt idx="914">
                  <c:v>34155</c:v>
                </c:pt>
                <c:pt idx="915">
                  <c:v>34156</c:v>
                </c:pt>
                <c:pt idx="916">
                  <c:v>34157</c:v>
                </c:pt>
                <c:pt idx="917">
                  <c:v>34158</c:v>
                </c:pt>
                <c:pt idx="918">
                  <c:v>34159</c:v>
                </c:pt>
                <c:pt idx="919">
                  <c:v>34162</c:v>
                </c:pt>
                <c:pt idx="920">
                  <c:v>34163</c:v>
                </c:pt>
                <c:pt idx="921">
                  <c:v>34164</c:v>
                </c:pt>
                <c:pt idx="922">
                  <c:v>34165</c:v>
                </c:pt>
                <c:pt idx="923">
                  <c:v>34166</c:v>
                </c:pt>
                <c:pt idx="924">
                  <c:v>34169</c:v>
                </c:pt>
                <c:pt idx="925">
                  <c:v>34170</c:v>
                </c:pt>
                <c:pt idx="926">
                  <c:v>34171</c:v>
                </c:pt>
                <c:pt idx="927">
                  <c:v>34172</c:v>
                </c:pt>
                <c:pt idx="928">
                  <c:v>34173</c:v>
                </c:pt>
                <c:pt idx="929">
                  <c:v>34176</c:v>
                </c:pt>
                <c:pt idx="930">
                  <c:v>34177</c:v>
                </c:pt>
                <c:pt idx="931">
                  <c:v>34178</c:v>
                </c:pt>
                <c:pt idx="932">
                  <c:v>34179</c:v>
                </c:pt>
                <c:pt idx="933">
                  <c:v>34180</c:v>
                </c:pt>
                <c:pt idx="934">
                  <c:v>34183</c:v>
                </c:pt>
                <c:pt idx="935">
                  <c:v>34184</c:v>
                </c:pt>
                <c:pt idx="936">
                  <c:v>34185</c:v>
                </c:pt>
                <c:pt idx="937">
                  <c:v>34186</c:v>
                </c:pt>
                <c:pt idx="938">
                  <c:v>34187</c:v>
                </c:pt>
                <c:pt idx="939">
                  <c:v>34190</c:v>
                </c:pt>
                <c:pt idx="940">
                  <c:v>34191</c:v>
                </c:pt>
                <c:pt idx="941">
                  <c:v>34192</c:v>
                </c:pt>
                <c:pt idx="942">
                  <c:v>34193</c:v>
                </c:pt>
                <c:pt idx="943">
                  <c:v>34194</c:v>
                </c:pt>
                <c:pt idx="944">
                  <c:v>34197</c:v>
                </c:pt>
                <c:pt idx="945">
                  <c:v>34198</c:v>
                </c:pt>
                <c:pt idx="946">
                  <c:v>34199</c:v>
                </c:pt>
                <c:pt idx="947">
                  <c:v>34200</c:v>
                </c:pt>
                <c:pt idx="948">
                  <c:v>34201</c:v>
                </c:pt>
                <c:pt idx="949">
                  <c:v>34204</c:v>
                </c:pt>
                <c:pt idx="950">
                  <c:v>34205</c:v>
                </c:pt>
                <c:pt idx="951">
                  <c:v>34206</c:v>
                </c:pt>
                <c:pt idx="952">
                  <c:v>34207</c:v>
                </c:pt>
                <c:pt idx="953">
                  <c:v>34208</c:v>
                </c:pt>
                <c:pt idx="954">
                  <c:v>34211</c:v>
                </c:pt>
                <c:pt idx="955">
                  <c:v>34212</c:v>
                </c:pt>
                <c:pt idx="956">
                  <c:v>34213</c:v>
                </c:pt>
                <c:pt idx="957">
                  <c:v>34214</c:v>
                </c:pt>
                <c:pt idx="958">
                  <c:v>34215</c:v>
                </c:pt>
                <c:pt idx="959">
                  <c:v>34218</c:v>
                </c:pt>
                <c:pt idx="960">
                  <c:v>34219</c:v>
                </c:pt>
                <c:pt idx="961">
                  <c:v>34220</c:v>
                </c:pt>
                <c:pt idx="962">
                  <c:v>34221</c:v>
                </c:pt>
                <c:pt idx="963">
                  <c:v>34222</c:v>
                </c:pt>
                <c:pt idx="964">
                  <c:v>34225</c:v>
                </c:pt>
                <c:pt idx="965">
                  <c:v>34226</c:v>
                </c:pt>
                <c:pt idx="966">
                  <c:v>34227</c:v>
                </c:pt>
                <c:pt idx="967">
                  <c:v>34228</c:v>
                </c:pt>
                <c:pt idx="968">
                  <c:v>34229</c:v>
                </c:pt>
                <c:pt idx="969">
                  <c:v>34232</c:v>
                </c:pt>
                <c:pt idx="970">
                  <c:v>34233</c:v>
                </c:pt>
                <c:pt idx="971">
                  <c:v>34234</c:v>
                </c:pt>
                <c:pt idx="972">
                  <c:v>34235</c:v>
                </c:pt>
                <c:pt idx="973">
                  <c:v>34236</c:v>
                </c:pt>
                <c:pt idx="974">
                  <c:v>34239</c:v>
                </c:pt>
                <c:pt idx="975">
                  <c:v>34240</c:v>
                </c:pt>
                <c:pt idx="976">
                  <c:v>34241</c:v>
                </c:pt>
                <c:pt idx="977">
                  <c:v>34242</c:v>
                </c:pt>
                <c:pt idx="978">
                  <c:v>34243</c:v>
                </c:pt>
                <c:pt idx="979">
                  <c:v>34246</c:v>
                </c:pt>
                <c:pt idx="980">
                  <c:v>34247</c:v>
                </c:pt>
                <c:pt idx="981">
                  <c:v>34248</c:v>
                </c:pt>
                <c:pt idx="982">
                  <c:v>34249</c:v>
                </c:pt>
                <c:pt idx="983">
                  <c:v>34250</c:v>
                </c:pt>
                <c:pt idx="984">
                  <c:v>34253</c:v>
                </c:pt>
                <c:pt idx="985">
                  <c:v>34254</c:v>
                </c:pt>
                <c:pt idx="986">
                  <c:v>34255</c:v>
                </c:pt>
                <c:pt idx="987">
                  <c:v>34256</c:v>
                </c:pt>
                <c:pt idx="988">
                  <c:v>34257</c:v>
                </c:pt>
                <c:pt idx="989">
                  <c:v>34260</c:v>
                </c:pt>
                <c:pt idx="990">
                  <c:v>34261</c:v>
                </c:pt>
                <c:pt idx="991">
                  <c:v>34262</c:v>
                </c:pt>
                <c:pt idx="992">
                  <c:v>34263</c:v>
                </c:pt>
                <c:pt idx="993">
                  <c:v>34264</c:v>
                </c:pt>
                <c:pt idx="994">
                  <c:v>34267</c:v>
                </c:pt>
                <c:pt idx="995">
                  <c:v>34268</c:v>
                </c:pt>
                <c:pt idx="996">
                  <c:v>34269</c:v>
                </c:pt>
                <c:pt idx="997">
                  <c:v>34270</c:v>
                </c:pt>
                <c:pt idx="998">
                  <c:v>34271</c:v>
                </c:pt>
                <c:pt idx="999">
                  <c:v>34274</c:v>
                </c:pt>
                <c:pt idx="1000">
                  <c:v>34275</c:v>
                </c:pt>
                <c:pt idx="1001">
                  <c:v>34276</c:v>
                </c:pt>
                <c:pt idx="1002">
                  <c:v>34277</c:v>
                </c:pt>
                <c:pt idx="1003">
                  <c:v>34278</c:v>
                </c:pt>
                <c:pt idx="1004">
                  <c:v>34281</c:v>
                </c:pt>
                <c:pt idx="1005">
                  <c:v>34282</c:v>
                </c:pt>
                <c:pt idx="1006">
                  <c:v>34283</c:v>
                </c:pt>
                <c:pt idx="1007">
                  <c:v>34284</c:v>
                </c:pt>
                <c:pt idx="1008">
                  <c:v>34285</c:v>
                </c:pt>
                <c:pt idx="1009">
                  <c:v>34288</c:v>
                </c:pt>
                <c:pt idx="1010">
                  <c:v>34289</c:v>
                </c:pt>
                <c:pt idx="1011">
                  <c:v>34290</c:v>
                </c:pt>
                <c:pt idx="1012">
                  <c:v>34291</c:v>
                </c:pt>
                <c:pt idx="1013">
                  <c:v>34292</c:v>
                </c:pt>
                <c:pt idx="1014">
                  <c:v>34295</c:v>
                </c:pt>
                <c:pt idx="1015">
                  <c:v>34296</c:v>
                </c:pt>
                <c:pt idx="1016">
                  <c:v>34297</c:v>
                </c:pt>
                <c:pt idx="1017">
                  <c:v>34298</c:v>
                </c:pt>
                <c:pt idx="1018">
                  <c:v>34299</c:v>
                </c:pt>
                <c:pt idx="1019">
                  <c:v>34302</c:v>
                </c:pt>
                <c:pt idx="1020">
                  <c:v>34303</c:v>
                </c:pt>
                <c:pt idx="1021">
                  <c:v>34304</c:v>
                </c:pt>
                <c:pt idx="1022">
                  <c:v>34305</c:v>
                </c:pt>
                <c:pt idx="1023">
                  <c:v>34306</c:v>
                </c:pt>
                <c:pt idx="1024">
                  <c:v>34309</c:v>
                </c:pt>
                <c:pt idx="1025">
                  <c:v>34310</c:v>
                </c:pt>
                <c:pt idx="1026">
                  <c:v>34311</c:v>
                </c:pt>
                <c:pt idx="1027">
                  <c:v>34312</c:v>
                </c:pt>
                <c:pt idx="1028">
                  <c:v>34313</c:v>
                </c:pt>
                <c:pt idx="1029">
                  <c:v>34316</c:v>
                </c:pt>
                <c:pt idx="1030">
                  <c:v>34317</c:v>
                </c:pt>
                <c:pt idx="1031">
                  <c:v>34318</c:v>
                </c:pt>
                <c:pt idx="1032">
                  <c:v>34319</c:v>
                </c:pt>
                <c:pt idx="1033">
                  <c:v>34320</c:v>
                </c:pt>
                <c:pt idx="1034">
                  <c:v>34323</c:v>
                </c:pt>
                <c:pt idx="1035">
                  <c:v>34324</c:v>
                </c:pt>
                <c:pt idx="1036">
                  <c:v>34325</c:v>
                </c:pt>
                <c:pt idx="1037">
                  <c:v>34326</c:v>
                </c:pt>
                <c:pt idx="1038">
                  <c:v>34327</c:v>
                </c:pt>
                <c:pt idx="1039">
                  <c:v>34330</c:v>
                </c:pt>
                <c:pt idx="1040">
                  <c:v>34331</c:v>
                </c:pt>
                <c:pt idx="1041">
                  <c:v>34332</c:v>
                </c:pt>
                <c:pt idx="1042">
                  <c:v>34333</c:v>
                </c:pt>
                <c:pt idx="1043">
                  <c:v>34334</c:v>
                </c:pt>
                <c:pt idx="1044">
                  <c:v>34337</c:v>
                </c:pt>
                <c:pt idx="1045">
                  <c:v>34338</c:v>
                </c:pt>
                <c:pt idx="1046">
                  <c:v>34339</c:v>
                </c:pt>
                <c:pt idx="1047">
                  <c:v>34340</c:v>
                </c:pt>
                <c:pt idx="1048">
                  <c:v>34341</c:v>
                </c:pt>
                <c:pt idx="1049">
                  <c:v>34344</c:v>
                </c:pt>
                <c:pt idx="1050">
                  <c:v>34345</c:v>
                </c:pt>
                <c:pt idx="1051">
                  <c:v>34346</c:v>
                </c:pt>
                <c:pt idx="1052">
                  <c:v>34347</c:v>
                </c:pt>
                <c:pt idx="1053">
                  <c:v>34348</c:v>
                </c:pt>
                <c:pt idx="1054">
                  <c:v>34351</c:v>
                </c:pt>
                <c:pt idx="1055">
                  <c:v>34352</c:v>
                </c:pt>
                <c:pt idx="1056">
                  <c:v>34353</c:v>
                </c:pt>
                <c:pt idx="1057">
                  <c:v>34354</c:v>
                </c:pt>
                <c:pt idx="1058">
                  <c:v>34355</c:v>
                </c:pt>
                <c:pt idx="1059">
                  <c:v>34358</c:v>
                </c:pt>
                <c:pt idx="1060">
                  <c:v>34359</c:v>
                </c:pt>
                <c:pt idx="1061">
                  <c:v>34360</c:v>
                </c:pt>
                <c:pt idx="1062">
                  <c:v>34361</c:v>
                </c:pt>
                <c:pt idx="1063">
                  <c:v>34362</c:v>
                </c:pt>
                <c:pt idx="1064">
                  <c:v>34365</c:v>
                </c:pt>
                <c:pt idx="1065">
                  <c:v>34366</c:v>
                </c:pt>
                <c:pt idx="1066">
                  <c:v>34367</c:v>
                </c:pt>
                <c:pt idx="1067">
                  <c:v>34368</c:v>
                </c:pt>
                <c:pt idx="1068">
                  <c:v>34369</c:v>
                </c:pt>
                <c:pt idx="1069">
                  <c:v>34372</c:v>
                </c:pt>
                <c:pt idx="1070">
                  <c:v>34373</c:v>
                </c:pt>
                <c:pt idx="1071">
                  <c:v>34374</c:v>
                </c:pt>
                <c:pt idx="1072">
                  <c:v>34375</c:v>
                </c:pt>
                <c:pt idx="1073">
                  <c:v>34376</c:v>
                </c:pt>
                <c:pt idx="1074">
                  <c:v>34379</c:v>
                </c:pt>
                <c:pt idx="1075">
                  <c:v>34380</c:v>
                </c:pt>
                <c:pt idx="1076">
                  <c:v>34381</c:v>
                </c:pt>
                <c:pt idx="1077">
                  <c:v>34382</c:v>
                </c:pt>
                <c:pt idx="1078">
                  <c:v>34383</c:v>
                </c:pt>
                <c:pt idx="1079">
                  <c:v>34386</c:v>
                </c:pt>
                <c:pt idx="1080">
                  <c:v>34387</c:v>
                </c:pt>
                <c:pt idx="1081">
                  <c:v>34388</c:v>
                </c:pt>
                <c:pt idx="1082">
                  <c:v>34389</c:v>
                </c:pt>
                <c:pt idx="1083">
                  <c:v>34390</c:v>
                </c:pt>
                <c:pt idx="1084">
                  <c:v>34393</c:v>
                </c:pt>
                <c:pt idx="1085">
                  <c:v>34394</c:v>
                </c:pt>
                <c:pt idx="1086">
                  <c:v>34395</c:v>
                </c:pt>
                <c:pt idx="1087">
                  <c:v>34396</c:v>
                </c:pt>
                <c:pt idx="1088">
                  <c:v>34397</c:v>
                </c:pt>
                <c:pt idx="1089">
                  <c:v>34400</c:v>
                </c:pt>
                <c:pt idx="1090">
                  <c:v>34401</c:v>
                </c:pt>
                <c:pt idx="1091">
                  <c:v>34402</c:v>
                </c:pt>
                <c:pt idx="1092">
                  <c:v>34403</c:v>
                </c:pt>
                <c:pt idx="1093">
                  <c:v>34404</c:v>
                </c:pt>
                <c:pt idx="1094">
                  <c:v>34407</c:v>
                </c:pt>
                <c:pt idx="1095">
                  <c:v>34408</c:v>
                </c:pt>
                <c:pt idx="1096">
                  <c:v>34409</c:v>
                </c:pt>
                <c:pt idx="1097">
                  <c:v>34410</c:v>
                </c:pt>
                <c:pt idx="1098">
                  <c:v>34411</c:v>
                </c:pt>
                <c:pt idx="1099">
                  <c:v>34414</c:v>
                </c:pt>
                <c:pt idx="1100">
                  <c:v>34415</c:v>
                </c:pt>
                <c:pt idx="1101">
                  <c:v>34416</c:v>
                </c:pt>
                <c:pt idx="1102">
                  <c:v>34417</c:v>
                </c:pt>
                <c:pt idx="1103">
                  <c:v>34418</c:v>
                </c:pt>
                <c:pt idx="1104">
                  <c:v>34421</c:v>
                </c:pt>
                <c:pt idx="1105">
                  <c:v>34422</c:v>
                </c:pt>
                <c:pt idx="1106">
                  <c:v>34423</c:v>
                </c:pt>
                <c:pt idx="1107">
                  <c:v>34424</c:v>
                </c:pt>
                <c:pt idx="1108">
                  <c:v>34425</c:v>
                </c:pt>
                <c:pt idx="1109">
                  <c:v>34428</c:v>
                </c:pt>
                <c:pt idx="1110">
                  <c:v>34429</c:v>
                </c:pt>
                <c:pt idx="1111">
                  <c:v>34430</c:v>
                </c:pt>
                <c:pt idx="1112">
                  <c:v>34431</c:v>
                </c:pt>
                <c:pt idx="1113">
                  <c:v>34432</c:v>
                </c:pt>
                <c:pt idx="1114">
                  <c:v>34435</c:v>
                </c:pt>
                <c:pt idx="1115">
                  <c:v>34436</c:v>
                </c:pt>
                <c:pt idx="1116">
                  <c:v>34437</c:v>
                </c:pt>
                <c:pt idx="1117">
                  <c:v>34438</c:v>
                </c:pt>
                <c:pt idx="1118">
                  <c:v>34439</c:v>
                </c:pt>
                <c:pt idx="1119">
                  <c:v>34442</c:v>
                </c:pt>
                <c:pt idx="1120">
                  <c:v>34443</c:v>
                </c:pt>
                <c:pt idx="1121">
                  <c:v>34444</c:v>
                </c:pt>
                <c:pt idx="1122">
                  <c:v>34445</c:v>
                </c:pt>
                <c:pt idx="1123">
                  <c:v>34446</c:v>
                </c:pt>
                <c:pt idx="1124">
                  <c:v>34449</c:v>
                </c:pt>
                <c:pt idx="1125">
                  <c:v>34450</c:v>
                </c:pt>
                <c:pt idx="1126">
                  <c:v>34451</c:v>
                </c:pt>
                <c:pt idx="1127">
                  <c:v>34452</c:v>
                </c:pt>
                <c:pt idx="1128">
                  <c:v>34453</c:v>
                </c:pt>
                <c:pt idx="1129">
                  <c:v>34456</c:v>
                </c:pt>
                <c:pt idx="1130">
                  <c:v>34457</c:v>
                </c:pt>
                <c:pt idx="1131">
                  <c:v>34458</c:v>
                </c:pt>
                <c:pt idx="1132">
                  <c:v>34459</c:v>
                </c:pt>
                <c:pt idx="1133">
                  <c:v>34460</c:v>
                </c:pt>
                <c:pt idx="1134">
                  <c:v>34463</c:v>
                </c:pt>
                <c:pt idx="1135">
                  <c:v>34464</c:v>
                </c:pt>
                <c:pt idx="1136">
                  <c:v>34465</c:v>
                </c:pt>
                <c:pt idx="1137">
                  <c:v>34466</c:v>
                </c:pt>
                <c:pt idx="1138">
                  <c:v>34467</c:v>
                </c:pt>
                <c:pt idx="1139">
                  <c:v>34470</c:v>
                </c:pt>
                <c:pt idx="1140">
                  <c:v>34471</c:v>
                </c:pt>
                <c:pt idx="1141">
                  <c:v>34472</c:v>
                </c:pt>
                <c:pt idx="1142">
                  <c:v>34473</c:v>
                </c:pt>
                <c:pt idx="1143">
                  <c:v>34474</c:v>
                </c:pt>
                <c:pt idx="1144">
                  <c:v>34477</c:v>
                </c:pt>
                <c:pt idx="1145">
                  <c:v>34478</c:v>
                </c:pt>
                <c:pt idx="1146">
                  <c:v>34479</c:v>
                </c:pt>
                <c:pt idx="1147">
                  <c:v>34480</c:v>
                </c:pt>
                <c:pt idx="1148">
                  <c:v>34481</c:v>
                </c:pt>
                <c:pt idx="1149">
                  <c:v>34484</c:v>
                </c:pt>
                <c:pt idx="1150">
                  <c:v>34485</c:v>
                </c:pt>
                <c:pt idx="1151">
                  <c:v>34486</c:v>
                </c:pt>
                <c:pt idx="1152">
                  <c:v>34487</c:v>
                </c:pt>
                <c:pt idx="1153">
                  <c:v>34488</c:v>
                </c:pt>
                <c:pt idx="1154">
                  <c:v>34491</c:v>
                </c:pt>
                <c:pt idx="1155">
                  <c:v>34492</c:v>
                </c:pt>
                <c:pt idx="1156">
                  <c:v>34493</c:v>
                </c:pt>
                <c:pt idx="1157">
                  <c:v>34494</c:v>
                </c:pt>
                <c:pt idx="1158">
                  <c:v>34495</c:v>
                </c:pt>
                <c:pt idx="1159">
                  <c:v>34498</c:v>
                </c:pt>
                <c:pt idx="1160">
                  <c:v>34499</c:v>
                </c:pt>
                <c:pt idx="1161">
                  <c:v>34500</c:v>
                </c:pt>
                <c:pt idx="1162">
                  <c:v>34501</c:v>
                </c:pt>
                <c:pt idx="1163">
                  <c:v>34502</c:v>
                </c:pt>
                <c:pt idx="1164">
                  <c:v>34505</c:v>
                </c:pt>
                <c:pt idx="1165">
                  <c:v>34506</c:v>
                </c:pt>
                <c:pt idx="1166">
                  <c:v>34507</c:v>
                </c:pt>
                <c:pt idx="1167">
                  <c:v>34508</c:v>
                </c:pt>
                <c:pt idx="1168">
                  <c:v>34509</c:v>
                </c:pt>
                <c:pt idx="1169">
                  <c:v>34512</c:v>
                </c:pt>
                <c:pt idx="1170">
                  <c:v>34513</c:v>
                </c:pt>
                <c:pt idx="1171">
                  <c:v>34514</c:v>
                </c:pt>
                <c:pt idx="1172">
                  <c:v>34515</c:v>
                </c:pt>
                <c:pt idx="1173">
                  <c:v>34516</c:v>
                </c:pt>
                <c:pt idx="1174">
                  <c:v>34519</c:v>
                </c:pt>
                <c:pt idx="1175">
                  <c:v>34520</c:v>
                </c:pt>
                <c:pt idx="1176">
                  <c:v>34521</c:v>
                </c:pt>
                <c:pt idx="1177">
                  <c:v>34522</c:v>
                </c:pt>
                <c:pt idx="1178">
                  <c:v>34523</c:v>
                </c:pt>
                <c:pt idx="1179">
                  <c:v>34526</c:v>
                </c:pt>
                <c:pt idx="1180">
                  <c:v>34527</c:v>
                </c:pt>
                <c:pt idx="1181">
                  <c:v>34528</c:v>
                </c:pt>
                <c:pt idx="1182">
                  <c:v>34529</c:v>
                </c:pt>
                <c:pt idx="1183">
                  <c:v>34530</c:v>
                </c:pt>
                <c:pt idx="1184">
                  <c:v>34533</c:v>
                </c:pt>
                <c:pt idx="1185">
                  <c:v>34534</c:v>
                </c:pt>
                <c:pt idx="1186">
                  <c:v>34535</c:v>
                </c:pt>
                <c:pt idx="1187">
                  <c:v>34536</c:v>
                </c:pt>
                <c:pt idx="1188">
                  <c:v>34537</c:v>
                </c:pt>
                <c:pt idx="1189">
                  <c:v>34540</c:v>
                </c:pt>
                <c:pt idx="1190">
                  <c:v>34541</c:v>
                </c:pt>
                <c:pt idx="1191">
                  <c:v>34542</c:v>
                </c:pt>
                <c:pt idx="1192">
                  <c:v>34543</c:v>
                </c:pt>
                <c:pt idx="1193">
                  <c:v>34544</c:v>
                </c:pt>
                <c:pt idx="1194">
                  <c:v>34547</c:v>
                </c:pt>
                <c:pt idx="1195">
                  <c:v>34548</c:v>
                </c:pt>
                <c:pt idx="1196">
                  <c:v>34549</c:v>
                </c:pt>
                <c:pt idx="1197">
                  <c:v>34550</c:v>
                </c:pt>
                <c:pt idx="1198">
                  <c:v>34551</c:v>
                </c:pt>
                <c:pt idx="1199">
                  <c:v>34554</c:v>
                </c:pt>
                <c:pt idx="1200">
                  <c:v>34555</c:v>
                </c:pt>
                <c:pt idx="1201">
                  <c:v>34556</c:v>
                </c:pt>
                <c:pt idx="1202">
                  <c:v>34557</c:v>
                </c:pt>
                <c:pt idx="1203">
                  <c:v>34558</c:v>
                </c:pt>
                <c:pt idx="1204">
                  <c:v>34561</c:v>
                </c:pt>
                <c:pt idx="1205">
                  <c:v>34562</c:v>
                </c:pt>
                <c:pt idx="1206">
                  <c:v>34563</c:v>
                </c:pt>
                <c:pt idx="1207">
                  <c:v>34564</c:v>
                </c:pt>
                <c:pt idx="1208">
                  <c:v>34565</c:v>
                </c:pt>
                <c:pt idx="1209">
                  <c:v>34568</c:v>
                </c:pt>
                <c:pt idx="1210">
                  <c:v>34569</c:v>
                </c:pt>
                <c:pt idx="1211">
                  <c:v>34570</c:v>
                </c:pt>
                <c:pt idx="1212">
                  <c:v>34571</c:v>
                </c:pt>
                <c:pt idx="1213">
                  <c:v>34572</c:v>
                </c:pt>
                <c:pt idx="1214">
                  <c:v>34575</c:v>
                </c:pt>
                <c:pt idx="1215">
                  <c:v>34576</c:v>
                </c:pt>
                <c:pt idx="1216">
                  <c:v>34577</c:v>
                </c:pt>
                <c:pt idx="1217">
                  <c:v>34578</c:v>
                </c:pt>
                <c:pt idx="1218">
                  <c:v>34579</c:v>
                </c:pt>
                <c:pt idx="1219">
                  <c:v>34582</c:v>
                </c:pt>
                <c:pt idx="1220">
                  <c:v>34583</c:v>
                </c:pt>
                <c:pt idx="1221">
                  <c:v>34584</c:v>
                </c:pt>
                <c:pt idx="1222">
                  <c:v>34585</c:v>
                </c:pt>
                <c:pt idx="1223">
                  <c:v>34586</c:v>
                </c:pt>
                <c:pt idx="1224">
                  <c:v>34589</c:v>
                </c:pt>
                <c:pt idx="1225">
                  <c:v>34590</c:v>
                </c:pt>
                <c:pt idx="1226">
                  <c:v>34591</c:v>
                </c:pt>
                <c:pt idx="1227">
                  <c:v>34592</c:v>
                </c:pt>
                <c:pt idx="1228">
                  <c:v>34593</c:v>
                </c:pt>
                <c:pt idx="1229">
                  <c:v>34596</c:v>
                </c:pt>
                <c:pt idx="1230">
                  <c:v>34597</c:v>
                </c:pt>
                <c:pt idx="1231">
                  <c:v>34598</c:v>
                </c:pt>
                <c:pt idx="1232">
                  <c:v>34599</c:v>
                </c:pt>
                <c:pt idx="1233">
                  <c:v>34600</c:v>
                </c:pt>
                <c:pt idx="1234">
                  <c:v>34603</c:v>
                </c:pt>
                <c:pt idx="1235">
                  <c:v>34604</c:v>
                </c:pt>
                <c:pt idx="1236">
                  <c:v>34605</c:v>
                </c:pt>
                <c:pt idx="1237">
                  <c:v>34606</c:v>
                </c:pt>
                <c:pt idx="1238">
                  <c:v>34607</c:v>
                </c:pt>
                <c:pt idx="1239">
                  <c:v>34610</c:v>
                </c:pt>
                <c:pt idx="1240">
                  <c:v>34611</c:v>
                </c:pt>
                <c:pt idx="1241">
                  <c:v>34612</c:v>
                </c:pt>
                <c:pt idx="1242">
                  <c:v>34613</c:v>
                </c:pt>
                <c:pt idx="1243">
                  <c:v>34614</c:v>
                </c:pt>
                <c:pt idx="1244">
                  <c:v>34617</c:v>
                </c:pt>
                <c:pt idx="1245">
                  <c:v>34618</c:v>
                </c:pt>
                <c:pt idx="1246">
                  <c:v>34619</c:v>
                </c:pt>
                <c:pt idx="1247">
                  <c:v>34620</c:v>
                </c:pt>
                <c:pt idx="1248">
                  <c:v>34621</c:v>
                </c:pt>
                <c:pt idx="1249">
                  <c:v>34624</c:v>
                </c:pt>
                <c:pt idx="1250">
                  <c:v>34625</c:v>
                </c:pt>
                <c:pt idx="1251">
                  <c:v>34626</c:v>
                </c:pt>
                <c:pt idx="1252">
                  <c:v>34627</c:v>
                </c:pt>
                <c:pt idx="1253">
                  <c:v>34628</c:v>
                </c:pt>
                <c:pt idx="1254">
                  <c:v>34631</c:v>
                </c:pt>
                <c:pt idx="1255">
                  <c:v>34632</c:v>
                </c:pt>
                <c:pt idx="1256">
                  <c:v>34633</c:v>
                </c:pt>
                <c:pt idx="1257">
                  <c:v>34634</c:v>
                </c:pt>
                <c:pt idx="1258">
                  <c:v>34635</c:v>
                </c:pt>
                <c:pt idx="1259">
                  <c:v>34638</c:v>
                </c:pt>
                <c:pt idx="1260">
                  <c:v>34639</c:v>
                </c:pt>
                <c:pt idx="1261">
                  <c:v>34640</c:v>
                </c:pt>
                <c:pt idx="1262">
                  <c:v>34641</c:v>
                </c:pt>
                <c:pt idx="1263">
                  <c:v>34642</c:v>
                </c:pt>
                <c:pt idx="1264">
                  <c:v>34645</c:v>
                </c:pt>
                <c:pt idx="1265">
                  <c:v>34646</c:v>
                </c:pt>
                <c:pt idx="1266">
                  <c:v>34647</c:v>
                </c:pt>
                <c:pt idx="1267">
                  <c:v>34648</c:v>
                </c:pt>
                <c:pt idx="1268">
                  <c:v>34649</c:v>
                </c:pt>
                <c:pt idx="1269">
                  <c:v>34652</c:v>
                </c:pt>
                <c:pt idx="1270">
                  <c:v>34653</c:v>
                </c:pt>
                <c:pt idx="1271">
                  <c:v>34654</c:v>
                </c:pt>
                <c:pt idx="1272">
                  <c:v>34655</c:v>
                </c:pt>
                <c:pt idx="1273">
                  <c:v>34656</c:v>
                </c:pt>
                <c:pt idx="1274">
                  <c:v>34659</c:v>
                </c:pt>
                <c:pt idx="1275">
                  <c:v>34660</c:v>
                </c:pt>
                <c:pt idx="1276">
                  <c:v>34661</c:v>
                </c:pt>
                <c:pt idx="1277">
                  <c:v>34662</c:v>
                </c:pt>
                <c:pt idx="1278">
                  <c:v>34663</c:v>
                </c:pt>
                <c:pt idx="1279">
                  <c:v>34666</c:v>
                </c:pt>
                <c:pt idx="1280">
                  <c:v>34667</c:v>
                </c:pt>
                <c:pt idx="1281">
                  <c:v>34668</c:v>
                </c:pt>
                <c:pt idx="1282">
                  <c:v>34669</c:v>
                </c:pt>
                <c:pt idx="1283">
                  <c:v>34670</c:v>
                </c:pt>
                <c:pt idx="1284">
                  <c:v>34673</c:v>
                </c:pt>
                <c:pt idx="1285">
                  <c:v>34674</c:v>
                </c:pt>
                <c:pt idx="1286">
                  <c:v>34675</c:v>
                </c:pt>
                <c:pt idx="1287">
                  <c:v>34676</c:v>
                </c:pt>
                <c:pt idx="1288">
                  <c:v>34677</c:v>
                </c:pt>
                <c:pt idx="1289">
                  <c:v>34680</c:v>
                </c:pt>
                <c:pt idx="1290">
                  <c:v>34681</c:v>
                </c:pt>
                <c:pt idx="1291">
                  <c:v>34682</c:v>
                </c:pt>
                <c:pt idx="1292">
                  <c:v>34683</c:v>
                </c:pt>
                <c:pt idx="1293">
                  <c:v>34684</c:v>
                </c:pt>
                <c:pt idx="1294">
                  <c:v>34687</c:v>
                </c:pt>
                <c:pt idx="1295">
                  <c:v>34688</c:v>
                </c:pt>
                <c:pt idx="1296">
                  <c:v>34689</c:v>
                </c:pt>
                <c:pt idx="1297">
                  <c:v>34690</c:v>
                </c:pt>
                <c:pt idx="1298">
                  <c:v>34691</c:v>
                </c:pt>
                <c:pt idx="1299">
                  <c:v>34694</c:v>
                </c:pt>
                <c:pt idx="1300">
                  <c:v>34695</c:v>
                </c:pt>
                <c:pt idx="1301">
                  <c:v>34696</c:v>
                </c:pt>
                <c:pt idx="1302">
                  <c:v>34697</c:v>
                </c:pt>
                <c:pt idx="1303">
                  <c:v>34698</c:v>
                </c:pt>
                <c:pt idx="1304">
                  <c:v>34701</c:v>
                </c:pt>
                <c:pt idx="1305">
                  <c:v>34702</c:v>
                </c:pt>
                <c:pt idx="1306">
                  <c:v>34703</c:v>
                </c:pt>
                <c:pt idx="1307">
                  <c:v>34704</c:v>
                </c:pt>
                <c:pt idx="1308">
                  <c:v>34705</c:v>
                </c:pt>
                <c:pt idx="1309">
                  <c:v>34708</c:v>
                </c:pt>
                <c:pt idx="1310">
                  <c:v>34709</c:v>
                </c:pt>
                <c:pt idx="1311">
                  <c:v>34710</c:v>
                </c:pt>
                <c:pt idx="1312">
                  <c:v>34711</c:v>
                </c:pt>
                <c:pt idx="1313">
                  <c:v>34712</c:v>
                </c:pt>
                <c:pt idx="1314">
                  <c:v>34715</c:v>
                </c:pt>
                <c:pt idx="1315">
                  <c:v>34716</c:v>
                </c:pt>
                <c:pt idx="1316">
                  <c:v>34717</c:v>
                </c:pt>
                <c:pt idx="1317">
                  <c:v>34718</c:v>
                </c:pt>
                <c:pt idx="1318">
                  <c:v>34719</c:v>
                </c:pt>
                <c:pt idx="1319">
                  <c:v>34722</c:v>
                </c:pt>
                <c:pt idx="1320">
                  <c:v>34723</c:v>
                </c:pt>
                <c:pt idx="1321">
                  <c:v>34724</c:v>
                </c:pt>
                <c:pt idx="1322">
                  <c:v>34725</c:v>
                </c:pt>
                <c:pt idx="1323">
                  <c:v>34726</c:v>
                </c:pt>
                <c:pt idx="1324">
                  <c:v>34729</c:v>
                </c:pt>
                <c:pt idx="1325">
                  <c:v>34730</c:v>
                </c:pt>
                <c:pt idx="1326">
                  <c:v>34731</c:v>
                </c:pt>
                <c:pt idx="1327">
                  <c:v>34732</c:v>
                </c:pt>
                <c:pt idx="1328">
                  <c:v>34733</c:v>
                </c:pt>
                <c:pt idx="1329">
                  <c:v>34736</c:v>
                </c:pt>
                <c:pt idx="1330">
                  <c:v>34737</c:v>
                </c:pt>
                <c:pt idx="1331">
                  <c:v>34738</c:v>
                </c:pt>
                <c:pt idx="1332">
                  <c:v>34739</c:v>
                </c:pt>
                <c:pt idx="1333">
                  <c:v>34740</c:v>
                </c:pt>
                <c:pt idx="1334">
                  <c:v>34743</c:v>
                </c:pt>
                <c:pt idx="1335">
                  <c:v>34744</c:v>
                </c:pt>
                <c:pt idx="1336">
                  <c:v>34745</c:v>
                </c:pt>
                <c:pt idx="1337">
                  <c:v>34746</c:v>
                </c:pt>
                <c:pt idx="1338">
                  <c:v>34747</c:v>
                </c:pt>
                <c:pt idx="1339">
                  <c:v>34750</c:v>
                </c:pt>
                <c:pt idx="1340">
                  <c:v>34751</c:v>
                </c:pt>
                <c:pt idx="1341">
                  <c:v>34752</c:v>
                </c:pt>
                <c:pt idx="1342">
                  <c:v>34753</c:v>
                </c:pt>
                <c:pt idx="1343">
                  <c:v>34754</c:v>
                </c:pt>
                <c:pt idx="1344">
                  <c:v>34757</c:v>
                </c:pt>
                <c:pt idx="1345">
                  <c:v>34758</c:v>
                </c:pt>
                <c:pt idx="1346">
                  <c:v>34759</c:v>
                </c:pt>
                <c:pt idx="1347">
                  <c:v>34760</c:v>
                </c:pt>
                <c:pt idx="1348">
                  <c:v>34761</c:v>
                </c:pt>
                <c:pt idx="1349">
                  <c:v>34764</c:v>
                </c:pt>
                <c:pt idx="1350">
                  <c:v>34765</c:v>
                </c:pt>
                <c:pt idx="1351">
                  <c:v>34766</c:v>
                </c:pt>
                <c:pt idx="1352">
                  <c:v>34767</c:v>
                </c:pt>
                <c:pt idx="1353">
                  <c:v>34768</c:v>
                </c:pt>
                <c:pt idx="1354">
                  <c:v>34771</c:v>
                </c:pt>
                <c:pt idx="1355">
                  <c:v>34772</c:v>
                </c:pt>
                <c:pt idx="1356">
                  <c:v>34773</c:v>
                </c:pt>
                <c:pt idx="1357">
                  <c:v>34774</c:v>
                </c:pt>
                <c:pt idx="1358">
                  <c:v>34775</c:v>
                </c:pt>
                <c:pt idx="1359">
                  <c:v>34778</c:v>
                </c:pt>
                <c:pt idx="1360">
                  <c:v>34779</c:v>
                </c:pt>
                <c:pt idx="1361">
                  <c:v>34780</c:v>
                </c:pt>
                <c:pt idx="1362">
                  <c:v>34781</c:v>
                </c:pt>
                <c:pt idx="1363">
                  <c:v>34782</c:v>
                </c:pt>
                <c:pt idx="1364">
                  <c:v>34785</c:v>
                </c:pt>
                <c:pt idx="1365">
                  <c:v>34786</c:v>
                </c:pt>
                <c:pt idx="1366">
                  <c:v>34787</c:v>
                </c:pt>
                <c:pt idx="1367">
                  <c:v>34788</c:v>
                </c:pt>
                <c:pt idx="1368">
                  <c:v>34789</c:v>
                </c:pt>
                <c:pt idx="1369">
                  <c:v>34792</c:v>
                </c:pt>
                <c:pt idx="1370">
                  <c:v>34793</c:v>
                </c:pt>
                <c:pt idx="1371">
                  <c:v>34794</c:v>
                </c:pt>
                <c:pt idx="1372">
                  <c:v>34795</c:v>
                </c:pt>
                <c:pt idx="1373">
                  <c:v>34796</c:v>
                </c:pt>
                <c:pt idx="1374">
                  <c:v>34799</c:v>
                </c:pt>
                <c:pt idx="1375">
                  <c:v>34800</c:v>
                </c:pt>
                <c:pt idx="1376">
                  <c:v>34801</c:v>
                </c:pt>
                <c:pt idx="1377">
                  <c:v>34802</c:v>
                </c:pt>
                <c:pt idx="1378">
                  <c:v>34803</c:v>
                </c:pt>
                <c:pt idx="1379">
                  <c:v>34806</c:v>
                </c:pt>
                <c:pt idx="1380">
                  <c:v>34807</c:v>
                </c:pt>
                <c:pt idx="1381">
                  <c:v>34808</c:v>
                </c:pt>
                <c:pt idx="1382">
                  <c:v>34809</c:v>
                </c:pt>
                <c:pt idx="1383">
                  <c:v>34810</c:v>
                </c:pt>
                <c:pt idx="1384">
                  <c:v>34813</c:v>
                </c:pt>
                <c:pt idx="1385">
                  <c:v>34814</c:v>
                </c:pt>
                <c:pt idx="1386">
                  <c:v>34815</c:v>
                </c:pt>
                <c:pt idx="1387">
                  <c:v>34816</c:v>
                </c:pt>
                <c:pt idx="1388">
                  <c:v>34817</c:v>
                </c:pt>
                <c:pt idx="1389">
                  <c:v>34820</c:v>
                </c:pt>
                <c:pt idx="1390">
                  <c:v>34821</c:v>
                </c:pt>
                <c:pt idx="1391">
                  <c:v>34822</c:v>
                </c:pt>
                <c:pt idx="1392">
                  <c:v>34823</c:v>
                </c:pt>
                <c:pt idx="1393">
                  <c:v>34824</c:v>
                </c:pt>
                <c:pt idx="1394">
                  <c:v>34827</c:v>
                </c:pt>
                <c:pt idx="1395">
                  <c:v>34828</c:v>
                </c:pt>
                <c:pt idx="1396">
                  <c:v>34829</c:v>
                </c:pt>
                <c:pt idx="1397">
                  <c:v>34830</c:v>
                </c:pt>
                <c:pt idx="1398">
                  <c:v>34831</c:v>
                </c:pt>
                <c:pt idx="1399">
                  <c:v>34834</c:v>
                </c:pt>
                <c:pt idx="1400">
                  <c:v>34835</c:v>
                </c:pt>
                <c:pt idx="1401">
                  <c:v>34836</c:v>
                </c:pt>
                <c:pt idx="1402">
                  <c:v>34837</c:v>
                </c:pt>
                <c:pt idx="1403">
                  <c:v>34838</c:v>
                </c:pt>
                <c:pt idx="1404">
                  <c:v>34841</c:v>
                </c:pt>
                <c:pt idx="1405">
                  <c:v>34842</c:v>
                </c:pt>
                <c:pt idx="1406">
                  <c:v>34843</c:v>
                </c:pt>
                <c:pt idx="1407">
                  <c:v>34844</c:v>
                </c:pt>
                <c:pt idx="1408">
                  <c:v>34845</c:v>
                </c:pt>
                <c:pt idx="1409">
                  <c:v>34848</c:v>
                </c:pt>
                <c:pt idx="1410">
                  <c:v>34849</c:v>
                </c:pt>
                <c:pt idx="1411">
                  <c:v>34850</c:v>
                </c:pt>
                <c:pt idx="1412">
                  <c:v>34851</c:v>
                </c:pt>
                <c:pt idx="1413">
                  <c:v>34852</c:v>
                </c:pt>
                <c:pt idx="1414">
                  <c:v>34855</c:v>
                </c:pt>
                <c:pt idx="1415">
                  <c:v>34856</c:v>
                </c:pt>
                <c:pt idx="1416">
                  <c:v>34857</c:v>
                </c:pt>
                <c:pt idx="1417">
                  <c:v>34858</c:v>
                </c:pt>
                <c:pt idx="1418">
                  <c:v>34859</c:v>
                </c:pt>
                <c:pt idx="1419">
                  <c:v>34862</c:v>
                </c:pt>
                <c:pt idx="1420">
                  <c:v>34863</c:v>
                </c:pt>
                <c:pt idx="1421">
                  <c:v>34864</c:v>
                </c:pt>
                <c:pt idx="1422">
                  <c:v>34865</c:v>
                </c:pt>
                <c:pt idx="1423">
                  <c:v>34866</c:v>
                </c:pt>
                <c:pt idx="1424">
                  <c:v>34869</c:v>
                </c:pt>
                <c:pt idx="1425">
                  <c:v>34870</c:v>
                </c:pt>
                <c:pt idx="1426">
                  <c:v>34871</c:v>
                </c:pt>
                <c:pt idx="1427">
                  <c:v>34872</c:v>
                </c:pt>
                <c:pt idx="1428">
                  <c:v>34873</c:v>
                </c:pt>
                <c:pt idx="1429">
                  <c:v>34876</c:v>
                </c:pt>
                <c:pt idx="1430">
                  <c:v>34877</c:v>
                </c:pt>
                <c:pt idx="1431">
                  <c:v>34878</c:v>
                </c:pt>
                <c:pt idx="1432">
                  <c:v>34879</c:v>
                </c:pt>
                <c:pt idx="1433">
                  <c:v>34880</c:v>
                </c:pt>
                <c:pt idx="1434">
                  <c:v>34883</c:v>
                </c:pt>
                <c:pt idx="1435">
                  <c:v>34884</c:v>
                </c:pt>
                <c:pt idx="1436">
                  <c:v>34885</c:v>
                </c:pt>
                <c:pt idx="1437">
                  <c:v>34886</c:v>
                </c:pt>
                <c:pt idx="1438">
                  <c:v>34887</c:v>
                </c:pt>
                <c:pt idx="1439">
                  <c:v>34890</c:v>
                </c:pt>
                <c:pt idx="1440">
                  <c:v>34891</c:v>
                </c:pt>
                <c:pt idx="1441">
                  <c:v>34892</c:v>
                </c:pt>
                <c:pt idx="1442">
                  <c:v>34893</c:v>
                </c:pt>
                <c:pt idx="1443">
                  <c:v>34894</c:v>
                </c:pt>
                <c:pt idx="1444">
                  <c:v>34897</c:v>
                </c:pt>
                <c:pt idx="1445">
                  <c:v>34898</c:v>
                </c:pt>
                <c:pt idx="1446">
                  <c:v>34899</c:v>
                </c:pt>
                <c:pt idx="1447">
                  <c:v>34900</c:v>
                </c:pt>
                <c:pt idx="1448">
                  <c:v>34901</c:v>
                </c:pt>
                <c:pt idx="1449">
                  <c:v>34904</c:v>
                </c:pt>
                <c:pt idx="1450">
                  <c:v>34905</c:v>
                </c:pt>
                <c:pt idx="1451">
                  <c:v>34906</c:v>
                </c:pt>
                <c:pt idx="1452">
                  <c:v>34907</c:v>
                </c:pt>
                <c:pt idx="1453">
                  <c:v>34908</c:v>
                </c:pt>
                <c:pt idx="1454">
                  <c:v>34911</c:v>
                </c:pt>
                <c:pt idx="1455">
                  <c:v>34912</c:v>
                </c:pt>
                <c:pt idx="1456">
                  <c:v>34913</c:v>
                </c:pt>
                <c:pt idx="1457">
                  <c:v>34914</c:v>
                </c:pt>
                <c:pt idx="1458">
                  <c:v>34915</c:v>
                </c:pt>
                <c:pt idx="1459">
                  <c:v>34918</c:v>
                </c:pt>
                <c:pt idx="1460">
                  <c:v>34919</c:v>
                </c:pt>
                <c:pt idx="1461">
                  <c:v>34920</c:v>
                </c:pt>
                <c:pt idx="1462">
                  <c:v>34921</c:v>
                </c:pt>
                <c:pt idx="1463">
                  <c:v>34922</c:v>
                </c:pt>
                <c:pt idx="1464">
                  <c:v>34925</c:v>
                </c:pt>
                <c:pt idx="1465">
                  <c:v>34926</c:v>
                </c:pt>
                <c:pt idx="1466">
                  <c:v>34927</c:v>
                </c:pt>
                <c:pt idx="1467">
                  <c:v>34928</c:v>
                </c:pt>
                <c:pt idx="1468">
                  <c:v>34929</c:v>
                </c:pt>
                <c:pt idx="1469">
                  <c:v>34932</c:v>
                </c:pt>
                <c:pt idx="1470">
                  <c:v>34933</c:v>
                </c:pt>
                <c:pt idx="1471">
                  <c:v>34934</c:v>
                </c:pt>
                <c:pt idx="1472">
                  <c:v>34935</c:v>
                </c:pt>
                <c:pt idx="1473">
                  <c:v>34936</c:v>
                </c:pt>
                <c:pt idx="1474">
                  <c:v>34939</c:v>
                </c:pt>
                <c:pt idx="1475">
                  <c:v>34940</c:v>
                </c:pt>
                <c:pt idx="1476">
                  <c:v>34941</c:v>
                </c:pt>
                <c:pt idx="1477">
                  <c:v>34942</c:v>
                </c:pt>
                <c:pt idx="1478">
                  <c:v>34943</c:v>
                </c:pt>
                <c:pt idx="1479">
                  <c:v>34946</c:v>
                </c:pt>
                <c:pt idx="1480">
                  <c:v>34947</c:v>
                </c:pt>
                <c:pt idx="1481">
                  <c:v>34948</c:v>
                </c:pt>
                <c:pt idx="1482">
                  <c:v>34949</c:v>
                </c:pt>
                <c:pt idx="1483">
                  <c:v>34950</c:v>
                </c:pt>
                <c:pt idx="1484">
                  <c:v>34953</c:v>
                </c:pt>
                <c:pt idx="1485">
                  <c:v>34954</c:v>
                </c:pt>
                <c:pt idx="1486">
                  <c:v>34955</c:v>
                </c:pt>
                <c:pt idx="1487">
                  <c:v>34956</c:v>
                </c:pt>
                <c:pt idx="1488">
                  <c:v>34957</c:v>
                </c:pt>
                <c:pt idx="1489">
                  <c:v>34960</c:v>
                </c:pt>
                <c:pt idx="1490">
                  <c:v>34961</c:v>
                </c:pt>
                <c:pt idx="1491">
                  <c:v>34962</c:v>
                </c:pt>
                <c:pt idx="1492">
                  <c:v>34963</c:v>
                </c:pt>
                <c:pt idx="1493">
                  <c:v>34964</c:v>
                </c:pt>
                <c:pt idx="1494">
                  <c:v>34967</c:v>
                </c:pt>
                <c:pt idx="1495">
                  <c:v>34968</c:v>
                </c:pt>
                <c:pt idx="1496">
                  <c:v>34969</c:v>
                </c:pt>
                <c:pt idx="1497">
                  <c:v>34970</c:v>
                </c:pt>
                <c:pt idx="1498">
                  <c:v>34971</c:v>
                </c:pt>
                <c:pt idx="1499">
                  <c:v>34974</c:v>
                </c:pt>
                <c:pt idx="1500">
                  <c:v>34975</c:v>
                </c:pt>
                <c:pt idx="1501">
                  <c:v>34976</c:v>
                </c:pt>
                <c:pt idx="1502">
                  <c:v>34977</c:v>
                </c:pt>
                <c:pt idx="1503">
                  <c:v>34978</c:v>
                </c:pt>
                <c:pt idx="1504">
                  <c:v>34981</c:v>
                </c:pt>
                <c:pt idx="1505">
                  <c:v>34982</c:v>
                </c:pt>
                <c:pt idx="1506">
                  <c:v>34983</c:v>
                </c:pt>
                <c:pt idx="1507">
                  <c:v>34984</c:v>
                </c:pt>
                <c:pt idx="1508">
                  <c:v>34985</c:v>
                </c:pt>
                <c:pt idx="1509">
                  <c:v>34988</c:v>
                </c:pt>
                <c:pt idx="1510">
                  <c:v>34989</c:v>
                </c:pt>
                <c:pt idx="1511">
                  <c:v>34990</c:v>
                </c:pt>
                <c:pt idx="1512">
                  <c:v>34991</c:v>
                </c:pt>
                <c:pt idx="1513">
                  <c:v>34992</c:v>
                </c:pt>
                <c:pt idx="1514">
                  <c:v>34995</c:v>
                </c:pt>
                <c:pt idx="1515">
                  <c:v>34996</c:v>
                </c:pt>
                <c:pt idx="1516">
                  <c:v>34997</c:v>
                </c:pt>
                <c:pt idx="1517">
                  <c:v>34998</c:v>
                </c:pt>
                <c:pt idx="1518">
                  <c:v>34999</c:v>
                </c:pt>
                <c:pt idx="1519">
                  <c:v>35002</c:v>
                </c:pt>
                <c:pt idx="1520">
                  <c:v>35003</c:v>
                </c:pt>
                <c:pt idx="1521">
                  <c:v>35004</c:v>
                </c:pt>
                <c:pt idx="1522">
                  <c:v>35005</c:v>
                </c:pt>
                <c:pt idx="1523">
                  <c:v>35006</c:v>
                </c:pt>
                <c:pt idx="1524">
                  <c:v>35009</c:v>
                </c:pt>
                <c:pt idx="1525">
                  <c:v>35010</c:v>
                </c:pt>
                <c:pt idx="1526">
                  <c:v>35011</c:v>
                </c:pt>
                <c:pt idx="1527">
                  <c:v>35012</c:v>
                </c:pt>
                <c:pt idx="1528">
                  <c:v>35013</c:v>
                </c:pt>
                <c:pt idx="1529">
                  <c:v>35016</c:v>
                </c:pt>
                <c:pt idx="1530">
                  <c:v>35017</c:v>
                </c:pt>
                <c:pt idx="1531">
                  <c:v>35018</c:v>
                </c:pt>
                <c:pt idx="1532">
                  <c:v>35019</c:v>
                </c:pt>
                <c:pt idx="1533">
                  <c:v>35020</c:v>
                </c:pt>
                <c:pt idx="1534">
                  <c:v>35023</c:v>
                </c:pt>
                <c:pt idx="1535">
                  <c:v>35024</c:v>
                </c:pt>
                <c:pt idx="1536">
                  <c:v>35025</c:v>
                </c:pt>
                <c:pt idx="1537">
                  <c:v>35026</c:v>
                </c:pt>
                <c:pt idx="1538">
                  <c:v>35027</c:v>
                </c:pt>
                <c:pt idx="1539">
                  <c:v>35030</c:v>
                </c:pt>
                <c:pt idx="1540">
                  <c:v>35031</c:v>
                </c:pt>
                <c:pt idx="1541">
                  <c:v>35032</c:v>
                </c:pt>
                <c:pt idx="1542">
                  <c:v>35033</c:v>
                </c:pt>
                <c:pt idx="1543">
                  <c:v>35034</c:v>
                </c:pt>
                <c:pt idx="1544">
                  <c:v>35037</c:v>
                </c:pt>
                <c:pt idx="1545">
                  <c:v>35038</c:v>
                </c:pt>
                <c:pt idx="1546">
                  <c:v>35039</c:v>
                </c:pt>
                <c:pt idx="1547">
                  <c:v>35040</c:v>
                </c:pt>
                <c:pt idx="1548">
                  <c:v>35041</c:v>
                </c:pt>
                <c:pt idx="1549">
                  <c:v>35044</c:v>
                </c:pt>
                <c:pt idx="1550">
                  <c:v>35045</c:v>
                </c:pt>
                <c:pt idx="1551">
                  <c:v>35046</c:v>
                </c:pt>
                <c:pt idx="1552">
                  <c:v>35047</c:v>
                </c:pt>
                <c:pt idx="1553">
                  <c:v>35048</c:v>
                </c:pt>
                <c:pt idx="1554">
                  <c:v>35051</c:v>
                </c:pt>
                <c:pt idx="1555">
                  <c:v>35052</c:v>
                </c:pt>
                <c:pt idx="1556">
                  <c:v>35053</c:v>
                </c:pt>
                <c:pt idx="1557">
                  <c:v>35054</c:v>
                </c:pt>
                <c:pt idx="1558">
                  <c:v>35055</c:v>
                </c:pt>
                <c:pt idx="1559">
                  <c:v>35058</c:v>
                </c:pt>
                <c:pt idx="1560">
                  <c:v>35059</c:v>
                </c:pt>
                <c:pt idx="1561">
                  <c:v>35060</c:v>
                </c:pt>
                <c:pt idx="1562">
                  <c:v>35061</c:v>
                </c:pt>
                <c:pt idx="1563">
                  <c:v>35062</c:v>
                </c:pt>
                <c:pt idx="1564">
                  <c:v>35065</c:v>
                </c:pt>
                <c:pt idx="1565">
                  <c:v>35066</c:v>
                </c:pt>
                <c:pt idx="1566">
                  <c:v>35067</c:v>
                </c:pt>
                <c:pt idx="1567">
                  <c:v>35068</c:v>
                </c:pt>
                <c:pt idx="1568">
                  <c:v>35069</c:v>
                </c:pt>
                <c:pt idx="1569">
                  <c:v>35072</c:v>
                </c:pt>
                <c:pt idx="1570">
                  <c:v>35073</c:v>
                </c:pt>
                <c:pt idx="1571">
                  <c:v>35074</c:v>
                </c:pt>
                <c:pt idx="1572">
                  <c:v>35075</c:v>
                </c:pt>
                <c:pt idx="1573">
                  <c:v>35076</c:v>
                </c:pt>
                <c:pt idx="1574">
                  <c:v>35079</c:v>
                </c:pt>
                <c:pt idx="1575">
                  <c:v>35080</c:v>
                </c:pt>
                <c:pt idx="1576">
                  <c:v>35081</c:v>
                </c:pt>
                <c:pt idx="1577">
                  <c:v>35082</c:v>
                </c:pt>
                <c:pt idx="1578">
                  <c:v>35083</c:v>
                </c:pt>
                <c:pt idx="1579">
                  <c:v>35086</c:v>
                </c:pt>
                <c:pt idx="1580">
                  <c:v>35087</c:v>
                </c:pt>
                <c:pt idx="1581">
                  <c:v>35088</c:v>
                </c:pt>
                <c:pt idx="1582">
                  <c:v>35089</c:v>
                </c:pt>
                <c:pt idx="1583">
                  <c:v>35090</c:v>
                </c:pt>
                <c:pt idx="1584">
                  <c:v>35093</c:v>
                </c:pt>
                <c:pt idx="1585">
                  <c:v>35094</c:v>
                </c:pt>
                <c:pt idx="1586">
                  <c:v>35095</c:v>
                </c:pt>
                <c:pt idx="1587">
                  <c:v>35096</c:v>
                </c:pt>
                <c:pt idx="1588">
                  <c:v>35097</c:v>
                </c:pt>
                <c:pt idx="1589">
                  <c:v>35100</c:v>
                </c:pt>
                <c:pt idx="1590">
                  <c:v>35101</c:v>
                </c:pt>
                <c:pt idx="1591">
                  <c:v>35102</c:v>
                </c:pt>
                <c:pt idx="1592">
                  <c:v>35103</c:v>
                </c:pt>
                <c:pt idx="1593">
                  <c:v>35104</c:v>
                </c:pt>
                <c:pt idx="1594">
                  <c:v>35107</c:v>
                </c:pt>
                <c:pt idx="1595">
                  <c:v>35108</c:v>
                </c:pt>
                <c:pt idx="1596">
                  <c:v>35109</c:v>
                </c:pt>
                <c:pt idx="1597">
                  <c:v>35110</c:v>
                </c:pt>
                <c:pt idx="1598">
                  <c:v>35111</c:v>
                </c:pt>
                <c:pt idx="1599">
                  <c:v>35114</c:v>
                </c:pt>
                <c:pt idx="1600">
                  <c:v>35115</c:v>
                </c:pt>
                <c:pt idx="1601">
                  <c:v>35116</c:v>
                </c:pt>
                <c:pt idx="1602">
                  <c:v>35117</c:v>
                </c:pt>
                <c:pt idx="1603">
                  <c:v>35118</c:v>
                </c:pt>
                <c:pt idx="1604">
                  <c:v>35121</c:v>
                </c:pt>
                <c:pt idx="1605">
                  <c:v>35122</c:v>
                </c:pt>
                <c:pt idx="1606">
                  <c:v>35123</c:v>
                </c:pt>
                <c:pt idx="1607">
                  <c:v>35124</c:v>
                </c:pt>
                <c:pt idx="1608">
                  <c:v>35125</c:v>
                </c:pt>
                <c:pt idx="1609">
                  <c:v>35128</c:v>
                </c:pt>
                <c:pt idx="1610">
                  <c:v>35129</c:v>
                </c:pt>
                <c:pt idx="1611">
                  <c:v>35130</c:v>
                </c:pt>
                <c:pt idx="1612">
                  <c:v>35131</c:v>
                </c:pt>
                <c:pt idx="1613">
                  <c:v>35132</c:v>
                </c:pt>
                <c:pt idx="1614">
                  <c:v>35135</c:v>
                </c:pt>
                <c:pt idx="1615">
                  <c:v>35136</c:v>
                </c:pt>
                <c:pt idx="1616">
                  <c:v>35137</c:v>
                </c:pt>
                <c:pt idx="1617">
                  <c:v>35138</c:v>
                </c:pt>
                <c:pt idx="1618">
                  <c:v>35139</c:v>
                </c:pt>
                <c:pt idx="1619">
                  <c:v>35142</c:v>
                </c:pt>
                <c:pt idx="1620">
                  <c:v>35143</c:v>
                </c:pt>
                <c:pt idx="1621">
                  <c:v>35144</c:v>
                </c:pt>
                <c:pt idx="1622">
                  <c:v>35145</c:v>
                </c:pt>
                <c:pt idx="1623">
                  <c:v>35146</c:v>
                </c:pt>
                <c:pt idx="1624">
                  <c:v>35149</c:v>
                </c:pt>
                <c:pt idx="1625">
                  <c:v>35150</c:v>
                </c:pt>
                <c:pt idx="1626">
                  <c:v>35151</c:v>
                </c:pt>
                <c:pt idx="1627">
                  <c:v>35152</c:v>
                </c:pt>
                <c:pt idx="1628">
                  <c:v>35153</c:v>
                </c:pt>
                <c:pt idx="1629">
                  <c:v>35156</c:v>
                </c:pt>
                <c:pt idx="1630">
                  <c:v>35157</c:v>
                </c:pt>
                <c:pt idx="1631">
                  <c:v>35158</c:v>
                </c:pt>
                <c:pt idx="1632">
                  <c:v>35159</c:v>
                </c:pt>
                <c:pt idx="1633">
                  <c:v>35160</c:v>
                </c:pt>
                <c:pt idx="1634">
                  <c:v>35163</c:v>
                </c:pt>
                <c:pt idx="1635">
                  <c:v>35164</c:v>
                </c:pt>
                <c:pt idx="1636">
                  <c:v>35165</c:v>
                </c:pt>
                <c:pt idx="1637">
                  <c:v>35166</c:v>
                </c:pt>
                <c:pt idx="1638">
                  <c:v>35167</c:v>
                </c:pt>
                <c:pt idx="1639">
                  <c:v>35170</c:v>
                </c:pt>
                <c:pt idx="1640">
                  <c:v>35171</c:v>
                </c:pt>
                <c:pt idx="1641">
                  <c:v>35172</c:v>
                </c:pt>
                <c:pt idx="1642">
                  <c:v>35173</c:v>
                </c:pt>
                <c:pt idx="1643">
                  <c:v>35174</c:v>
                </c:pt>
                <c:pt idx="1644">
                  <c:v>35177</c:v>
                </c:pt>
                <c:pt idx="1645">
                  <c:v>35178</c:v>
                </c:pt>
                <c:pt idx="1646">
                  <c:v>35179</c:v>
                </c:pt>
                <c:pt idx="1647">
                  <c:v>35180</c:v>
                </c:pt>
                <c:pt idx="1648">
                  <c:v>35181</c:v>
                </c:pt>
                <c:pt idx="1649">
                  <c:v>35184</c:v>
                </c:pt>
                <c:pt idx="1650">
                  <c:v>35185</c:v>
                </c:pt>
                <c:pt idx="1651">
                  <c:v>35186</c:v>
                </c:pt>
                <c:pt idx="1652">
                  <c:v>35187</c:v>
                </c:pt>
                <c:pt idx="1653">
                  <c:v>35188</c:v>
                </c:pt>
                <c:pt idx="1654">
                  <c:v>35191</c:v>
                </c:pt>
                <c:pt idx="1655">
                  <c:v>35192</c:v>
                </c:pt>
                <c:pt idx="1656">
                  <c:v>35193</c:v>
                </c:pt>
                <c:pt idx="1657">
                  <c:v>35194</c:v>
                </c:pt>
                <c:pt idx="1658">
                  <c:v>35195</c:v>
                </c:pt>
                <c:pt idx="1659">
                  <c:v>35198</c:v>
                </c:pt>
                <c:pt idx="1660">
                  <c:v>35199</c:v>
                </c:pt>
                <c:pt idx="1661">
                  <c:v>35200</c:v>
                </c:pt>
                <c:pt idx="1662">
                  <c:v>35201</c:v>
                </c:pt>
                <c:pt idx="1663">
                  <c:v>35202</c:v>
                </c:pt>
                <c:pt idx="1664">
                  <c:v>35205</c:v>
                </c:pt>
                <c:pt idx="1665">
                  <c:v>35206</c:v>
                </c:pt>
                <c:pt idx="1666">
                  <c:v>35207</c:v>
                </c:pt>
                <c:pt idx="1667">
                  <c:v>35208</c:v>
                </c:pt>
                <c:pt idx="1668">
                  <c:v>35209</c:v>
                </c:pt>
                <c:pt idx="1669">
                  <c:v>35212</c:v>
                </c:pt>
                <c:pt idx="1670">
                  <c:v>35213</c:v>
                </c:pt>
                <c:pt idx="1671">
                  <c:v>35214</c:v>
                </c:pt>
                <c:pt idx="1672">
                  <c:v>35215</c:v>
                </c:pt>
                <c:pt idx="1673">
                  <c:v>35216</c:v>
                </c:pt>
                <c:pt idx="1674">
                  <c:v>35219</c:v>
                </c:pt>
                <c:pt idx="1675">
                  <c:v>35220</c:v>
                </c:pt>
                <c:pt idx="1676">
                  <c:v>35221</c:v>
                </c:pt>
                <c:pt idx="1677">
                  <c:v>35222</c:v>
                </c:pt>
                <c:pt idx="1678">
                  <c:v>35223</c:v>
                </c:pt>
                <c:pt idx="1679">
                  <c:v>35226</c:v>
                </c:pt>
                <c:pt idx="1680">
                  <c:v>35227</c:v>
                </c:pt>
                <c:pt idx="1681">
                  <c:v>35228</c:v>
                </c:pt>
                <c:pt idx="1682">
                  <c:v>35229</c:v>
                </c:pt>
                <c:pt idx="1683">
                  <c:v>35230</c:v>
                </c:pt>
                <c:pt idx="1684">
                  <c:v>35233</c:v>
                </c:pt>
                <c:pt idx="1685">
                  <c:v>35234</c:v>
                </c:pt>
                <c:pt idx="1686">
                  <c:v>35235</c:v>
                </c:pt>
                <c:pt idx="1687">
                  <c:v>35236</c:v>
                </c:pt>
                <c:pt idx="1688">
                  <c:v>35237</c:v>
                </c:pt>
                <c:pt idx="1689">
                  <c:v>35240</c:v>
                </c:pt>
                <c:pt idx="1690">
                  <c:v>35241</c:v>
                </c:pt>
                <c:pt idx="1691">
                  <c:v>35242</c:v>
                </c:pt>
                <c:pt idx="1692">
                  <c:v>35243</c:v>
                </c:pt>
                <c:pt idx="1693">
                  <c:v>35244</c:v>
                </c:pt>
                <c:pt idx="1694">
                  <c:v>35247</c:v>
                </c:pt>
                <c:pt idx="1695">
                  <c:v>35248</c:v>
                </c:pt>
                <c:pt idx="1696">
                  <c:v>35249</c:v>
                </c:pt>
                <c:pt idx="1697">
                  <c:v>35250</c:v>
                </c:pt>
                <c:pt idx="1698">
                  <c:v>35251</c:v>
                </c:pt>
                <c:pt idx="1699">
                  <c:v>35254</c:v>
                </c:pt>
                <c:pt idx="1700">
                  <c:v>35255</c:v>
                </c:pt>
                <c:pt idx="1701">
                  <c:v>35256</c:v>
                </c:pt>
                <c:pt idx="1702">
                  <c:v>35257</c:v>
                </c:pt>
                <c:pt idx="1703">
                  <c:v>35258</c:v>
                </c:pt>
                <c:pt idx="1704">
                  <c:v>35261</c:v>
                </c:pt>
                <c:pt idx="1705">
                  <c:v>35262</c:v>
                </c:pt>
                <c:pt idx="1706">
                  <c:v>35263</c:v>
                </c:pt>
                <c:pt idx="1707">
                  <c:v>35264</c:v>
                </c:pt>
                <c:pt idx="1708">
                  <c:v>35265</c:v>
                </c:pt>
                <c:pt idx="1709">
                  <c:v>35268</c:v>
                </c:pt>
                <c:pt idx="1710">
                  <c:v>35269</c:v>
                </c:pt>
                <c:pt idx="1711">
                  <c:v>35270</c:v>
                </c:pt>
                <c:pt idx="1712">
                  <c:v>35271</c:v>
                </c:pt>
                <c:pt idx="1713">
                  <c:v>35272</c:v>
                </c:pt>
                <c:pt idx="1714">
                  <c:v>35275</c:v>
                </c:pt>
                <c:pt idx="1715">
                  <c:v>35276</c:v>
                </c:pt>
                <c:pt idx="1716">
                  <c:v>35277</c:v>
                </c:pt>
                <c:pt idx="1717">
                  <c:v>35278</c:v>
                </c:pt>
                <c:pt idx="1718">
                  <c:v>35279</c:v>
                </c:pt>
                <c:pt idx="1719">
                  <c:v>35282</c:v>
                </c:pt>
                <c:pt idx="1720">
                  <c:v>35283</c:v>
                </c:pt>
                <c:pt idx="1721">
                  <c:v>35284</c:v>
                </c:pt>
                <c:pt idx="1722">
                  <c:v>35285</c:v>
                </c:pt>
                <c:pt idx="1723">
                  <c:v>35286</c:v>
                </c:pt>
                <c:pt idx="1724">
                  <c:v>35289</c:v>
                </c:pt>
                <c:pt idx="1725">
                  <c:v>35290</c:v>
                </c:pt>
                <c:pt idx="1726">
                  <c:v>35291</c:v>
                </c:pt>
                <c:pt idx="1727">
                  <c:v>35292</c:v>
                </c:pt>
                <c:pt idx="1728">
                  <c:v>35293</c:v>
                </c:pt>
                <c:pt idx="1729">
                  <c:v>35296</c:v>
                </c:pt>
                <c:pt idx="1730">
                  <c:v>35297</c:v>
                </c:pt>
                <c:pt idx="1731">
                  <c:v>35298</c:v>
                </c:pt>
                <c:pt idx="1732">
                  <c:v>35299</c:v>
                </c:pt>
                <c:pt idx="1733">
                  <c:v>35300</c:v>
                </c:pt>
                <c:pt idx="1734">
                  <c:v>35303</c:v>
                </c:pt>
                <c:pt idx="1735">
                  <c:v>35304</c:v>
                </c:pt>
                <c:pt idx="1736">
                  <c:v>35305</c:v>
                </c:pt>
                <c:pt idx="1737">
                  <c:v>35306</c:v>
                </c:pt>
                <c:pt idx="1738">
                  <c:v>35307</c:v>
                </c:pt>
                <c:pt idx="1739">
                  <c:v>35310</c:v>
                </c:pt>
                <c:pt idx="1740">
                  <c:v>35311</c:v>
                </c:pt>
                <c:pt idx="1741">
                  <c:v>35312</c:v>
                </c:pt>
                <c:pt idx="1742">
                  <c:v>35313</c:v>
                </c:pt>
                <c:pt idx="1743">
                  <c:v>35314</c:v>
                </c:pt>
                <c:pt idx="1744">
                  <c:v>35317</c:v>
                </c:pt>
                <c:pt idx="1745">
                  <c:v>35318</c:v>
                </c:pt>
                <c:pt idx="1746">
                  <c:v>35319</c:v>
                </c:pt>
                <c:pt idx="1747">
                  <c:v>35320</c:v>
                </c:pt>
                <c:pt idx="1748">
                  <c:v>35321</c:v>
                </c:pt>
                <c:pt idx="1749">
                  <c:v>35324</c:v>
                </c:pt>
                <c:pt idx="1750">
                  <c:v>35325</c:v>
                </c:pt>
                <c:pt idx="1751">
                  <c:v>35326</c:v>
                </c:pt>
                <c:pt idx="1752">
                  <c:v>35327</c:v>
                </c:pt>
                <c:pt idx="1753">
                  <c:v>35328</c:v>
                </c:pt>
                <c:pt idx="1754">
                  <c:v>35331</c:v>
                </c:pt>
                <c:pt idx="1755">
                  <c:v>35332</c:v>
                </c:pt>
                <c:pt idx="1756">
                  <c:v>35333</c:v>
                </c:pt>
                <c:pt idx="1757">
                  <c:v>35334</c:v>
                </c:pt>
                <c:pt idx="1758">
                  <c:v>35335</c:v>
                </c:pt>
                <c:pt idx="1759">
                  <c:v>35338</c:v>
                </c:pt>
                <c:pt idx="1760">
                  <c:v>35339</c:v>
                </c:pt>
                <c:pt idx="1761">
                  <c:v>35340</c:v>
                </c:pt>
                <c:pt idx="1762">
                  <c:v>35341</c:v>
                </c:pt>
                <c:pt idx="1763">
                  <c:v>35342</c:v>
                </c:pt>
                <c:pt idx="1764">
                  <c:v>35345</c:v>
                </c:pt>
                <c:pt idx="1765">
                  <c:v>35346</c:v>
                </c:pt>
                <c:pt idx="1766">
                  <c:v>35347</c:v>
                </c:pt>
                <c:pt idx="1767">
                  <c:v>35348</c:v>
                </c:pt>
                <c:pt idx="1768">
                  <c:v>35349</c:v>
                </c:pt>
                <c:pt idx="1769">
                  <c:v>35352</c:v>
                </c:pt>
                <c:pt idx="1770">
                  <c:v>35353</c:v>
                </c:pt>
                <c:pt idx="1771">
                  <c:v>35354</c:v>
                </c:pt>
                <c:pt idx="1772">
                  <c:v>35355</c:v>
                </c:pt>
                <c:pt idx="1773">
                  <c:v>35356</c:v>
                </c:pt>
                <c:pt idx="1774">
                  <c:v>35359</c:v>
                </c:pt>
                <c:pt idx="1775">
                  <c:v>35360</c:v>
                </c:pt>
                <c:pt idx="1776">
                  <c:v>35361</c:v>
                </c:pt>
                <c:pt idx="1777">
                  <c:v>35362</c:v>
                </c:pt>
                <c:pt idx="1778">
                  <c:v>35363</c:v>
                </c:pt>
                <c:pt idx="1779">
                  <c:v>35366</c:v>
                </c:pt>
                <c:pt idx="1780">
                  <c:v>35367</c:v>
                </c:pt>
                <c:pt idx="1781">
                  <c:v>35368</c:v>
                </c:pt>
                <c:pt idx="1782">
                  <c:v>35369</c:v>
                </c:pt>
                <c:pt idx="1783">
                  <c:v>35370</c:v>
                </c:pt>
                <c:pt idx="1784">
                  <c:v>35373</c:v>
                </c:pt>
                <c:pt idx="1785">
                  <c:v>35374</c:v>
                </c:pt>
                <c:pt idx="1786">
                  <c:v>35375</c:v>
                </c:pt>
                <c:pt idx="1787">
                  <c:v>35376</c:v>
                </c:pt>
                <c:pt idx="1788">
                  <c:v>35377</c:v>
                </c:pt>
                <c:pt idx="1789">
                  <c:v>35380</c:v>
                </c:pt>
                <c:pt idx="1790">
                  <c:v>35381</c:v>
                </c:pt>
                <c:pt idx="1791">
                  <c:v>35382</c:v>
                </c:pt>
                <c:pt idx="1792">
                  <c:v>35383</c:v>
                </c:pt>
                <c:pt idx="1793">
                  <c:v>35384</c:v>
                </c:pt>
                <c:pt idx="1794">
                  <c:v>35387</c:v>
                </c:pt>
                <c:pt idx="1795">
                  <c:v>35388</c:v>
                </c:pt>
                <c:pt idx="1796">
                  <c:v>35389</c:v>
                </c:pt>
                <c:pt idx="1797">
                  <c:v>35390</c:v>
                </c:pt>
                <c:pt idx="1798">
                  <c:v>35391</c:v>
                </c:pt>
                <c:pt idx="1799">
                  <c:v>35394</c:v>
                </c:pt>
                <c:pt idx="1800">
                  <c:v>35395</c:v>
                </c:pt>
                <c:pt idx="1801">
                  <c:v>35396</c:v>
                </c:pt>
                <c:pt idx="1802">
                  <c:v>35397</c:v>
                </c:pt>
                <c:pt idx="1803">
                  <c:v>35398</c:v>
                </c:pt>
                <c:pt idx="1804">
                  <c:v>35401</c:v>
                </c:pt>
                <c:pt idx="1805">
                  <c:v>35402</c:v>
                </c:pt>
                <c:pt idx="1806">
                  <c:v>35403</c:v>
                </c:pt>
                <c:pt idx="1807">
                  <c:v>35404</c:v>
                </c:pt>
                <c:pt idx="1808">
                  <c:v>35405</c:v>
                </c:pt>
                <c:pt idx="1809">
                  <c:v>35408</c:v>
                </c:pt>
                <c:pt idx="1810">
                  <c:v>35409</c:v>
                </c:pt>
                <c:pt idx="1811">
                  <c:v>35410</c:v>
                </c:pt>
                <c:pt idx="1812">
                  <c:v>35411</c:v>
                </c:pt>
                <c:pt idx="1813">
                  <c:v>35412</c:v>
                </c:pt>
                <c:pt idx="1814">
                  <c:v>35415</c:v>
                </c:pt>
                <c:pt idx="1815">
                  <c:v>35416</c:v>
                </c:pt>
                <c:pt idx="1816">
                  <c:v>35417</c:v>
                </c:pt>
                <c:pt idx="1817">
                  <c:v>35418</c:v>
                </c:pt>
                <c:pt idx="1818">
                  <c:v>35419</c:v>
                </c:pt>
                <c:pt idx="1819">
                  <c:v>35422</c:v>
                </c:pt>
                <c:pt idx="1820">
                  <c:v>35423</c:v>
                </c:pt>
                <c:pt idx="1821">
                  <c:v>35424</c:v>
                </c:pt>
                <c:pt idx="1822">
                  <c:v>35425</c:v>
                </c:pt>
                <c:pt idx="1823">
                  <c:v>35426</c:v>
                </c:pt>
                <c:pt idx="1824">
                  <c:v>35429</c:v>
                </c:pt>
                <c:pt idx="1825">
                  <c:v>35430</c:v>
                </c:pt>
                <c:pt idx="1826">
                  <c:v>35431</c:v>
                </c:pt>
                <c:pt idx="1827">
                  <c:v>35432</c:v>
                </c:pt>
                <c:pt idx="1828">
                  <c:v>35433</c:v>
                </c:pt>
                <c:pt idx="1829">
                  <c:v>35436</c:v>
                </c:pt>
                <c:pt idx="1830">
                  <c:v>35437</c:v>
                </c:pt>
                <c:pt idx="1831">
                  <c:v>35438</c:v>
                </c:pt>
                <c:pt idx="1832">
                  <c:v>35439</c:v>
                </c:pt>
                <c:pt idx="1833">
                  <c:v>35440</c:v>
                </c:pt>
                <c:pt idx="1834">
                  <c:v>35443</c:v>
                </c:pt>
                <c:pt idx="1835">
                  <c:v>35444</c:v>
                </c:pt>
                <c:pt idx="1836">
                  <c:v>35445</c:v>
                </c:pt>
                <c:pt idx="1837">
                  <c:v>35446</c:v>
                </c:pt>
                <c:pt idx="1838">
                  <c:v>35447</c:v>
                </c:pt>
                <c:pt idx="1839">
                  <c:v>35450</c:v>
                </c:pt>
                <c:pt idx="1840">
                  <c:v>35451</c:v>
                </c:pt>
                <c:pt idx="1841">
                  <c:v>35452</c:v>
                </c:pt>
                <c:pt idx="1842">
                  <c:v>35453</c:v>
                </c:pt>
                <c:pt idx="1843">
                  <c:v>35454</c:v>
                </c:pt>
                <c:pt idx="1844">
                  <c:v>35457</c:v>
                </c:pt>
                <c:pt idx="1845">
                  <c:v>35458</c:v>
                </c:pt>
                <c:pt idx="1846">
                  <c:v>35459</c:v>
                </c:pt>
                <c:pt idx="1847">
                  <c:v>35460</c:v>
                </c:pt>
                <c:pt idx="1848">
                  <c:v>35461</c:v>
                </c:pt>
                <c:pt idx="1849">
                  <c:v>35464</c:v>
                </c:pt>
                <c:pt idx="1850">
                  <c:v>35465</c:v>
                </c:pt>
                <c:pt idx="1851">
                  <c:v>35466</c:v>
                </c:pt>
                <c:pt idx="1852">
                  <c:v>35467</c:v>
                </c:pt>
                <c:pt idx="1853">
                  <c:v>35468</c:v>
                </c:pt>
                <c:pt idx="1854">
                  <c:v>35471</c:v>
                </c:pt>
                <c:pt idx="1855">
                  <c:v>35472</c:v>
                </c:pt>
                <c:pt idx="1856">
                  <c:v>35473</c:v>
                </c:pt>
                <c:pt idx="1857">
                  <c:v>35474</c:v>
                </c:pt>
                <c:pt idx="1858">
                  <c:v>35475</c:v>
                </c:pt>
                <c:pt idx="1859">
                  <c:v>35478</c:v>
                </c:pt>
                <c:pt idx="1860">
                  <c:v>35479</c:v>
                </c:pt>
                <c:pt idx="1861">
                  <c:v>35480</c:v>
                </c:pt>
                <c:pt idx="1862">
                  <c:v>35481</c:v>
                </c:pt>
                <c:pt idx="1863">
                  <c:v>35482</c:v>
                </c:pt>
                <c:pt idx="1864">
                  <c:v>35485</c:v>
                </c:pt>
                <c:pt idx="1865">
                  <c:v>35486</c:v>
                </c:pt>
                <c:pt idx="1866">
                  <c:v>35487</c:v>
                </c:pt>
                <c:pt idx="1867">
                  <c:v>35488</c:v>
                </c:pt>
                <c:pt idx="1868">
                  <c:v>35489</c:v>
                </c:pt>
                <c:pt idx="1869">
                  <c:v>35492</c:v>
                </c:pt>
                <c:pt idx="1870">
                  <c:v>35493</c:v>
                </c:pt>
                <c:pt idx="1871">
                  <c:v>35494</c:v>
                </c:pt>
                <c:pt idx="1872">
                  <c:v>35495</c:v>
                </c:pt>
                <c:pt idx="1873">
                  <c:v>35496</c:v>
                </c:pt>
                <c:pt idx="1874">
                  <c:v>35499</c:v>
                </c:pt>
                <c:pt idx="1875">
                  <c:v>35500</c:v>
                </c:pt>
                <c:pt idx="1876">
                  <c:v>35501</c:v>
                </c:pt>
                <c:pt idx="1877">
                  <c:v>35502</c:v>
                </c:pt>
                <c:pt idx="1878">
                  <c:v>35503</c:v>
                </c:pt>
                <c:pt idx="1879">
                  <c:v>35506</c:v>
                </c:pt>
                <c:pt idx="1880">
                  <c:v>35507</c:v>
                </c:pt>
                <c:pt idx="1881">
                  <c:v>35508</c:v>
                </c:pt>
                <c:pt idx="1882">
                  <c:v>35509</c:v>
                </c:pt>
                <c:pt idx="1883">
                  <c:v>35510</c:v>
                </c:pt>
                <c:pt idx="1884">
                  <c:v>35513</c:v>
                </c:pt>
                <c:pt idx="1885">
                  <c:v>35514</c:v>
                </c:pt>
                <c:pt idx="1886">
                  <c:v>35515</c:v>
                </c:pt>
                <c:pt idx="1887">
                  <c:v>35516</c:v>
                </c:pt>
                <c:pt idx="1888">
                  <c:v>35517</c:v>
                </c:pt>
                <c:pt idx="1889">
                  <c:v>35520</c:v>
                </c:pt>
                <c:pt idx="1890">
                  <c:v>35521</c:v>
                </c:pt>
                <c:pt idx="1891">
                  <c:v>35522</c:v>
                </c:pt>
                <c:pt idx="1892">
                  <c:v>35523</c:v>
                </c:pt>
                <c:pt idx="1893">
                  <c:v>35524</c:v>
                </c:pt>
                <c:pt idx="1894">
                  <c:v>35527</c:v>
                </c:pt>
                <c:pt idx="1895">
                  <c:v>35528</c:v>
                </c:pt>
                <c:pt idx="1896">
                  <c:v>35529</c:v>
                </c:pt>
                <c:pt idx="1897">
                  <c:v>35530</c:v>
                </c:pt>
                <c:pt idx="1898">
                  <c:v>35531</c:v>
                </c:pt>
                <c:pt idx="1899">
                  <c:v>35534</c:v>
                </c:pt>
                <c:pt idx="1900">
                  <c:v>35535</c:v>
                </c:pt>
                <c:pt idx="1901">
                  <c:v>35536</c:v>
                </c:pt>
                <c:pt idx="1902">
                  <c:v>35537</c:v>
                </c:pt>
                <c:pt idx="1903">
                  <c:v>35538</c:v>
                </c:pt>
                <c:pt idx="1904">
                  <c:v>35541</c:v>
                </c:pt>
                <c:pt idx="1905">
                  <c:v>35542</c:v>
                </c:pt>
                <c:pt idx="1906">
                  <c:v>35543</c:v>
                </c:pt>
                <c:pt idx="1907">
                  <c:v>35544</c:v>
                </c:pt>
                <c:pt idx="1908">
                  <c:v>35545</c:v>
                </c:pt>
                <c:pt idx="1909">
                  <c:v>35548</c:v>
                </c:pt>
                <c:pt idx="1910">
                  <c:v>35549</c:v>
                </c:pt>
                <c:pt idx="1911">
                  <c:v>35550</c:v>
                </c:pt>
                <c:pt idx="1912">
                  <c:v>35551</c:v>
                </c:pt>
                <c:pt idx="1913">
                  <c:v>35552</c:v>
                </c:pt>
                <c:pt idx="1914">
                  <c:v>35555</c:v>
                </c:pt>
                <c:pt idx="1915">
                  <c:v>35556</c:v>
                </c:pt>
                <c:pt idx="1916">
                  <c:v>35557</c:v>
                </c:pt>
                <c:pt idx="1917">
                  <c:v>35558</c:v>
                </c:pt>
                <c:pt idx="1918">
                  <c:v>35559</c:v>
                </c:pt>
                <c:pt idx="1919">
                  <c:v>35562</c:v>
                </c:pt>
                <c:pt idx="1920">
                  <c:v>35563</c:v>
                </c:pt>
                <c:pt idx="1921">
                  <c:v>35564</c:v>
                </c:pt>
                <c:pt idx="1922">
                  <c:v>35565</c:v>
                </c:pt>
                <c:pt idx="1923">
                  <c:v>35566</c:v>
                </c:pt>
                <c:pt idx="1924">
                  <c:v>35569</c:v>
                </c:pt>
                <c:pt idx="1925">
                  <c:v>35570</c:v>
                </c:pt>
                <c:pt idx="1926">
                  <c:v>35571</c:v>
                </c:pt>
                <c:pt idx="1927">
                  <c:v>35572</c:v>
                </c:pt>
                <c:pt idx="1928">
                  <c:v>35573</c:v>
                </c:pt>
                <c:pt idx="1929">
                  <c:v>35576</c:v>
                </c:pt>
                <c:pt idx="1930">
                  <c:v>35577</c:v>
                </c:pt>
                <c:pt idx="1931">
                  <c:v>35578</c:v>
                </c:pt>
                <c:pt idx="1932">
                  <c:v>35579</c:v>
                </c:pt>
                <c:pt idx="1933">
                  <c:v>35580</c:v>
                </c:pt>
                <c:pt idx="1934">
                  <c:v>35583</c:v>
                </c:pt>
                <c:pt idx="1935">
                  <c:v>35584</c:v>
                </c:pt>
                <c:pt idx="1936">
                  <c:v>35585</c:v>
                </c:pt>
                <c:pt idx="1937">
                  <c:v>35586</c:v>
                </c:pt>
                <c:pt idx="1938">
                  <c:v>35587</c:v>
                </c:pt>
                <c:pt idx="1939">
                  <c:v>35590</c:v>
                </c:pt>
                <c:pt idx="1940">
                  <c:v>35591</c:v>
                </c:pt>
                <c:pt idx="1941">
                  <c:v>35592</c:v>
                </c:pt>
                <c:pt idx="1942">
                  <c:v>35593</c:v>
                </c:pt>
                <c:pt idx="1943">
                  <c:v>35594</c:v>
                </c:pt>
                <c:pt idx="1944">
                  <c:v>35597</c:v>
                </c:pt>
                <c:pt idx="1945">
                  <c:v>35598</c:v>
                </c:pt>
                <c:pt idx="1946">
                  <c:v>35599</c:v>
                </c:pt>
                <c:pt idx="1947">
                  <c:v>35600</c:v>
                </c:pt>
                <c:pt idx="1948">
                  <c:v>35601</c:v>
                </c:pt>
                <c:pt idx="1949">
                  <c:v>35604</c:v>
                </c:pt>
                <c:pt idx="1950">
                  <c:v>35605</c:v>
                </c:pt>
                <c:pt idx="1951">
                  <c:v>35606</c:v>
                </c:pt>
                <c:pt idx="1952">
                  <c:v>35607</c:v>
                </c:pt>
                <c:pt idx="1953">
                  <c:v>35608</c:v>
                </c:pt>
                <c:pt idx="1954">
                  <c:v>35611</c:v>
                </c:pt>
                <c:pt idx="1955">
                  <c:v>35612</c:v>
                </c:pt>
                <c:pt idx="1956">
                  <c:v>35613</c:v>
                </c:pt>
                <c:pt idx="1957">
                  <c:v>35614</c:v>
                </c:pt>
                <c:pt idx="1958">
                  <c:v>35615</c:v>
                </c:pt>
                <c:pt idx="1959">
                  <c:v>35618</c:v>
                </c:pt>
                <c:pt idx="1960">
                  <c:v>35619</c:v>
                </c:pt>
                <c:pt idx="1961">
                  <c:v>35620</c:v>
                </c:pt>
                <c:pt idx="1962">
                  <c:v>35621</c:v>
                </c:pt>
                <c:pt idx="1963">
                  <c:v>35622</c:v>
                </c:pt>
                <c:pt idx="1964">
                  <c:v>35625</c:v>
                </c:pt>
                <c:pt idx="1965">
                  <c:v>35626</c:v>
                </c:pt>
                <c:pt idx="1966">
                  <c:v>35627</c:v>
                </c:pt>
                <c:pt idx="1967">
                  <c:v>35628</c:v>
                </c:pt>
                <c:pt idx="1968">
                  <c:v>35629</c:v>
                </c:pt>
                <c:pt idx="1969">
                  <c:v>35632</c:v>
                </c:pt>
                <c:pt idx="1970">
                  <c:v>35633</c:v>
                </c:pt>
                <c:pt idx="1971">
                  <c:v>35634</c:v>
                </c:pt>
                <c:pt idx="1972">
                  <c:v>35635</c:v>
                </c:pt>
                <c:pt idx="1973">
                  <c:v>35636</c:v>
                </c:pt>
                <c:pt idx="1974">
                  <c:v>35639</c:v>
                </c:pt>
                <c:pt idx="1975">
                  <c:v>35640</c:v>
                </c:pt>
                <c:pt idx="1976">
                  <c:v>35641</c:v>
                </c:pt>
                <c:pt idx="1977">
                  <c:v>35642</c:v>
                </c:pt>
                <c:pt idx="1978">
                  <c:v>35643</c:v>
                </c:pt>
                <c:pt idx="1979">
                  <c:v>35646</c:v>
                </c:pt>
                <c:pt idx="1980">
                  <c:v>35647</c:v>
                </c:pt>
                <c:pt idx="1981">
                  <c:v>35648</c:v>
                </c:pt>
                <c:pt idx="1982">
                  <c:v>35649</c:v>
                </c:pt>
                <c:pt idx="1983">
                  <c:v>35650</c:v>
                </c:pt>
                <c:pt idx="1984">
                  <c:v>35653</c:v>
                </c:pt>
                <c:pt idx="1985">
                  <c:v>35654</c:v>
                </c:pt>
                <c:pt idx="1986">
                  <c:v>35655</c:v>
                </c:pt>
                <c:pt idx="1987">
                  <c:v>35656</c:v>
                </c:pt>
                <c:pt idx="1988">
                  <c:v>35657</c:v>
                </c:pt>
                <c:pt idx="1989">
                  <c:v>35660</c:v>
                </c:pt>
                <c:pt idx="1990">
                  <c:v>35661</c:v>
                </c:pt>
                <c:pt idx="1991">
                  <c:v>35662</c:v>
                </c:pt>
                <c:pt idx="1992">
                  <c:v>35663</c:v>
                </c:pt>
                <c:pt idx="1993">
                  <c:v>35664</c:v>
                </c:pt>
                <c:pt idx="1994">
                  <c:v>35667</c:v>
                </c:pt>
                <c:pt idx="1995">
                  <c:v>35668</c:v>
                </c:pt>
                <c:pt idx="1996">
                  <c:v>35669</c:v>
                </c:pt>
                <c:pt idx="1997">
                  <c:v>35670</c:v>
                </c:pt>
                <c:pt idx="1998">
                  <c:v>35671</c:v>
                </c:pt>
                <c:pt idx="1999">
                  <c:v>35674</c:v>
                </c:pt>
                <c:pt idx="2000">
                  <c:v>35675</c:v>
                </c:pt>
                <c:pt idx="2001">
                  <c:v>35676</c:v>
                </c:pt>
                <c:pt idx="2002">
                  <c:v>35677</c:v>
                </c:pt>
                <c:pt idx="2003">
                  <c:v>35678</c:v>
                </c:pt>
                <c:pt idx="2004">
                  <c:v>35681</c:v>
                </c:pt>
                <c:pt idx="2005">
                  <c:v>35682</c:v>
                </c:pt>
                <c:pt idx="2006">
                  <c:v>35683</c:v>
                </c:pt>
                <c:pt idx="2007">
                  <c:v>35684</c:v>
                </c:pt>
                <c:pt idx="2008">
                  <c:v>35685</c:v>
                </c:pt>
                <c:pt idx="2009">
                  <c:v>35688</c:v>
                </c:pt>
                <c:pt idx="2010">
                  <c:v>35689</c:v>
                </c:pt>
                <c:pt idx="2011">
                  <c:v>35690</c:v>
                </c:pt>
                <c:pt idx="2012">
                  <c:v>35691</c:v>
                </c:pt>
                <c:pt idx="2013">
                  <c:v>35692</c:v>
                </c:pt>
                <c:pt idx="2014">
                  <c:v>35695</c:v>
                </c:pt>
                <c:pt idx="2015">
                  <c:v>35696</c:v>
                </c:pt>
                <c:pt idx="2016">
                  <c:v>35697</c:v>
                </c:pt>
                <c:pt idx="2017">
                  <c:v>35698</c:v>
                </c:pt>
                <c:pt idx="2018">
                  <c:v>35699</c:v>
                </c:pt>
                <c:pt idx="2019">
                  <c:v>35702</c:v>
                </c:pt>
                <c:pt idx="2020">
                  <c:v>35703</c:v>
                </c:pt>
                <c:pt idx="2021">
                  <c:v>35704</c:v>
                </c:pt>
                <c:pt idx="2022">
                  <c:v>35705</c:v>
                </c:pt>
                <c:pt idx="2023">
                  <c:v>35706</c:v>
                </c:pt>
                <c:pt idx="2024">
                  <c:v>35709</c:v>
                </c:pt>
                <c:pt idx="2025">
                  <c:v>35710</c:v>
                </c:pt>
                <c:pt idx="2026">
                  <c:v>35711</c:v>
                </c:pt>
                <c:pt idx="2027">
                  <c:v>35712</c:v>
                </c:pt>
                <c:pt idx="2028">
                  <c:v>35713</c:v>
                </c:pt>
                <c:pt idx="2029">
                  <c:v>35716</c:v>
                </c:pt>
                <c:pt idx="2030">
                  <c:v>35717</c:v>
                </c:pt>
                <c:pt idx="2031">
                  <c:v>35718</c:v>
                </c:pt>
                <c:pt idx="2032">
                  <c:v>35719</c:v>
                </c:pt>
                <c:pt idx="2033">
                  <c:v>35720</c:v>
                </c:pt>
                <c:pt idx="2034">
                  <c:v>35723</c:v>
                </c:pt>
                <c:pt idx="2035">
                  <c:v>35724</c:v>
                </c:pt>
                <c:pt idx="2036">
                  <c:v>35725</c:v>
                </c:pt>
                <c:pt idx="2037">
                  <c:v>35726</c:v>
                </c:pt>
                <c:pt idx="2038">
                  <c:v>35727</c:v>
                </c:pt>
                <c:pt idx="2039">
                  <c:v>35730</c:v>
                </c:pt>
                <c:pt idx="2040">
                  <c:v>35731</c:v>
                </c:pt>
                <c:pt idx="2041">
                  <c:v>35732</c:v>
                </c:pt>
                <c:pt idx="2042">
                  <c:v>35733</c:v>
                </c:pt>
                <c:pt idx="2043">
                  <c:v>35734</c:v>
                </c:pt>
                <c:pt idx="2044">
                  <c:v>35737</c:v>
                </c:pt>
                <c:pt idx="2045">
                  <c:v>35738</c:v>
                </c:pt>
                <c:pt idx="2046">
                  <c:v>35739</c:v>
                </c:pt>
                <c:pt idx="2047">
                  <c:v>35740</c:v>
                </c:pt>
                <c:pt idx="2048">
                  <c:v>35741</c:v>
                </c:pt>
                <c:pt idx="2049">
                  <c:v>35744</c:v>
                </c:pt>
                <c:pt idx="2050">
                  <c:v>35745</c:v>
                </c:pt>
                <c:pt idx="2051">
                  <c:v>35746</c:v>
                </c:pt>
                <c:pt idx="2052">
                  <c:v>35747</c:v>
                </c:pt>
                <c:pt idx="2053">
                  <c:v>35748</c:v>
                </c:pt>
                <c:pt idx="2054">
                  <c:v>35751</c:v>
                </c:pt>
                <c:pt idx="2055">
                  <c:v>35752</c:v>
                </c:pt>
                <c:pt idx="2056">
                  <c:v>35753</c:v>
                </c:pt>
                <c:pt idx="2057">
                  <c:v>35754</c:v>
                </c:pt>
                <c:pt idx="2058">
                  <c:v>35755</c:v>
                </c:pt>
                <c:pt idx="2059">
                  <c:v>35758</c:v>
                </c:pt>
                <c:pt idx="2060">
                  <c:v>35759</c:v>
                </c:pt>
                <c:pt idx="2061">
                  <c:v>35760</c:v>
                </c:pt>
                <c:pt idx="2062">
                  <c:v>35761</c:v>
                </c:pt>
                <c:pt idx="2063">
                  <c:v>35762</c:v>
                </c:pt>
                <c:pt idx="2064">
                  <c:v>35765</c:v>
                </c:pt>
                <c:pt idx="2065">
                  <c:v>35766</c:v>
                </c:pt>
                <c:pt idx="2066">
                  <c:v>35767</c:v>
                </c:pt>
                <c:pt idx="2067">
                  <c:v>35768</c:v>
                </c:pt>
                <c:pt idx="2068">
                  <c:v>35769</c:v>
                </c:pt>
                <c:pt idx="2069">
                  <c:v>35772</c:v>
                </c:pt>
                <c:pt idx="2070">
                  <c:v>35773</c:v>
                </c:pt>
                <c:pt idx="2071">
                  <c:v>35774</c:v>
                </c:pt>
                <c:pt idx="2072">
                  <c:v>35775</c:v>
                </c:pt>
                <c:pt idx="2073">
                  <c:v>35776</c:v>
                </c:pt>
                <c:pt idx="2074">
                  <c:v>35779</c:v>
                </c:pt>
                <c:pt idx="2075">
                  <c:v>35780</c:v>
                </c:pt>
                <c:pt idx="2076">
                  <c:v>35781</c:v>
                </c:pt>
                <c:pt idx="2077">
                  <c:v>35782</c:v>
                </c:pt>
                <c:pt idx="2078">
                  <c:v>35783</c:v>
                </c:pt>
                <c:pt idx="2079">
                  <c:v>35786</c:v>
                </c:pt>
                <c:pt idx="2080">
                  <c:v>35787</c:v>
                </c:pt>
                <c:pt idx="2081">
                  <c:v>35788</c:v>
                </c:pt>
                <c:pt idx="2082">
                  <c:v>35789</c:v>
                </c:pt>
                <c:pt idx="2083">
                  <c:v>35790</c:v>
                </c:pt>
                <c:pt idx="2084">
                  <c:v>35793</c:v>
                </c:pt>
                <c:pt idx="2085">
                  <c:v>35794</c:v>
                </c:pt>
                <c:pt idx="2086">
                  <c:v>35795</c:v>
                </c:pt>
                <c:pt idx="2087">
                  <c:v>35796</c:v>
                </c:pt>
                <c:pt idx="2088">
                  <c:v>35797</c:v>
                </c:pt>
                <c:pt idx="2089">
                  <c:v>35800</c:v>
                </c:pt>
                <c:pt idx="2090">
                  <c:v>35801</c:v>
                </c:pt>
                <c:pt idx="2091">
                  <c:v>35802</c:v>
                </c:pt>
                <c:pt idx="2092">
                  <c:v>35803</c:v>
                </c:pt>
                <c:pt idx="2093">
                  <c:v>35804</c:v>
                </c:pt>
                <c:pt idx="2094">
                  <c:v>35807</c:v>
                </c:pt>
                <c:pt idx="2095">
                  <c:v>35808</c:v>
                </c:pt>
                <c:pt idx="2096">
                  <c:v>35809</c:v>
                </c:pt>
                <c:pt idx="2097">
                  <c:v>35810</c:v>
                </c:pt>
                <c:pt idx="2098">
                  <c:v>35811</c:v>
                </c:pt>
                <c:pt idx="2099">
                  <c:v>35814</c:v>
                </c:pt>
                <c:pt idx="2100">
                  <c:v>35815</c:v>
                </c:pt>
                <c:pt idx="2101">
                  <c:v>35816</c:v>
                </c:pt>
                <c:pt idx="2102">
                  <c:v>35817</c:v>
                </c:pt>
                <c:pt idx="2103">
                  <c:v>35818</c:v>
                </c:pt>
                <c:pt idx="2104">
                  <c:v>35821</c:v>
                </c:pt>
                <c:pt idx="2105">
                  <c:v>35822</c:v>
                </c:pt>
                <c:pt idx="2106">
                  <c:v>35823</c:v>
                </c:pt>
                <c:pt idx="2107">
                  <c:v>35824</c:v>
                </c:pt>
                <c:pt idx="2108">
                  <c:v>35825</c:v>
                </c:pt>
                <c:pt idx="2109">
                  <c:v>35828</c:v>
                </c:pt>
                <c:pt idx="2110">
                  <c:v>35829</c:v>
                </c:pt>
                <c:pt idx="2111">
                  <c:v>35830</c:v>
                </c:pt>
                <c:pt idx="2112">
                  <c:v>35831</c:v>
                </c:pt>
                <c:pt idx="2113">
                  <c:v>35832</c:v>
                </c:pt>
                <c:pt idx="2114">
                  <c:v>35835</c:v>
                </c:pt>
                <c:pt idx="2115">
                  <c:v>35836</c:v>
                </c:pt>
                <c:pt idx="2116">
                  <c:v>35837</c:v>
                </c:pt>
                <c:pt idx="2117">
                  <c:v>35838</c:v>
                </c:pt>
                <c:pt idx="2118">
                  <c:v>35839</c:v>
                </c:pt>
                <c:pt idx="2119">
                  <c:v>35842</c:v>
                </c:pt>
                <c:pt idx="2120">
                  <c:v>35843</c:v>
                </c:pt>
                <c:pt idx="2121">
                  <c:v>35844</c:v>
                </c:pt>
                <c:pt idx="2122">
                  <c:v>35845</c:v>
                </c:pt>
                <c:pt idx="2123">
                  <c:v>35846</c:v>
                </c:pt>
                <c:pt idx="2124">
                  <c:v>35849</c:v>
                </c:pt>
                <c:pt idx="2125">
                  <c:v>35850</c:v>
                </c:pt>
                <c:pt idx="2126">
                  <c:v>35851</c:v>
                </c:pt>
                <c:pt idx="2127">
                  <c:v>35852</c:v>
                </c:pt>
                <c:pt idx="2128">
                  <c:v>35853</c:v>
                </c:pt>
                <c:pt idx="2129">
                  <c:v>35856</c:v>
                </c:pt>
                <c:pt idx="2130">
                  <c:v>35857</c:v>
                </c:pt>
                <c:pt idx="2131">
                  <c:v>35858</c:v>
                </c:pt>
                <c:pt idx="2132">
                  <c:v>35859</c:v>
                </c:pt>
                <c:pt idx="2133">
                  <c:v>35860</c:v>
                </c:pt>
                <c:pt idx="2134">
                  <c:v>35863</c:v>
                </c:pt>
                <c:pt idx="2135">
                  <c:v>35864</c:v>
                </c:pt>
                <c:pt idx="2136">
                  <c:v>35865</c:v>
                </c:pt>
                <c:pt idx="2137">
                  <c:v>35866</c:v>
                </c:pt>
                <c:pt idx="2138">
                  <c:v>35867</c:v>
                </c:pt>
                <c:pt idx="2139">
                  <c:v>35870</c:v>
                </c:pt>
                <c:pt idx="2140">
                  <c:v>35871</c:v>
                </c:pt>
                <c:pt idx="2141">
                  <c:v>35872</c:v>
                </c:pt>
                <c:pt idx="2142">
                  <c:v>35873</c:v>
                </c:pt>
                <c:pt idx="2143">
                  <c:v>35874</c:v>
                </c:pt>
                <c:pt idx="2144">
                  <c:v>35877</c:v>
                </c:pt>
                <c:pt idx="2145">
                  <c:v>35878</c:v>
                </c:pt>
                <c:pt idx="2146">
                  <c:v>35879</c:v>
                </c:pt>
                <c:pt idx="2147">
                  <c:v>35880</c:v>
                </c:pt>
                <c:pt idx="2148">
                  <c:v>35881</c:v>
                </c:pt>
                <c:pt idx="2149">
                  <c:v>35884</c:v>
                </c:pt>
                <c:pt idx="2150">
                  <c:v>35885</c:v>
                </c:pt>
                <c:pt idx="2151">
                  <c:v>35886</c:v>
                </c:pt>
                <c:pt idx="2152">
                  <c:v>35887</c:v>
                </c:pt>
                <c:pt idx="2153">
                  <c:v>35888</c:v>
                </c:pt>
                <c:pt idx="2154">
                  <c:v>35891</c:v>
                </c:pt>
                <c:pt idx="2155">
                  <c:v>35892</c:v>
                </c:pt>
                <c:pt idx="2156">
                  <c:v>35893</c:v>
                </c:pt>
                <c:pt idx="2157">
                  <c:v>35894</c:v>
                </c:pt>
                <c:pt idx="2158">
                  <c:v>35895</c:v>
                </c:pt>
                <c:pt idx="2159">
                  <c:v>35898</c:v>
                </c:pt>
                <c:pt idx="2160">
                  <c:v>35899</c:v>
                </c:pt>
                <c:pt idx="2161">
                  <c:v>35900</c:v>
                </c:pt>
                <c:pt idx="2162">
                  <c:v>35901</c:v>
                </c:pt>
                <c:pt idx="2163">
                  <c:v>35902</c:v>
                </c:pt>
                <c:pt idx="2164">
                  <c:v>35905</c:v>
                </c:pt>
                <c:pt idx="2165">
                  <c:v>35906</c:v>
                </c:pt>
                <c:pt idx="2166">
                  <c:v>35907</c:v>
                </c:pt>
                <c:pt idx="2167">
                  <c:v>35908</c:v>
                </c:pt>
                <c:pt idx="2168">
                  <c:v>35909</c:v>
                </c:pt>
                <c:pt idx="2169">
                  <c:v>35912</c:v>
                </c:pt>
                <c:pt idx="2170">
                  <c:v>35913</c:v>
                </c:pt>
                <c:pt idx="2171">
                  <c:v>35914</c:v>
                </c:pt>
                <c:pt idx="2172">
                  <c:v>35915</c:v>
                </c:pt>
                <c:pt idx="2173">
                  <c:v>35916</c:v>
                </c:pt>
                <c:pt idx="2174">
                  <c:v>35919</c:v>
                </c:pt>
                <c:pt idx="2175">
                  <c:v>35920</c:v>
                </c:pt>
                <c:pt idx="2176">
                  <c:v>35921</c:v>
                </c:pt>
                <c:pt idx="2177">
                  <c:v>35922</c:v>
                </c:pt>
                <c:pt idx="2178">
                  <c:v>35923</c:v>
                </c:pt>
                <c:pt idx="2179">
                  <c:v>35926</c:v>
                </c:pt>
                <c:pt idx="2180">
                  <c:v>35927</c:v>
                </c:pt>
                <c:pt idx="2181">
                  <c:v>35928</c:v>
                </c:pt>
                <c:pt idx="2182">
                  <c:v>35929</c:v>
                </c:pt>
                <c:pt idx="2183">
                  <c:v>35930</c:v>
                </c:pt>
                <c:pt idx="2184">
                  <c:v>35933</c:v>
                </c:pt>
                <c:pt idx="2185">
                  <c:v>35934</c:v>
                </c:pt>
                <c:pt idx="2186">
                  <c:v>35935</c:v>
                </c:pt>
                <c:pt idx="2187">
                  <c:v>35936</c:v>
                </c:pt>
                <c:pt idx="2188">
                  <c:v>35937</c:v>
                </c:pt>
                <c:pt idx="2189">
                  <c:v>35940</c:v>
                </c:pt>
                <c:pt idx="2190">
                  <c:v>35941</c:v>
                </c:pt>
                <c:pt idx="2191">
                  <c:v>35942</c:v>
                </c:pt>
                <c:pt idx="2192">
                  <c:v>35943</c:v>
                </c:pt>
                <c:pt idx="2193">
                  <c:v>35944</c:v>
                </c:pt>
                <c:pt idx="2194">
                  <c:v>35947</c:v>
                </c:pt>
                <c:pt idx="2195">
                  <c:v>35948</c:v>
                </c:pt>
                <c:pt idx="2196">
                  <c:v>35949</c:v>
                </c:pt>
                <c:pt idx="2197">
                  <c:v>35950</c:v>
                </c:pt>
                <c:pt idx="2198">
                  <c:v>35951</c:v>
                </c:pt>
                <c:pt idx="2199">
                  <c:v>35954</c:v>
                </c:pt>
                <c:pt idx="2200">
                  <c:v>35955</c:v>
                </c:pt>
                <c:pt idx="2201">
                  <c:v>35956</c:v>
                </c:pt>
                <c:pt idx="2202">
                  <c:v>35957</c:v>
                </c:pt>
                <c:pt idx="2203">
                  <c:v>35958</c:v>
                </c:pt>
                <c:pt idx="2204">
                  <c:v>35961</c:v>
                </c:pt>
                <c:pt idx="2205">
                  <c:v>35962</c:v>
                </c:pt>
                <c:pt idx="2206">
                  <c:v>35963</c:v>
                </c:pt>
                <c:pt idx="2207">
                  <c:v>35964</c:v>
                </c:pt>
                <c:pt idx="2208">
                  <c:v>35965</c:v>
                </c:pt>
                <c:pt idx="2209">
                  <c:v>35968</c:v>
                </c:pt>
                <c:pt idx="2210">
                  <c:v>35969</c:v>
                </c:pt>
                <c:pt idx="2211">
                  <c:v>35970</c:v>
                </c:pt>
                <c:pt idx="2212">
                  <c:v>35971</c:v>
                </c:pt>
                <c:pt idx="2213">
                  <c:v>35972</c:v>
                </c:pt>
                <c:pt idx="2214">
                  <c:v>35975</c:v>
                </c:pt>
                <c:pt idx="2215">
                  <c:v>35976</c:v>
                </c:pt>
                <c:pt idx="2216">
                  <c:v>35977</c:v>
                </c:pt>
                <c:pt idx="2217">
                  <c:v>35978</c:v>
                </c:pt>
                <c:pt idx="2218">
                  <c:v>35979</c:v>
                </c:pt>
                <c:pt idx="2219">
                  <c:v>35982</c:v>
                </c:pt>
                <c:pt idx="2220">
                  <c:v>35983</c:v>
                </c:pt>
                <c:pt idx="2221">
                  <c:v>35984</c:v>
                </c:pt>
                <c:pt idx="2222">
                  <c:v>35985</c:v>
                </c:pt>
                <c:pt idx="2223">
                  <c:v>35986</c:v>
                </c:pt>
                <c:pt idx="2224">
                  <c:v>35989</c:v>
                </c:pt>
                <c:pt idx="2225">
                  <c:v>35990</c:v>
                </c:pt>
                <c:pt idx="2226">
                  <c:v>35991</c:v>
                </c:pt>
                <c:pt idx="2227">
                  <c:v>35992</c:v>
                </c:pt>
                <c:pt idx="2228">
                  <c:v>35993</c:v>
                </c:pt>
                <c:pt idx="2229">
                  <c:v>35996</c:v>
                </c:pt>
                <c:pt idx="2230">
                  <c:v>35997</c:v>
                </c:pt>
                <c:pt idx="2231">
                  <c:v>35998</c:v>
                </c:pt>
                <c:pt idx="2232">
                  <c:v>35999</c:v>
                </c:pt>
                <c:pt idx="2233">
                  <c:v>36000</c:v>
                </c:pt>
                <c:pt idx="2234">
                  <c:v>36003</c:v>
                </c:pt>
                <c:pt idx="2235">
                  <c:v>36004</c:v>
                </c:pt>
                <c:pt idx="2236">
                  <c:v>36005</c:v>
                </c:pt>
                <c:pt idx="2237">
                  <c:v>36006</c:v>
                </c:pt>
                <c:pt idx="2238">
                  <c:v>36007</c:v>
                </c:pt>
                <c:pt idx="2239">
                  <c:v>36010</c:v>
                </c:pt>
                <c:pt idx="2240">
                  <c:v>36011</c:v>
                </c:pt>
                <c:pt idx="2241">
                  <c:v>36012</c:v>
                </c:pt>
                <c:pt idx="2242">
                  <c:v>36013</c:v>
                </c:pt>
                <c:pt idx="2243">
                  <c:v>36014</c:v>
                </c:pt>
                <c:pt idx="2244">
                  <c:v>36017</c:v>
                </c:pt>
                <c:pt idx="2245">
                  <c:v>36018</c:v>
                </c:pt>
                <c:pt idx="2246">
                  <c:v>36019</c:v>
                </c:pt>
                <c:pt idx="2247">
                  <c:v>36020</c:v>
                </c:pt>
                <c:pt idx="2248">
                  <c:v>36021</c:v>
                </c:pt>
                <c:pt idx="2249">
                  <c:v>36024</c:v>
                </c:pt>
                <c:pt idx="2250">
                  <c:v>36025</c:v>
                </c:pt>
                <c:pt idx="2251">
                  <c:v>36026</c:v>
                </c:pt>
                <c:pt idx="2252">
                  <c:v>36027</c:v>
                </c:pt>
                <c:pt idx="2253">
                  <c:v>36028</c:v>
                </c:pt>
                <c:pt idx="2254">
                  <c:v>36031</c:v>
                </c:pt>
                <c:pt idx="2255">
                  <c:v>36032</c:v>
                </c:pt>
                <c:pt idx="2256">
                  <c:v>36033</c:v>
                </c:pt>
                <c:pt idx="2257">
                  <c:v>36034</c:v>
                </c:pt>
                <c:pt idx="2258">
                  <c:v>36035</c:v>
                </c:pt>
                <c:pt idx="2259">
                  <c:v>36038</c:v>
                </c:pt>
                <c:pt idx="2260">
                  <c:v>36039</c:v>
                </c:pt>
                <c:pt idx="2261">
                  <c:v>36040</c:v>
                </c:pt>
                <c:pt idx="2262">
                  <c:v>36041</c:v>
                </c:pt>
                <c:pt idx="2263">
                  <c:v>36042</c:v>
                </c:pt>
                <c:pt idx="2264">
                  <c:v>36045</c:v>
                </c:pt>
                <c:pt idx="2265">
                  <c:v>36046</c:v>
                </c:pt>
                <c:pt idx="2266">
                  <c:v>36047</c:v>
                </c:pt>
                <c:pt idx="2267">
                  <c:v>36048</c:v>
                </c:pt>
                <c:pt idx="2268">
                  <c:v>36049</c:v>
                </c:pt>
                <c:pt idx="2269">
                  <c:v>36052</c:v>
                </c:pt>
                <c:pt idx="2270">
                  <c:v>36053</c:v>
                </c:pt>
                <c:pt idx="2271">
                  <c:v>36054</c:v>
                </c:pt>
                <c:pt idx="2272">
                  <c:v>36055</c:v>
                </c:pt>
                <c:pt idx="2273">
                  <c:v>36056</c:v>
                </c:pt>
                <c:pt idx="2274">
                  <c:v>36059</c:v>
                </c:pt>
                <c:pt idx="2275">
                  <c:v>36060</c:v>
                </c:pt>
                <c:pt idx="2276">
                  <c:v>36061</c:v>
                </c:pt>
                <c:pt idx="2277">
                  <c:v>36062</c:v>
                </c:pt>
                <c:pt idx="2278">
                  <c:v>36063</c:v>
                </c:pt>
                <c:pt idx="2279">
                  <c:v>36066</c:v>
                </c:pt>
                <c:pt idx="2280">
                  <c:v>36067</c:v>
                </c:pt>
                <c:pt idx="2281">
                  <c:v>36068</c:v>
                </c:pt>
                <c:pt idx="2282">
                  <c:v>36069</c:v>
                </c:pt>
                <c:pt idx="2283">
                  <c:v>36070</c:v>
                </c:pt>
                <c:pt idx="2284">
                  <c:v>36073</c:v>
                </c:pt>
                <c:pt idx="2285">
                  <c:v>36074</c:v>
                </c:pt>
                <c:pt idx="2286">
                  <c:v>36075</c:v>
                </c:pt>
                <c:pt idx="2287">
                  <c:v>36076</c:v>
                </c:pt>
                <c:pt idx="2288">
                  <c:v>36077</c:v>
                </c:pt>
                <c:pt idx="2289">
                  <c:v>36080</c:v>
                </c:pt>
                <c:pt idx="2290">
                  <c:v>36081</c:v>
                </c:pt>
                <c:pt idx="2291">
                  <c:v>36082</c:v>
                </c:pt>
                <c:pt idx="2292">
                  <c:v>36083</c:v>
                </c:pt>
                <c:pt idx="2293">
                  <c:v>36084</c:v>
                </c:pt>
                <c:pt idx="2294">
                  <c:v>36087</c:v>
                </c:pt>
                <c:pt idx="2295">
                  <c:v>36088</c:v>
                </c:pt>
                <c:pt idx="2296">
                  <c:v>36089</c:v>
                </c:pt>
                <c:pt idx="2297">
                  <c:v>36090</c:v>
                </c:pt>
                <c:pt idx="2298">
                  <c:v>36091</c:v>
                </c:pt>
                <c:pt idx="2299">
                  <c:v>36094</c:v>
                </c:pt>
                <c:pt idx="2300">
                  <c:v>36095</c:v>
                </c:pt>
                <c:pt idx="2301">
                  <c:v>36096</c:v>
                </c:pt>
                <c:pt idx="2302">
                  <c:v>36097</c:v>
                </c:pt>
                <c:pt idx="2303">
                  <c:v>36098</c:v>
                </c:pt>
                <c:pt idx="2304">
                  <c:v>36101</c:v>
                </c:pt>
                <c:pt idx="2305">
                  <c:v>36102</c:v>
                </c:pt>
                <c:pt idx="2306">
                  <c:v>36103</c:v>
                </c:pt>
                <c:pt idx="2307">
                  <c:v>36104</c:v>
                </c:pt>
                <c:pt idx="2308">
                  <c:v>36105</c:v>
                </c:pt>
                <c:pt idx="2309">
                  <c:v>36108</c:v>
                </c:pt>
                <c:pt idx="2310">
                  <c:v>36109</c:v>
                </c:pt>
                <c:pt idx="2311">
                  <c:v>36110</c:v>
                </c:pt>
                <c:pt idx="2312">
                  <c:v>36111</c:v>
                </c:pt>
                <c:pt idx="2313">
                  <c:v>36112</c:v>
                </c:pt>
                <c:pt idx="2314">
                  <c:v>36115</c:v>
                </c:pt>
                <c:pt idx="2315">
                  <c:v>36116</c:v>
                </c:pt>
                <c:pt idx="2316">
                  <c:v>36117</c:v>
                </c:pt>
                <c:pt idx="2317">
                  <c:v>36118</c:v>
                </c:pt>
                <c:pt idx="2318">
                  <c:v>36119</c:v>
                </c:pt>
                <c:pt idx="2319">
                  <c:v>36122</c:v>
                </c:pt>
                <c:pt idx="2320">
                  <c:v>36123</c:v>
                </c:pt>
                <c:pt idx="2321">
                  <c:v>36124</c:v>
                </c:pt>
                <c:pt idx="2322">
                  <c:v>36125</c:v>
                </c:pt>
                <c:pt idx="2323">
                  <c:v>36126</c:v>
                </c:pt>
                <c:pt idx="2324">
                  <c:v>36129</c:v>
                </c:pt>
                <c:pt idx="2325">
                  <c:v>36130</c:v>
                </c:pt>
                <c:pt idx="2326">
                  <c:v>36131</c:v>
                </c:pt>
                <c:pt idx="2327">
                  <c:v>36132</c:v>
                </c:pt>
                <c:pt idx="2328">
                  <c:v>36133</c:v>
                </c:pt>
                <c:pt idx="2329">
                  <c:v>36136</c:v>
                </c:pt>
                <c:pt idx="2330">
                  <c:v>36137</c:v>
                </c:pt>
                <c:pt idx="2331">
                  <c:v>36138</c:v>
                </c:pt>
                <c:pt idx="2332">
                  <c:v>36139</c:v>
                </c:pt>
                <c:pt idx="2333">
                  <c:v>36140</c:v>
                </c:pt>
                <c:pt idx="2334">
                  <c:v>36143</c:v>
                </c:pt>
                <c:pt idx="2335">
                  <c:v>36144</c:v>
                </c:pt>
                <c:pt idx="2336">
                  <c:v>36145</c:v>
                </c:pt>
                <c:pt idx="2337">
                  <c:v>36146</c:v>
                </c:pt>
                <c:pt idx="2338">
                  <c:v>36147</c:v>
                </c:pt>
                <c:pt idx="2339">
                  <c:v>36150</c:v>
                </c:pt>
                <c:pt idx="2340">
                  <c:v>36151</c:v>
                </c:pt>
                <c:pt idx="2341">
                  <c:v>36152</c:v>
                </c:pt>
                <c:pt idx="2342">
                  <c:v>36153</c:v>
                </c:pt>
                <c:pt idx="2343">
                  <c:v>36154</c:v>
                </c:pt>
                <c:pt idx="2344">
                  <c:v>36157</c:v>
                </c:pt>
                <c:pt idx="2345">
                  <c:v>36158</c:v>
                </c:pt>
                <c:pt idx="2346">
                  <c:v>36159</c:v>
                </c:pt>
                <c:pt idx="2347">
                  <c:v>36160</c:v>
                </c:pt>
                <c:pt idx="2348">
                  <c:v>36161</c:v>
                </c:pt>
                <c:pt idx="2349">
                  <c:v>36164</c:v>
                </c:pt>
                <c:pt idx="2350">
                  <c:v>36165</c:v>
                </c:pt>
                <c:pt idx="2351">
                  <c:v>36166</c:v>
                </c:pt>
                <c:pt idx="2352">
                  <c:v>36167</c:v>
                </c:pt>
                <c:pt idx="2353">
                  <c:v>36168</c:v>
                </c:pt>
                <c:pt idx="2354">
                  <c:v>36171</c:v>
                </c:pt>
                <c:pt idx="2355">
                  <c:v>36172</c:v>
                </c:pt>
                <c:pt idx="2356">
                  <c:v>36173</c:v>
                </c:pt>
                <c:pt idx="2357">
                  <c:v>36174</c:v>
                </c:pt>
                <c:pt idx="2358">
                  <c:v>36175</c:v>
                </c:pt>
                <c:pt idx="2359">
                  <c:v>36178</c:v>
                </c:pt>
                <c:pt idx="2360">
                  <c:v>36179</c:v>
                </c:pt>
                <c:pt idx="2361">
                  <c:v>36180</c:v>
                </c:pt>
                <c:pt idx="2362">
                  <c:v>36181</c:v>
                </c:pt>
                <c:pt idx="2363">
                  <c:v>36182</c:v>
                </c:pt>
                <c:pt idx="2364">
                  <c:v>36185</c:v>
                </c:pt>
                <c:pt idx="2365">
                  <c:v>36186</c:v>
                </c:pt>
                <c:pt idx="2366">
                  <c:v>36187</c:v>
                </c:pt>
                <c:pt idx="2367">
                  <c:v>36188</c:v>
                </c:pt>
                <c:pt idx="2368">
                  <c:v>36189</c:v>
                </c:pt>
                <c:pt idx="2369">
                  <c:v>36192</c:v>
                </c:pt>
                <c:pt idx="2370">
                  <c:v>36193</c:v>
                </c:pt>
                <c:pt idx="2371">
                  <c:v>36194</c:v>
                </c:pt>
                <c:pt idx="2372">
                  <c:v>36195</c:v>
                </c:pt>
                <c:pt idx="2373">
                  <c:v>36196</c:v>
                </c:pt>
                <c:pt idx="2374">
                  <c:v>36199</c:v>
                </c:pt>
                <c:pt idx="2375">
                  <c:v>36200</c:v>
                </c:pt>
                <c:pt idx="2376">
                  <c:v>36201</c:v>
                </c:pt>
                <c:pt idx="2377">
                  <c:v>36202</c:v>
                </c:pt>
                <c:pt idx="2378">
                  <c:v>36203</c:v>
                </c:pt>
                <c:pt idx="2379">
                  <c:v>36206</c:v>
                </c:pt>
                <c:pt idx="2380">
                  <c:v>36207</c:v>
                </c:pt>
                <c:pt idx="2381">
                  <c:v>36208</c:v>
                </c:pt>
                <c:pt idx="2382">
                  <c:v>36209</c:v>
                </c:pt>
                <c:pt idx="2383">
                  <c:v>36210</c:v>
                </c:pt>
                <c:pt idx="2384">
                  <c:v>36213</c:v>
                </c:pt>
                <c:pt idx="2385">
                  <c:v>36214</c:v>
                </c:pt>
                <c:pt idx="2386">
                  <c:v>36215</c:v>
                </c:pt>
                <c:pt idx="2387">
                  <c:v>36216</c:v>
                </c:pt>
                <c:pt idx="2388">
                  <c:v>36217</c:v>
                </c:pt>
                <c:pt idx="2389">
                  <c:v>36220</c:v>
                </c:pt>
                <c:pt idx="2390">
                  <c:v>36221</c:v>
                </c:pt>
                <c:pt idx="2391">
                  <c:v>36222</c:v>
                </c:pt>
                <c:pt idx="2392">
                  <c:v>36223</c:v>
                </c:pt>
                <c:pt idx="2393">
                  <c:v>36224</c:v>
                </c:pt>
                <c:pt idx="2394">
                  <c:v>36227</c:v>
                </c:pt>
                <c:pt idx="2395">
                  <c:v>36228</c:v>
                </c:pt>
                <c:pt idx="2396">
                  <c:v>36229</c:v>
                </c:pt>
                <c:pt idx="2397">
                  <c:v>36230</c:v>
                </c:pt>
                <c:pt idx="2398">
                  <c:v>36231</c:v>
                </c:pt>
                <c:pt idx="2399">
                  <c:v>36234</c:v>
                </c:pt>
                <c:pt idx="2400">
                  <c:v>36235</c:v>
                </c:pt>
                <c:pt idx="2401">
                  <c:v>36236</c:v>
                </c:pt>
                <c:pt idx="2402">
                  <c:v>36237</c:v>
                </c:pt>
                <c:pt idx="2403">
                  <c:v>36238</c:v>
                </c:pt>
                <c:pt idx="2404">
                  <c:v>36241</c:v>
                </c:pt>
                <c:pt idx="2405">
                  <c:v>36242</c:v>
                </c:pt>
                <c:pt idx="2406">
                  <c:v>36243</c:v>
                </c:pt>
                <c:pt idx="2407">
                  <c:v>36244</c:v>
                </c:pt>
                <c:pt idx="2408">
                  <c:v>36245</c:v>
                </c:pt>
                <c:pt idx="2409">
                  <c:v>36248</c:v>
                </c:pt>
                <c:pt idx="2410">
                  <c:v>36249</c:v>
                </c:pt>
                <c:pt idx="2411">
                  <c:v>36250</c:v>
                </c:pt>
                <c:pt idx="2412">
                  <c:v>36251</c:v>
                </c:pt>
                <c:pt idx="2413">
                  <c:v>36252</c:v>
                </c:pt>
                <c:pt idx="2414">
                  <c:v>36255</c:v>
                </c:pt>
                <c:pt idx="2415">
                  <c:v>36256</c:v>
                </c:pt>
                <c:pt idx="2416">
                  <c:v>36257</c:v>
                </c:pt>
                <c:pt idx="2417">
                  <c:v>36258</c:v>
                </c:pt>
                <c:pt idx="2418">
                  <c:v>36259</c:v>
                </c:pt>
                <c:pt idx="2419">
                  <c:v>36262</c:v>
                </c:pt>
                <c:pt idx="2420">
                  <c:v>36263</c:v>
                </c:pt>
                <c:pt idx="2421">
                  <c:v>36264</c:v>
                </c:pt>
                <c:pt idx="2422">
                  <c:v>36265</c:v>
                </c:pt>
                <c:pt idx="2423">
                  <c:v>36266</c:v>
                </c:pt>
                <c:pt idx="2424">
                  <c:v>36269</c:v>
                </c:pt>
                <c:pt idx="2425">
                  <c:v>36270</c:v>
                </c:pt>
                <c:pt idx="2426">
                  <c:v>36271</c:v>
                </c:pt>
                <c:pt idx="2427">
                  <c:v>36272</c:v>
                </c:pt>
                <c:pt idx="2428">
                  <c:v>36273</c:v>
                </c:pt>
                <c:pt idx="2429">
                  <c:v>36276</c:v>
                </c:pt>
                <c:pt idx="2430">
                  <c:v>36277</c:v>
                </c:pt>
                <c:pt idx="2431">
                  <c:v>36278</c:v>
                </c:pt>
                <c:pt idx="2432">
                  <c:v>36279</c:v>
                </c:pt>
                <c:pt idx="2433">
                  <c:v>36280</c:v>
                </c:pt>
                <c:pt idx="2434">
                  <c:v>36283</c:v>
                </c:pt>
                <c:pt idx="2435">
                  <c:v>36284</c:v>
                </c:pt>
                <c:pt idx="2436">
                  <c:v>36285</c:v>
                </c:pt>
                <c:pt idx="2437">
                  <c:v>36286</c:v>
                </c:pt>
                <c:pt idx="2438">
                  <c:v>36287</c:v>
                </c:pt>
                <c:pt idx="2439">
                  <c:v>36290</c:v>
                </c:pt>
                <c:pt idx="2440">
                  <c:v>36291</c:v>
                </c:pt>
                <c:pt idx="2441">
                  <c:v>36292</c:v>
                </c:pt>
                <c:pt idx="2442">
                  <c:v>36293</c:v>
                </c:pt>
                <c:pt idx="2443">
                  <c:v>36294</c:v>
                </c:pt>
                <c:pt idx="2444">
                  <c:v>36297</c:v>
                </c:pt>
                <c:pt idx="2445">
                  <c:v>36298</c:v>
                </c:pt>
                <c:pt idx="2446">
                  <c:v>36299</c:v>
                </c:pt>
                <c:pt idx="2447">
                  <c:v>36300</c:v>
                </c:pt>
                <c:pt idx="2448">
                  <c:v>36301</c:v>
                </c:pt>
                <c:pt idx="2449">
                  <c:v>36304</c:v>
                </c:pt>
                <c:pt idx="2450">
                  <c:v>36305</c:v>
                </c:pt>
                <c:pt idx="2451">
                  <c:v>36306</c:v>
                </c:pt>
                <c:pt idx="2452">
                  <c:v>36307</c:v>
                </c:pt>
                <c:pt idx="2453">
                  <c:v>36308</c:v>
                </c:pt>
                <c:pt idx="2454">
                  <c:v>36311</c:v>
                </c:pt>
                <c:pt idx="2455">
                  <c:v>36312</c:v>
                </c:pt>
                <c:pt idx="2456">
                  <c:v>36313</c:v>
                </c:pt>
                <c:pt idx="2457">
                  <c:v>36314</c:v>
                </c:pt>
                <c:pt idx="2458">
                  <c:v>36315</c:v>
                </c:pt>
                <c:pt idx="2459">
                  <c:v>36318</c:v>
                </c:pt>
                <c:pt idx="2460">
                  <c:v>36319</c:v>
                </c:pt>
                <c:pt idx="2461">
                  <c:v>36320</c:v>
                </c:pt>
                <c:pt idx="2462">
                  <c:v>36321</c:v>
                </c:pt>
                <c:pt idx="2463">
                  <c:v>36322</c:v>
                </c:pt>
                <c:pt idx="2464">
                  <c:v>36325</c:v>
                </c:pt>
                <c:pt idx="2465">
                  <c:v>36326</c:v>
                </c:pt>
                <c:pt idx="2466">
                  <c:v>36327</c:v>
                </c:pt>
                <c:pt idx="2467">
                  <c:v>36328</c:v>
                </c:pt>
                <c:pt idx="2468">
                  <c:v>36329</c:v>
                </c:pt>
                <c:pt idx="2469">
                  <c:v>36332</c:v>
                </c:pt>
                <c:pt idx="2470">
                  <c:v>36333</c:v>
                </c:pt>
                <c:pt idx="2471">
                  <c:v>36334</c:v>
                </c:pt>
                <c:pt idx="2472">
                  <c:v>36335</c:v>
                </c:pt>
                <c:pt idx="2473">
                  <c:v>36336</c:v>
                </c:pt>
                <c:pt idx="2474">
                  <c:v>36339</c:v>
                </c:pt>
                <c:pt idx="2475">
                  <c:v>36340</c:v>
                </c:pt>
                <c:pt idx="2476">
                  <c:v>36341</c:v>
                </c:pt>
                <c:pt idx="2477">
                  <c:v>36342</c:v>
                </c:pt>
                <c:pt idx="2478">
                  <c:v>36343</c:v>
                </c:pt>
                <c:pt idx="2479">
                  <c:v>36346</c:v>
                </c:pt>
                <c:pt idx="2480">
                  <c:v>36347</c:v>
                </c:pt>
                <c:pt idx="2481">
                  <c:v>36348</c:v>
                </c:pt>
                <c:pt idx="2482">
                  <c:v>36349</c:v>
                </c:pt>
                <c:pt idx="2483">
                  <c:v>36350</c:v>
                </c:pt>
                <c:pt idx="2484">
                  <c:v>36353</c:v>
                </c:pt>
                <c:pt idx="2485">
                  <c:v>36354</c:v>
                </c:pt>
                <c:pt idx="2486">
                  <c:v>36355</c:v>
                </c:pt>
                <c:pt idx="2487">
                  <c:v>36356</c:v>
                </c:pt>
                <c:pt idx="2488">
                  <c:v>36357</c:v>
                </c:pt>
                <c:pt idx="2489">
                  <c:v>36360</c:v>
                </c:pt>
                <c:pt idx="2490">
                  <c:v>36361</c:v>
                </c:pt>
                <c:pt idx="2491">
                  <c:v>36362</c:v>
                </c:pt>
                <c:pt idx="2492">
                  <c:v>36363</c:v>
                </c:pt>
                <c:pt idx="2493">
                  <c:v>36364</c:v>
                </c:pt>
                <c:pt idx="2494">
                  <c:v>36367</c:v>
                </c:pt>
                <c:pt idx="2495">
                  <c:v>36368</c:v>
                </c:pt>
                <c:pt idx="2496">
                  <c:v>36369</c:v>
                </c:pt>
                <c:pt idx="2497">
                  <c:v>36370</c:v>
                </c:pt>
                <c:pt idx="2498">
                  <c:v>36371</c:v>
                </c:pt>
                <c:pt idx="2499">
                  <c:v>36374</c:v>
                </c:pt>
                <c:pt idx="2500">
                  <c:v>36375</c:v>
                </c:pt>
                <c:pt idx="2501">
                  <c:v>36376</c:v>
                </c:pt>
                <c:pt idx="2502">
                  <c:v>36377</c:v>
                </c:pt>
                <c:pt idx="2503">
                  <c:v>36378</c:v>
                </c:pt>
                <c:pt idx="2504">
                  <c:v>36381</c:v>
                </c:pt>
                <c:pt idx="2505">
                  <c:v>36382</c:v>
                </c:pt>
                <c:pt idx="2506">
                  <c:v>36383</c:v>
                </c:pt>
                <c:pt idx="2507">
                  <c:v>36384</c:v>
                </c:pt>
                <c:pt idx="2508">
                  <c:v>36385</c:v>
                </c:pt>
                <c:pt idx="2509">
                  <c:v>36388</c:v>
                </c:pt>
                <c:pt idx="2510">
                  <c:v>36389</c:v>
                </c:pt>
                <c:pt idx="2511">
                  <c:v>36390</c:v>
                </c:pt>
                <c:pt idx="2512">
                  <c:v>36391</c:v>
                </c:pt>
                <c:pt idx="2513">
                  <c:v>36392</c:v>
                </c:pt>
                <c:pt idx="2514">
                  <c:v>36395</c:v>
                </c:pt>
                <c:pt idx="2515">
                  <c:v>36396</c:v>
                </c:pt>
                <c:pt idx="2516">
                  <c:v>36397</c:v>
                </c:pt>
                <c:pt idx="2517">
                  <c:v>36398</c:v>
                </c:pt>
                <c:pt idx="2518">
                  <c:v>36399</c:v>
                </c:pt>
                <c:pt idx="2519">
                  <c:v>36402</c:v>
                </c:pt>
                <c:pt idx="2520">
                  <c:v>36403</c:v>
                </c:pt>
                <c:pt idx="2521">
                  <c:v>36404</c:v>
                </c:pt>
                <c:pt idx="2522">
                  <c:v>36405</c:v>
                </c:pt>
                <c:pt idx="2523">
                  <c:v>36406</c:v>
                </c:pt>
                <c:pt idx="2524">
                  <c:v>36409</c:v>
                </c:pt>
                <c:pt idx="2525">
                  <c:v>36410</c:v>
                </c:pt>
                <c:pt idx="2526">
                  <c:v>36411</c:v>
                </c:pt>
                <c:pt idx="2527">
                  <c:v>36412</c:v>
                </c:pt>
                <c:pt idx="2528">
                  <c:v>36413</c:v>
                </c:pt>
                <c:pt idx="2529">
                  <c:v>36416</c:v>
                </c:pt>
                <c:pt idx="2530">
                  <c:v>36417</c:v>
                </c:pt>
                <c:pt idx="2531">
                  <c:v>36418</c:v>
                </c:pt>
                <c:pt idx="2532">
                  <c:v>36419</c:v>
                </c:pt>
                <c:pt idx="2533">
                  <c:v>36420</c:v>
                </c:pt>
                <c:pt idx="2534">
                  <c:v>36423</c:v>
                </c:pt>
                <c:pt idx="2535">
                  <c:v>36424</c:v>
                </c:pt>
                <c:pt idx="2536">
                  <c:v>36425</c:v>
                </c:pt>
                <c:pt idx="2537">
                  <c:v>36426</c:v>
                </c:pt>
                <c:pt idx="2538">
                  <c:v>36427</c:v>
                </c:pt>
                <c:pt idx="2539">
                  <c:v>36430</c:v>
                </c:pt>
                <c:pt idx="2540">
                  <c:v>36431</c:v>
                </c:pt>
                <c:pt idx="2541">
                  <c:v>36432</c:v>
                </c:pt>
                <c:pt idx="2542">
                  <c:v>36433</c:v>
                </c:pt>
                <c:pt idx="2543">
                  <c:v>36434</c:v>
                </c:pt>
                <c:pt idx="2544">
                  <c:v>36437</c:v>
                </c:pt>
                <c:pt idx="2545">
                  <c:v>36438</c:v>
                </c:pt>
                <c:pt idx="2546">
                  <c:v>36439</c:v>
                </c:pt>
                <c:pt idx="2547">
                  <c:v>36440</c:v>
                </c:pt>
                <c:pt idx="2548">
                  <c:v>36441</c:v>
                </c:pt>
                <c:pt idx="2549">
                  <c:v>36444</c:v>
                </c:pt>
                <c:pt idx="2550">
                  <c:v>36445</c:v>
                </c:pt>
                <c:pt idx="2551">
                  <c:v>36446</c:v>
                </c:pt>
                <c:pt idx="2552">
                  <c:v>36447</c:v>
                </c:pt>
                <c:pt idx="2553">
                  <c:v>36448</c:v>
                </c:pt>
                <c:pt idx="2554">
                  <c:v>36451</c:v>
                </c:pt>
                <c:pt idx="2555">
                  <c:v>36452</c:v>
                </c:pt>
                <c:pt idx="2556">
                  <c:v>36453</c:v>
                </c:pt>
                <c:pt idx="2557">
                  <c:v>36454</c:v>
                </c:pt>
                <c:pt idx="2558">
                  <c:v>36455</c:v>
                </c:pt>
                <c:pt idx="2559">
                  <c:v>36458</c:v>
                </c:pt>
                <c:pt idx="2560">
                  <c:v>36459</c:v>
                </c:pt>
                <c:pt idx="2561">
                  <c:v>36460</c:v>
                </c:pt>
                <c:pt idx="2562">
                  <c:v>36461</c:v>
                </c:pt>
                <c:pt idx="2563">
                  <c:v>36462</c:v>
                </c:pt>
                <c:pt idx="2564">
                  <c:v>36465</c:v>
                </c:pt>
                <c:pt idx="2565">
                  <c:v>36466</c:v>
                </c:pt>
                <c:pt idx="2566">
                  <c:v>36467</c:v>
                </c:pt>
                <c:pt idx="2567">
                  <c:v>36468</c:v>
                </c:pt>
                <c:pt idx="2568">
                  <c:v>36469</c:v>
                </c:pt>
                <c:pt idx="2569">
                  <c:v>36472</c:v>
                </c:pt>
                <c:pt idx="2570">
                  <c:v>36473</c:v>
                </c:pt>
                <c:pt idx="2571">
                  <c:v>36474</c:v>
                </c:pt>
                <c:pt idx="2572">
                  <c:v>36475</c:v>
                </c:pt>
                <c:pt idx="2573">
                  <c:v>36476</c:v>
                </c:pt>
                <c:pt idx="2574">
                  <c:v>36479</c:v>
                </c:pt>
                <c:pt idx="2575">
                  <c:v>36480</c:v>
                </c:pt>
                <c:pt idx="2576">
                  <c:v>36481</c:v>
                </c:pt>
                <c:pt idx="2577">
                  <c:v>36482</c:v>
                </c:pt>
                <c:pt idx="2578">
                  <c:v>36483</c:v>
                </c:pt>
                <c:pt idx="2579">
                  <c:v>36486</c:v>
                </c:pt>
                <c:pt idx="2580">
                  <c:v>36487</c:v>
                </c:pt>
                <c:pt idx="2581">
                  <c:v>36488</c:v>
                </c:pt>
                <c:pt idx="2582">
                  <c:v>36489</c:v>
                </c:pt>
                <c:pt idx="2583">
                  <c:v>36490</c:v>
                </c:pt>
                <c:pt idx="2584">
                  <c:v>36493</c:v>
                </c:pt>
                <c:pt idx="2585">
                  <c:v>36494</c:v>
                </c:pt>
                <c:pt idx="2586">
                  <c:v>36495</c:v>
                </c:pt>
                <c:pt idx="2587">
                  <c:v>36496</c:v>
                </c:pt>
                <c:pt idx="2588">
                  <c:v>36497</c:v>
                </c:pt>
                <c:pt idx="2589">
                  <c:v>36500</c:v>
                </c:pt>
                <c:pt idx="2590">
                  <c:v>36501</c:v>
                </c:pt>
                <c:pt idx="2591">
                  <c:v>36502</c:v>
                </c:pt>
                <c:pt idx="2592">
                  <c:v>36503</c:v>
                </c:pt>
                <c:pt idx="2593">
                  <c:v>36504</c:v>
                </c:pt>
                <c:pt idx="2594">
                  <c:v>36507</c:v>
                </c:pt>
                <c:pt idx="2595">
                  <c:v>36508</c:v>
                </c:pt>
                <c:pt idx="2596">
                  <c:v>36509</c:v>
                </c:pt>
                <c:pt idx="2597">
                  <c:v>36510</c:v>
                </c:pt>
                <c:pt idx="2598">
                  <c:v>36511</c:v>
                </c:pt>
                <c:pt idx="2599">
                  <c:v>36514</c:v>
                </c:pt>
                <c:pt idx="2600">
                  <c:v>36515</c:v>
                </c:pt>
                <c:pt idx="2601">
                  <c:v>36516</c:v>
                </c:pt>
                <c:pt idx="2602">
                  <c:v>36517</c:v>
                </c:pt>
                <c:pt idx="2603">
                  <c:v>36518</c:v>
                </c:pt>
                <c:pt idx="2604">
                  <c:v>36521</c:v>
                </c:pt>
                <c:pt idx="2605">
                  <c:v>36522</c:v>
                </c:pt>
                <c:pt idx="2606">
                  <c:v>36523</c:v>
                </c:pt>
                <c:pt idx="2607">
                  <c:v>36524</c:v>
                </c:pt>
                <c:pt idx="2608">
                  <c:v>36525</c:v>
                </c:pt>
                <c:pt idx="2609">
                  <c:v>36528</c:v>
                </c:pt>
                <c:pt idx="2610">
                  <c:v>36529</c:v>
                </c:pt>
                <c:pt idx="2611">
                  <c:v>36530</c:v>
                </c:pt>
                <c:pt idx="2612">
                  <c:v>36531</c:v>
                </c:pt>
                <c:pt idx="2613">
                  <c:v>36532</c:v>
                </c:pt>
                <c:pt idx="2614">
                  <c:v>36535</c:v>
                </c:pt>
                <c:pt idx="2615">
                  <c:v>36536</c:v>
                </c:pt>
                <c:pt idx="2616">
                  <c:v>36537</c:v>
                </c:pt>
                <c:pt idx="2617">
                  <c:v>36538</c:v>
                </c:pt>
                <c:pt idx="2618">
                  <c:v>36539</c:v>
                </c:pt>
                <c:pt idx="2619">
                  <c:v>36542</c:v>
                </c:pt>
                <c:pt idx="2620">
                  <c:v>36543</c:v>
                </c:pt>
                <c:pt idx="2621">
                  <c:v>36544</c:v>
                </c:pt>
                <c:pt idx="2622">
                  <c:v>36545</c:v>
                </c:pt>
                <c:pt idx="2623">
                  <c:v>36546</c:v>
                </c:pt>
                <c:pt idx="2624">
                  <c:v>36549</c:v>
                </c:pt>
                <c:pt idx="2625">
                  <c:v>36550</c:v>
                </c:pt>
                <c:pt idx="2626">
                  <c:v>36551</c:v>
                </c:pt>
                <c:pt idx="2627">
                  <c:v>36552</c:v>
                </c:pt>
                <c:pt idx="2628">
                  <c:v>36553</c:v>
                </c:pt>
                <c:pt idx="2629">
                  <c:v>36556</c:v>
                </c:pt>
                <c:pt idx="2630">
                  <c:v>36557</c:v>
                </c:pt>
                <c:pt idx="2631">
                  <c:v>36558</c:v>
                </c:pt>
                <c:pt idx="2632">
                  <c:v>36559</c:v>
                </c:pt>
                <c:pt idx="2633">
                  <c:v>36560</c:v>
                </c:pt>
                <c:pt idx="2634">
                  <c:v>36563</c:v>
                </c:pt>
                <c:pt idx="2635">
                  <c:v>36564</c:v>
                </c:pt>
                <c:pt idx="2636">
                  <c:v>36565</c:v>
                </c:pt>
                <c:pt idx="2637">
                  <c:v>36566</c:v>
                </c:pt>
                <c:pt idx="2638">
                  <c:v>36567</c:v>
                </c:pt>
                <c:pt idx="2639">
                  <c:v>36570</c:v>
                </c:pt>
                <c:pt idx="2640">
                  <c:v>36571</c:v>
                </c:pt>
                <c:pt idx="2641">
                  <c:v>36572</c:v>
                </c:pt>
                <c:pt idx="2642">
                  <c:v>36573</c:v>
                </c:pt>
                <c:pt idx="2643">
                  <c:v>36574</c:v>
                </c:pt>
                <c:pt idx="2644">
                  <c:v>36577</c:v>
                </c:pt>
                <c:pt idx="2645">
                  <c:v>36578</c:v>
                </c:pt>
                <c:pt idx="2646">
                  <c:v>36579</c:v>
                </c:pt>
                <c:pt idx="2647">
                  <c:v>36580</c:v>
                </c:pt>
                <c:pt idx="2648">
                  <c:v>36581</c:v>
                </c:pt>
                <c:pt idx="2649">
                  <c:v>36584</c:v>
                </c:pt>
                <c:pt idx="2650">
                  <c:v>36585</c:v>
                </c:pt>
                <c:pt idx="2651">
                  <c:v>36586</c:v>
                </c:pt>
                <c:pt idx="2652">
                  <c:v>36587</c:v>
                </c:pt>
                <c:pt idx="2653">
                  <c:v>36588</c:v>
                </c:pt>
                <c:pt idx="2654">
                  <c:v>36591</c:v>
                </c:pt>
                <c:pt idx="2655">
                  <c:v>36592</c:v>
                </c:pt>
                <c:pt idx="2656">
                  <c:v>36593</c:v>
                </c:pt>
                <c:pt idx="2657">
                  <c:v>36594</c:v>
                </c:pt>
                <c:pt idx="2658">
                  <c:v>36595</c:v>
                </c:pt>
                <c:pt idx="2659">
                  <c:v>36598</c:v>
                </c:pt>
                <c:pt idx="2660">
                  <c:v>36599</c:v>
                </c:pt>
                <c:pt idx="2661">
                  <c:v>36600</c:v>
                </c:pt>
                <c:pt idx="2662">
                  <c:v>36601</c:v>
                </c:pt>
                <c:pt idx="2663">
                  <c:v>36602</c:v>
                </c:pt>
                <c:pt idx="2664">
                  <c:v>36605</c:v>
                </c:pt>
                <c:pt idx="2665">
                  <c:v>36606</c:v>
                </c:pt>
                <c:pt idx="2666">
                  <c:v>36607</c:v>
                </c:pt>
                <c:pt idx="2667">
                  <c:v>36608</c:v>
                </c:pt>
                <c:pt idx="2668">
                  <c:v>36609</c:v>
                </c:pt>
                <c:pt idx="2669">
                  <c:v>36612</c:v>
                </c:pt>
                <c:pt idx="2670">
                  <c:v>36613</c:v>
                </c:pt>
                <c:pt idx="2671">
                  <c:v>36614</c:v>
                </c:pt>
                <c:pt idx="2672">
                  <c:v>36615</c:v>
                </c:pt>
                <c:pt idx="2673">
                  <c:v>36616</c:v>
                </c:pt>
                <c:pt idx="2674">
                  <c:v>36619</c:v>
                </c:pt>
                <c:pt idx="2675">
                  <c:v>36620</c:v>
                </c:pt>
                <c:pt idx="2676">
                  <c:v>36621</c:v>
                </c:pt>
                <c:pt idx="2677">
                  <c:v>36622</c:v>
                </c:pt>
                <c:pt idx="2678">
                  <c:v>36623</c:v>
                </c:pt>
                <c:pt idx="2679">
                  <c:v>36626</c:v>
                </c:pt>
                <c:pt idx="2680">
                  <c:v>36627</c:v>
                </c:pt>
                <c:pt idx="2681">
                  <c:v>36628</c:v>
                </c:pt>
                <c:pt idx="2682">
                  <c:v>36629</c:v>
                </c:pt>
                <c:pt idx="2683">
                  <c:v>36630</c:v>
                </c:pt>
                <c:pt idx="2684">
                  <c:v>36633</c:v>
                </c:pt>
                <c:pt idx="2685">
                  <c:v>36634</c:v>
                </c:pt>
                <c:pt idx="2686">
                  <c:v>36635</c:v>
                </c:pt>
                <c:pt idx="2687">
                  <c:v>36636</c:v>
                </c:pt>
                <c:pt idx="2688">
                  <c:v>36637</c:v>
                </c:pt>
                <c:pt idx="2689">
                  <c:v>36640</c:v>
                </c:pt>
                <c:pt idx="2690">
                  <c:v>36641</c:v>
                </c:pt>
                <c:pt idx="2691">
                  <c:v>36642</c:v>
                </c:pt>
                <c:pt idx="2692">
                  <c:v>36643</c:v>
                </c:pt>
                <c:pt idx="2693">
                  <c:v>36644</c:v>
                </c:pt>
                <c:pt idx="2694">
                  <c:v>36647</c:v>
                </c:pt>
                <c:pt idx="2695">
                  <c:v>36648</c:v>
                </c:pt>
                <c:pt idx="2696">
                  <c:v>36649</c:v>
                </c:pt>
                <c:pt idx="2697">
                  <c:v>36650</c:v>
                </c:pt>
                <c:pt idx="2698">
                  <c:v>36651</c:v>
                </c:pt>
                <c:pt idx="2699">
                  <c:v>36654</c:v>
                </c:pt>
                <c:pt idx="2700">
                  <c:v>36655</c:v>
                </c:pt>
                <c:pt idx="2701">
                  <c:v>36656</c:v>
                </c:pt>
                <c:pt idx="2702">
                  <c:v>36657</c:v>
                </c:pt>
                <c:pt idx="2703">
                  <c:v>36658</c:v>
                </c:pt>
                <c:pt idx="2704">
                  <c:v>36661</c:v>
                </c:pt>
                <c:pt idx="2705">
                  <c:v>36662</c:v>
                </c:pt>
                <c:pt idx="2706">
                  <c:v>36663</c:v>
                </c:pt>
                <c:pt idx="2707">
                  <c:v>36664</c:v>
                </c:pt>
                <c:pt idx="2708">
                  <c:v>36665</c:v>
                </c:pt>
                <c:pt idx="2709">
                  <c:v>36668</c:v>
                </c:pt>
                <c:pt idx="2710">
                  <c:v>36669</c:v>
                </c:pt>
                <c:pt idx="2711">
                  <c:v>36670</c:v>
                </c:pt>
                <c:pt idx="2712">
                  <c:v>36671</c:v>
                </c:pt>
                <c:pt idx="2713">
                  <c:v>36672</c:v>
                </c:pt>
                <c:pt idx="2714">
                  <c:v>36675</c:v>
                </c:pt>
                <c:pt idx="2715">
                  <c:v>36676</c:v>
                </c:pt>
                <c:pt idx="2716">
                  <c:v>36677</c:v>
                </c:pt>
                <c:pt idx="2717">
                  <c:v>36678</c:v>
                </c:pt>
                <c:pt idx="2718">
                  <c:v>36679</c:v>
                </c:pt>
                <c:pt idx="2719">
                  <c:v>36682</c:v>
                </c:pt>
                <c:pt idx="2720">
                  <c:v>36683</c:v>
                </c:pt>
                <c:pt idx="2721">
                  <c:v>36684</c:v>
                </c:pt>
                <c:pt idx="2722">
                  <c:v>36685</c:v>
                </c:pt>
                <c:pt idx="2723">
                  <c:v>36686</c:v>
                </c:pt>
                <c:pt idx="2724">
                  <c:v>36689</c:v>
                </c:pt>
                <c:pt idx="2725">
                  <c:v>36690</c:v>
                </c:pt>
                <c:pt idx="2726">
                  <c:v>36691</c:v>
                </c:pt>
                <c:pt idx="2727">
                  <c:v>36692</c:v>
                </c:pt>
                <c:pt idx="2728">
                  <c:v>36693</c:v>
                </c:pt>
                <c:pt idx="2729">
                  <c:v>36696</c:v>
                </c:pt>
                <c:pt idx="2730">
                  <c:v>36697</c:v>
                </c:pt>
                <c:pt idx="2731">
                  <c:v>36698</c:v>
                </c:pt>
                <c:pt idx="2732">
                  <c:v>36699</c:v>
                </c:pt>
                <c:pt idx="2733">
                  <c:v>36700</c:v>
                </c:pt>
                <c:pt idx="2734">
                  <c:v>36703</c:v>
                </c:pt>
                <c:pt idx="2735">
                  <c:v>36704</c:v>
                </c:pt>
                <c:pt idx="2736">
                  <c:v>36705</c:v>
                </c:pt>
                <c:pt idx="2737">
                  <c:v>36706</c:v>
                </c:pt>
                <c:pt idx="2738">
                  <c:v>36707</c:v>
                </c:pt>
                <c:pt idx="2739">
                  <c:v>36710</c:v>
                </c:pt>
                <c:pt idx="2740">
                  <c:v>36711</c:v>
                </c:pt>
                <c:pt idx="2741">
                  <c:v>36712</c:v>
                </c:pt>
                <c:pt idx="2742">
                  <c:v>36713</c:v>
                </c:pt>
                <c:pt idx="2743">
                  <c:v>36714</c:v>
                </c:pt>
                <c:pt idx="2744">
                  <c:v>36717</c:v>
                </c:pt>
                <c:pt idx="2745">
                  <c:v>36718</c:v>
                </c:pt>
                <c:pt idx="2746">
                  <c:v>36719</c:v>
                </c:pt>
                <c:pt idx="2747">
                  <c:v>36720</c:v>
                </c:pt>
                <c:pt idx="2748">
                  <c:v>36721</c:v>
                </c:pt>
                <c:pt idx="2749">
                  <c:v>36724</c:v>
                </c:pt>
                <c:pt idx="2750">
                  <c:v>36725</c:v>
                </c:pt>
                <c:pt idx="2751">
                  <c:v>36726</c:v>
                </c:pt>
                <c:pt idx="2752">
                  <c:v>36727</c:v>
                </c:pt>
                <c:pt idx="2753">
                  <c:v>36728</c:v>
                </c:pt>
                <c:pt idx="2754">
                  <c:v>36731</c:v>
                </c:pt>
                <c:pt idx="2755">
                  <c:v>36732</c:v>
                </c:pt>
                <c:pt idx="2756">
                  <c:v>36733</c:v>
                </c:pt>
                <c:pt idx="2757">
                  <c:v>36734</c:v>
                </c:pt>
                <c:pt idx="2758">
                  <c:v>36735</c:v>
                </c:pt>
                <c:pt idx="2759">
                  <c:v>36738</c:v>
                </c:pt>
                <c:pt idx="2760">
                  <c:v>36739</c:v>
                </c:pt>
                <c:pt idx="2761">
                  <c:v>36740</c:v>
                </c:pt>
                <c:pt idx="2762">
                  <c:v>36741</c:v>
                </c:pt>
                <c:pt idx="2763">
                  <c:v>36742</c:v>
                </c:pt>
                <c:pt idx="2764">
                  <c:v>36745</c:v>
                </c:pt>
                <c:pt idx="2765">
                  <c:v>36746</c:v>
                </c:pt>
                <c:pt idx="2766">
                  <c:v>36747</c:v>
                </c:pt>
                <c:pt idx="2767">
                  <c:v>36748</c:v>
                </c:pt>
                <c:pt idx="2768">
                  <c:v>36749</c:v>
                </c:pt>
                <c:pt idx="2769">
                  <c:v>36752</c:v>
                </c:pt>
                <c:pt idx="2770">
                  <c:v>36753</c:v>
                </c:pt>
                <c:pt idx="2771">
                  <c:v>36754</c:v>
                </c:pt>
                <c:pt idx="2772">
                  <c:v>36755</c:v>
                </c:pt>
                <c:pt idx="2773">
                  <c:v>36756</c:v>
                </c:pt>
                <c:pt idx="2774">
                  <c:v>36759</c:v>
                </c:pt>
                <c:pt idx="2775">
                  <c:v>36760</c:v>
                </c:pt>
                <c:pt idx="2776">
                  <c:v>36761</c:v>
                </c:pt>
                <c:pt idx="2777">
                  <c:v>36762</c:v>
                </c:pt>
                <c:pt idx="2778">
                  <c:v>36763</c:v>
                </c:pt>
                <c:pt idx="2779">
                  <c:v>36766</c:v>
                </c:pt>
                <c:pt idx="2780">
                  <c:v>36767</c:v>
                </c:pt>
                <c:pt idx="2781">
                  <c:v>36768</c:v>
                </c:pt>
                <c:pt idx="2782">
                  <c:v>36769</c:v>
                </c:pt>
                <c:pt idx="2783">
                  <c:v>36770</c:v>
                </c:pt>
                <c:pt idx="2784">
                  <c:v>36773</c:v>
                </c:pt>
                <c:pt idx="2785">
                  <c:v>36774</c:v>
                </c:pt>
                <c:pt idx="2786">
                  <c:v>36775</c:v>
                </c:pt>
                <c:pt idx="2787">
                  <c:v>36776</c:v>
                </c:pt>
                <c:pt idx="2788">
                  <c:v>36777</c:v>
                </c:pt>
                <c:pt idx="2789">
                  <c:v>36780</c:v>
                </c:pt>
                <c:pt idx="2790">
                  <c:v>36781</c:v>
                </c:pt>
                <c:pt idx="2791">
                  <c:v>36782</c:v>
                </c:pt>
                <c:pt idx="2792">
                  <c:v>36783</c:v>
                </c:pt>
                <c:pt idx="2793">
                  <c:v>36784</c:v>
                </c:pt>
                <c:pt idx="2794">
                  <c:v>36787</c:v>
                </c:pt>
                <c:pt idx="2795">
                  <c:v>36788</c:v>
                </c:pt>
                <c:pt idx="2796">
                  <c:v>36789</c:v>
                </c:pt>
                <c:pt idx="2797">
                  <c:v>36790</c:v>
                </c:pt>
                <c:pt idx="2798">
                  <c:v>36791</c:v>
                </c:pt>
                <c:pt idx="2799">
                  <c:v>36794</c:v>
                </c:pt>
                <c:pt idx="2800">
                  <c:v>36795</c:v>
                </c:pt>
                <c:pt idx="2801">
                  <c:v>36796</c:v>
                </c:pt>
                <c:pt idx="2802">
                  <c:v>36797</c:v>
                </c:pt>
                <c:pt idx="2803">
                  <c:v>36798</c:v>
                </c:pt>
                <c:pt idx="2804">
                  <c:v>36801</c:v>
                </c:pt>
                <c:pt idx="2805">
                  <c:v>36802</c:v>
                </c:pt>
                <c:pt idx="2806">
                  <c:v>36803</c:v>
                </c:pt>
                <c:pt idx="2807">
                  <c:v>36804</c:v>
                </c:pt>
                <c:pt idx="2808">
                  <c:v>36805</c:v>
                </c:pt>
                <c:pt idx="2809">
                  <c:v>36808</c:v>
                </c:pt>
                <c:pt idx="2810">
                  <c:v>36809</c:v>
                </c:pt>
                <c:pt idx="2811">
                  <c:v>36810</c:v>
                </c:pt>
                <c:pt idx="2812">
                  <c:v>36811</c:v>
                </c:pt>
                <c:pt idx="2813">
                  <c:v>36812</c:v>
                </c:pt>
                <c:pt idx="2814">
                  <c:v>36815</c:v>
                </c:pt>
                <c:pt idx="2815">
                  <c:v>36816</c:v>
                </c:pt>
                <c:pt idx="2816">
                  <c:v>36817</c:v>
                </c:pt>
                <c:pt idx="2817">
                  <c:v>36818</c:v>
                </c:pt>
                <c:pt idx="2818">
                  <c:v>36819</c:v>
                </c:pt>
                <c:pt idx="2819">
                  <c:v>36822</c:v>
                </c:pt>
                <c:pt idx="2820">
                  <c:v>36823</c:v>
                </c:pt>
                <c:pt idx="2821">
                  <c:v>36824</c:v>
                </c:pt>
                <c:pt idx="2822">
                  <c:v>36825</c:v>
                </c:pt>
                <c:pt idx="2823">
                  <c:v>36826</c:v>
                </c:pt>
                <c:pt idx="2824">
                  <c:v>36829</c:v>
                </c:pt>
                <c:pt idx="2825">
                  <c:v>36830</c:v>
                </c:pt>
                <c:pt idx="2826">
                  <c:v>36831</c:v>
                </c:pt>
                <c:pt idx="2827">
                  <c:v>36832</c:v>
                </c:pt>
                <c:pt idx="2828">
                  <c:v>36833</c:v>
                </c:pt>
                <c:pt idx="2829">
                  <c:v>36836</c:v>
                </c:pt>
                <c:pt idx="2830">
                  <c:v>36837</c:v>
                </c:pt>
                <c:pt idx="2831">
                  <c:v>36838</c:v>
                </c:pt>
                <c:pt idx="2832">
                  <c:v>36839</c:v>
                </c:pt>
                <c:pt idx="2833">
                  <c:v>36840</c:v>
                </c:pt>
                <c:pt idx="2834">
                  <c:v>36843</c:v>
                </c:pt>
                <c:pt idx="2835">
                  <c:v>36844</c:v>
                </c:pt>
                <c:pt idx="2836">
                  <c:v>36845</c:v>
                </c:pt>
                <c:pt idx="2837">
                  <c:v>36846</c:v>
                </c:pt>
                <c:pt idx="2838">
                  <c:v>36847</c:v>
                </c:pt>
                <c:pt idx="2839">
                  <c:v>36850</c:v>
                </c:pt>
                <c:pt idx="2840">
                  <c:v>36851</c:v>
                </c:pt>
                <c:pt idx="2841">
                  <c:v>36852</c:v>
                </c:pt>
                <c:pt idx="2842">
                  <c:v>36853</c:v>
                </c:pt>
                <c:pt idx="2843">
                  <c:v>36854</c:v>
                </c:pt>
                <c:pt idx="2844">
                  <c:v>36857</c:v>
                </c:pt>
                <c:pt idx="2845">
                  <c:v>36858</c:v>
                </c:pt>
                <c:pt idx="2846">
                  <c:v>36859</c:v>
                </c:pt>
                <c:pt idx="2847">
                  <c:v>36860</c:v>
                </c:pt>
                <c:pt idx="2848">
                  <c:v>36861</c:v>
                </c:pt>
                <c:pt idx="2849">
                  <c:v>36864</c:v>
                </c:pt>
                <c:pt idx="2850">
                  <c:v>36865</c:v>
                </c:pt>
                <c:pt idx="2851">
                  <c:v>36866</c:v>
                </c:pt>
                <c:pt idx="2852">
                  <c:v>36867</c:v>
                </c:pt>
                <c:pt idx="2853">
                  <c:v>36868</c:v>
                </c:pt>
                <c:pt idx="2854">
                  <c:v>36871</c:v>
                </c:pt>
                <c:pt idx="2855">
                  <c:v>36872</c:v>
                </c:pt>
                <c:pt idx="2856">
                  <c:v>36873</c:v>
                </c:pt>
                <c:pt idx="2857">
                  <c:v>36874</c:v>
                </c:pt>
                <c:pt idx="2858">
                  <c:v>36875</c:v>
                </c:pt>
                <c:pt idx="2859">
                  <c:v>36878</c:v>
                </c:pt>
                <c:pt idx="2860">
                  <c:v>36879</c:v>
                </c:pt>
                <c:pt idx="2861">
                  <c:v>36880</c:v>
                </c:pt>
                <c:pt idx="2862">
                  <c:v>36881</c:v>
                </c:pt>
                <c:pt idx="2863">
                  <c:v>36882</c:v>
                </c:pt>
                <c:pt idx="2864">
                  <c:v>36885</c:v>
                </c:pt>
                <c:pt idx="2865">
                  <c:v>36886</c:v>
                </c:pt>
                <c:pt idx="2866">
                  <c:v>36887</c:v>
                </c:pt>
                <c:pt idx="2867">
                  <c:v>36888</c:v>
                </c:pt>
                <c:pt idx="2868">
                  <c:v>36889</c:v>
                </c:pt>
                <c:pt idx="2869">
                  <c:v>36892</c:v>
                </c:pt>
                <c:pt idx="2870">
                  <c:v>36893</c:v>
                </c:pt>
                <c:pt idx="2871">
                  <c:v>36894</c:v>
                </c:pt>
                <c:pt idx="2872">
                  <c:v>36895</c:v>
                </c:pt>
                <c:pt idx="2873">
                  <c:v>36896</c:v>
                </c:pt>
                <c:pt idx="2874">
                  <c:v>36899</c:v>
                </c:pt>
                <c:pt idx="2875">
                  <c:v>36900</c:v>
                </c:pt>
                <c:pt idx="2876">
                  <c:v>36901</c:v>
                </c:pt>
                <c:pt idx="2877">
                  <c:v>36902</c:v>
                </c:pt>
                <c:pt idx="2878">
                  <c:v>36903</c:v>
                </c:pt>
                <c:pt idx="2879">
                  <c:v>36906</c:v>
                </c:pt>
                <c:pt idx="2880">
                  <c:v>36907</c:v>
                </c:pt>
                <c:pt idx="2881">
                  <c:v>36908</c:v>
                </c:pt>
                <c:pt idx="2882">
                  <c:v>36909</c:v>
                </c:pt>
                <c:pt idx="2883">
                  <c:v>36910</c:v>
                </c:pt>
                <c:pt idx="2884">
                  <c:v>36913</c:v>
                </c:pt>
                <c:pt idx="2885">
                  <c:v>36914</c:v>
                </c:pt>
                <c:pt idx="2886">
                  <c:v>36915</c:v>
                </c:pt>
                <c:pt idx="2887">
                  <c:v>36916</c:v>
                </c:pt>
                <c:pt idx="2888">
                  <c:v>36917</c:v>
                </c:pt>
                <c:pt idx="2889">
                  <c:v>36920</c:v>
                </c:pt>
                <c:pt idx="2890">
                  <c:v>36921</c:v>
                </c:pt>
                <c:pt idx="2891">
                  <c:v>36922</c:v>
                </c:pt>
                <c:pt idx="2892">
                  <c:v>36923</c:v>
                </c:pt>
                <c:pt idx="2893">
                  <c:v>36924</c:v>
                </c:pt>
                <c:pt idx="2894">
                  <c:v>36927</c:v>
                </c:pt>
                <c:pt idx="2895">
                  <c:v>36928</c:v>
                </c:pt>
                <c:pt idx="2896">
                  <c:v>36929</c:v>
                </c:pt>
                <c:pt idx="2897">
                  <c:v>36930</c:v>
                </c:pt>
                <c:pt idx="2898">
                  <c:v>36931</c:v>
                </c:pt>
                <c:pt idx="2899">
                  <c:v>36934</c:v>
                </c:pt>
                <c:pt idx="2900">
                  <c:v>36935</c:v>
                </c:pt>
                <c:pt idx="2901">
                  <c:v>36936</c:v>
                </c:pt>
                <c:pt idx="2902">
                  <c:v>36937</c:v>
                </c:pt>
                <c:pt idx="2903">
                  <c:v>36938</c:v>
                </c:pt>
                <c:pt idx="2904">
                  <c:v>36941</c:v>
                </c:pt>
                <c:pt idx="2905">
                  <c:v>36942</c:v>
                </c:pt>
                <c:pt idx="2906">
                  <c:v>36943</c:v>
                </c:pt>
                <c:pt idx="2907">
                  <c:v>36944</c:v>
                </c:pt>
                <c:pt idx="2908">
                  <c:v>36945</c:v>
                </c:pt>
                <c:pt idx="2909">
                  <c:v>36948</c:v>
                </c:pt>
                <c:pt idx="2910">
                  <c:v>36949</c:v>
                </c:pt>
                <c:pt idx="2911">
                  <c:v>36950</c:v>
                </c:pt>
                <c:pt idx="2912">
                  <c:v>36951</c:v>
                </c:pt>
                <c:pt idx="2913">
                  <c:v>36952</c:v>
                </c:pt>
                <c:pt idx="2914">
                  <c:v>36955</c:v>
                </c:pt>
                <c:pt idx="2915">
                  <c:v>36956</c:v>
                </c:pt>
                <c:pt idx="2916">
                  <c:v>36957</c:v>
                </c:pt>
                <c:pt idx="2917">
                  <c:v>36958</c:v>
                </c:pt>
                <c:pt idx="2918">
                  <c:v>36959</c:v>
                </c:pt>
                <c:pt idx="2919">
                  <c:v>36962</c:v>
                </c:pt>
                <c:pt idx="2920">
                  <c:v>36963</c:v>
                </c:pt>
                <c:pt idx="2921">
                  <c:v>36964</c:v>
                </c:pt>
                <c:pt idx="2922">
                  <c:v>36965</c:v>
                </c:pt>
                <c:pt idx="2923">
                  <c:v>36966</c:v>
                </c:pt>
                <c:pt idx="2924">
                  <c:v>36969</c:v>
                </c:pt>
                <c:pt idx="2925">
                  <c:v>36970</c:v>
                </c:pt>
                <c:pt idx="2926">
                  <c:v>36971</c:v>
                </c:pt>
                <c:pt idx="2927">
                  <c:v>36972</c:v>
                </c:pt>
                <c:pt idx="2928">
                  <c:v>36973</c:v>
                </c:pt>
                <c:pt idx="2929">
                  <c:v>36976</c:v>
                </c:pt>
                <c:pt idx="2930">
                  <c:v>36977</c:v>
                </c:pt>
                <c:pt idx="2931">
                  <c:v>36978</c:v>
                </c:pt>
                <c:pt idx="2932">
                  <c:v>36979</c:v>
                </c:pt>
                <c:pt idx="2933">
                  <c:v>36980</c:v>
                </c:pt>
                <c:pt idx="2934">
                  <c:v>36983</c:v>
                </c:pt>
                <c:pt idx="2935">
                  <c:v>36984</c:v>
                </c:pt>
                <c:pt idx="2936">
                  <c:v>36985</c:v>
                </c:pt>
                <c:pt idx="2937">
                  <c:v>36986</c:v>
                </c:pt>
                <c:pt idx="2938">
                  <c:v>36987</c:v>
                </c:pt>
                <c:pt idx="2939">
                  <c:v>36990</c:v>
                </c:pt>
                <c:pt idx="2940">
                  <c:v>36991</c:v>
                </c:pt>
                <c:pt idx="2941">
                  <c:v>36992</c:v>
                </c:pt>
                <c:pt idx="2942">
                  <c:v>36993</c:v>
                </c:pt>
                <c:pt idx="2943">
                  <c:v>36994</c:v>
                </c:pt>
                <c:pt idx="2944">
                  <c:v>36997</c:v>
                </c:pt>
                <c:pt idx="2945">
                  <c:v>36998</c:v>
                </c:pt>
                <c:pt idx="2946">
                  <c:v>36999</c:v>
                </c:pt>
                <c:pt idx="2947">
                  <c:v>37000</c:v>
                </c:pt>
                <c:pt idx="2948">
                  <c:v>37001</c:v>
                </c:pt>
                <c:pt idx="2949">
                  <c:v>37004</c:v>
                </c:pt>
                <c:pt idx="2950">
                  <c:v>37005</c:v>
                </c:pt>
                <c:pt idx="2951">
                  <c:v>37006</c:v>
                </c:pt>
                <c:pt idx="2952">
                  <c:v>37007</c:v>
                </c:pt>
                <c:pt idx="2953">
                  <c:v>37008</c:v>
                </c:pt>
                <c:pt idx="2954">
                  <c:v>37011</c:v>
                </c:pt>
                <c:pt idx="2955">
                  <c:v>37012</c:v>
                </c:pt>
                <c:pt idx="2956">
                  <c:v>37013</c:v>
                </c:pt>
                <c:pt idx="2957">
                  <c:v>37014</c:v>
                </c:pt>
                <c:pt idx="2958">
                  <c:v>37015</c:v>
                </c:pt>
                <c:pt idx="2959">
                  <c:v>37018</c:v>
                </c:pt>
                <c:pt idx="2960">
                  <c:v>37019</c:v>
                </c:pt>
                <c:pt idx="2961">
                  <c:v>37020</c:v>
                </c:pt>
                <c:pt idx="2962">
                  <c:v>37021</c:v>
                </c:pt>
                <c:pt idx="2963">
                  <c:v>37022</c:v>
                </c:pt>
                <c:pt idx="2964">
                  <c:v>37025</c:v>
                </c:pt>
                <c:pt idx="2965">
                  <c:v>37026</c:v>
                </c:pt>
                <c:pt idx="2966">
                  <c:v>37027</c:v>
                </c:pt>
                <c:pt idx="2967">
                  <c:v>37028</c:v>
                </c:pt>
                <c:pt idx="2968">
                  <c:v>37029</c:v>
                </c:pt>
                <c:pt idx="2969">
                  <c:v>37032</c:v>
                </c:pt>
                <c:pt idx="2970">
                  <c:v>37033</c:v>
                </c:pt>
                <c:pt idx="2971">
                  <c:v>37034</c:v>
                </c:pt>
                <c:pt idx="2972">
                  <c:v>37035</c:v>
                </c:pt>
                <c:pt idx="2973">
                  <c:v>37036</c:v>
                </c:pt>
                <c:pt idx="2974">
                  <c:v>37039</c:v>
                </c:pt>
                <c:pt idx="2975">
                  <c:v>37040</c:v>
                </c:pt>
                <c:pt idx="2976">
                  <c:v>37041</c:v>
                </c:pt>
                <c:pt idx="2977">
                  <c:v>37042</c:v>
                </c:pt>
                <c:pt idx="2978">
                  <c:v>37043</c:v>
                </c:pt>
                <c:pt idx="2979">
                  <c:v>37046</c:v>
                </c:pt>
                <c:pt idx="2980">
                  <c:v>37047</c:v>
                </c:pt>
                <c:pt idx="2981">
                  <c:v>37048</c:v>
                </c:pt>
                <c:pt idx="2982">
                  <c:v>37049</c:v>
                </c:pt>
                <c:pt idx="2983">
                  <c:v>37050</c:v>
                </c:pt>
                <c:pt idx="2984">
                  <c:v>37053</c:v>
                </c:pt>
                <c:pt idx="2985">
                  <c:v>37054</c:v>
                </c:pt>
                <c:pt idx="2986">
                  <c:v>37055</c:v>
                </c:pt>
                <c:pt idx="2987">
                  <c:v>37056</c:v>
                </c:pt>
                <c:pt idx="2988">
                  <c:v>37057</c:v>
                </c:pt>
                <c:pt idx="2989">
                  <c:v>37060</c:v>
                </c:pt>
                <c:pt idx="2990">
                  <c:v>37061</c:v>
                </c:pt>
                <c:pt idx="2991">
                  <c:v>37062</c:v>
                </c:pt>
                <c:pt idx="2992">
                  <c:v>37063</c:v>
                </c:pt>
                <c:pt idx="2993">
                  <c:v>37064</c:v>
                </c:pt>
                <c:pt idx="2994">
                  <c:v>37067</c:v>
                </c:pt>
                <c:pt idx="2995">
                  <c:v>37068</c:v>
                </c:pt>
                <c:pt idx="2996">
                  <c:v>37069</c:v>
                </c:pt>
                <c:pt idx="2997">
                  <c:v>37070</c:v>
                </c:pt>
                <c:pt idx="2998">
                  <c:v>37071</c:v>
                </c:pt>
                <c:pt idx="2999">
                  <c:v>37074</c:v>
                </c:pt>
                <c:pt idx="3000">
                  <c:v>37075</c:v>
                </c:pt>
                <c:pt idx="3001">
                  <c:v>37076</c:v>
                </c:pt>
                <c:pt idx="3002">
                  <c:v>37077</c:v>
                </c:pt>
                <c:pt idx="3003">
                  <c:v>37078</c:v>
                </c:pt>
                <c:pt idx="3004">
                  <c:v>37081</c:v>
                </c:pt>
                <c:pt idx="3005">
                  <c:v>37082</c:v>
                </c:pt>
                <c:pt idx="3006">
                  <c:v>37083</c:v>
                </c:pt>
                <c:pt idx="3007">
                  <c:v>37084</c:v>
                </c:pt>
                <c:pt idx="3008">
                  <c:v>37085</c:v>
                </c:pt>
                <c:pt idx="3009">
                  <c:v>37088</c:v>
                </c:pt>
                <c:pt idx="3010">
                  <c:v>37089</c:v>
                </c:pt>
                <c:pt idx="3011">
                  <c:v>37090</c:v>
                </c:pt>
                <c:pt idx="3012">
                  <c:v>37091</c:v>
                </c:pt>
                <c:pt idx="3013">
                  <c:v>37092</c:v>
                </c:pt>
                <c:pt idx="3014">
                  <c:v>37095</c:v>
                </c:pt>
                <c:pt idx="3015">
                  <c:v>37096</c:v>
                </c:pt>
                <c:pt idx="3016">
                  <c:v>37097</c:v>
                </c:pt>
                <c:pt idx="3017">
                  <c:v>37098</c:v>
                </c:pt>
                <c:pt idx="3018">
                  <c:v>37099</c:v>
                </c:pt>
                <c:pt idx="3019">
                  <c:v>37102</c:v>
                </c:pt>
                <c:pt idx="3020">
                  <c:v>37103</c:v>
                </c:pt>
                <c:pt idx="3021">
                  <c:v>37104</c:v>
                </c:pt>
                <c:pt idx="3022">
                  <c:v>37105</c:v>
                </c:pt>
                <c:pt idx="3023">
                  <c:v>37106</c:v>
                </c:pt>
                <c:pt idx="3024">
                  <c:v>37109</c:v>
                </c:pt>
                <c:pt idx="3025">
                  <c:v>37110</c:v>
                </c:pt>
                <c:pt idx="3026">
                  <c:v>37111</c:v>
                </c:pt>
                <c:pt idx="3027">
                  <c:v>37112</c:v>
                </c:pt>
                <c:pt idx="3028">
                  <c:v>37113</c:v>
                </c:pt>
                <c:pt idx="3029">
                  <c:v>37116</c:v>
                </c:pt>
                <c:pt idx="3030">
                  <c:v>37117</c:v>
                </c:pt>
                <c:pt idx="3031">
                  <c:v>37118</c:v>
                </c:pt>
                <c:pt idx="3032">
                  <c:v>37119</c:v>
                </c:pt>
                <c:pt idx="3033">
                  <c:v>37120</c:v>
                </c:pt>
                <c:pt idx="3034">
                  <c:v>37123</c:v>
                </c:pt>
                <c:pt idx="3035">
                  <c:v>37124</c:v>
                </c:pt>
                <c:pt idx="3036">
                  <c:v>37125</c:v>
                </c:pt>
                <c:pt idx="3037">
                  <c:v>37126</c:v>
                </c:pt>
                <c:pt idx="3038">
                  <c:v>37127</c:v>
                </c:pt>
                <c:pt idx="3039">
                  <c:v>37130</c:v>
                </c:pt>
                <c:pt idx="3040">
                  <c:v>37131</c:v>
                </c:pt>
                <c:pt idx="3041">
                  <c:v>37132</c:v>
                </c:pt>
                <c:pt idx="3042">
                  <c:v>37133</c:v>
                </c:pt>
                <c:pt idx="3043">
                  <c:v>37134</c:v>
                </c:pt>
                <c:pt idx="3044">
                  <c:v>37137</c:v>
                </c:pt>
                <c:pt idx="3045">
                  <c:v>37138</c:v>
                </c:pt>
                <c:pt idx="3046">
                  <c:v>37139</c:v>
                </c:pt>
                <c:pt idx="3047">
                  <c:v>37140</c:v>
                </c:pt>
                <c:pt idx="3048">
                  <c:v>37141</c:v>
                </c:pt>
                <c:pt idx="3049">
                  <c:v>37144</c:v>
                </c:pt>
                <c:pt idx="3050">
                  <c:v>37145</c:v>
                </c:pt>
                <c:pt idx="3051">
                  <c:v>37146</c:v>
                </c:pt>
                <c:pt idx="3052">
                  <c:v>37147</c:v>
                </c:pt>
                <c:pt idx="3053">
                  <c:v>37148</c:v>
                </c:pt>
                <c:pt idx="3054">
                  <c:v>37151</c:v>
                </c:pt>
                <c:pt idx="3055">
                  <c:v>37152</c:v>
                </c:pt>
                <c:pt idx="3056">
                  <c:v>37153</c:v>
                </c:pt>
                <c:pt idx="3057">
                  <c:v>37154</c:v>
                </c:pt>
                <c:pt idx="3058">
                  <c:v>37155</c:v>
                </c:pt>
                <c:pt idx="3059">
                  <c:v>37158</c:v>
                </c:pt>
                <c:pt idx="3060">
                  <c:v>37159</c:v>
                </c:pt>
                <c:pt idx="3061">
                  <c:v>37160</c:v>
                </c:pt>
                <c:pt idx="3062">
                  <c:v>37161</c:v>
                </c:pt>
                <c:pt idx="3063">
                  <c:v>37162</c:v>
                </c:pt>
                <c:pt idx="3064">
                  <c:v>37165</c:v>
                </c:pt>
                <c:pt idx="3065">
                  <c:v>37166</c:v>
                </c:pt>
                <c:pt idx="3066">
                  <c:v>37167</c:v>
                </c:pt>
                <c:pt idx="3067">
                  <c:v>37168</c:v>
                </c:pt>
                <c:pt idx="3068">
                  <c:v>37169</c:v>
                </c:pt>
                <c:pt idx="3069">
                  <c:v>37172</c:v>
                </c:pt>
                <c:pt idx="3070">
                  <c:v>37173</c:v>
                </c:pt>
                <c:pt idx="3071">
                  <c:v>37174</c:v>
                </c:pt>
                <c:pt idx="3072">
                  <c:v>37175</c:v>
                </c:pt>
                <c:pt idx="3073">
                  <c:v>37176</c:v>
                </c:pt>
                <c:pt idx="3074">
                  <c:v>37179</c:v>
                </c:pt>
                <c:pt idx="3075">
                  <c:v>37180</c:v>
                </c:pt>
                <c:pt idx="3076">
                  <c:v>37181</c:v>
                </c:pt>
                <c:pt idx="3077">
                  <c:v>37182</c:v>
                </c:pt>
                <c:pt idx="3078">
                  <c:v>37183</c:v>
                </c:pt>
                <c:pt idx="3079">
                  <c:v>37186</c:v>
                </c:pt>
                <c:pt idx="3080">
                  <c:v>37187</c:v>
                </c:pt>
                <c:pt idx="3081">
                  <c:v>37188</c:v>
                </c:pt>
                <c:pt idx="3082">
                  <c:v>37189</c:v>
                </c:pt>
                <c:pt idx="3083">
                  <c:v>37190</c:v>
                </c:pt>
                <c:pt idx="3084">
                  <c:v>37193</c:v>
                </c:pt>
                <c:pt idx="3085">
                  <c:v>37194</c:v>
                </c:pt>
                <c:pt idx="3086">
                  <c:v>37195</c:v>
                </c:pt>
                <c:pt idx="3087">
                  <c:v>37196</c:v>
                </c:pt>
                <c:pt idx="3088">
                  <c:v>37197</c:v>
                </c:pt>
                <c:pt idx="3089">
                  <c:v>37200</c:v>
                </c:pt>
                <c:pt idx="3090">
                  <c:v>37201</c:v>
                </c:pt>
                <c:pt idx="3091">
                  <c:v>37202</c:v>
                </c:pt>
                <c:pt idx="3092">
                  <c:v>37203</c:v>
                </c:pt>
                <c:pt idx="3093">
                  <c:v>37204</c:v>
                </c:pt>
                <c:pt idx="3094">
                  <c:v>37207</c:v>
                </c:pt>
                <c:pt idx="3095">
                  <c:v>37208</c:v>
                </c:pt>
                <c:pt idx="3096">
                  <c:v>37209</c:v>
                </c:pt>
                <c:pt idx="3097">
                  <c:v>37210</c:v>
                </c:pt>
                <c:pt idx="3098">
                  <c:v>37211</c:v>
                </c:pt>
                <c:pt idx="3099">
                  <c:v>37214</c:v>
                </c:pt>
                <c:pt idx="3100">
                  <c:v>37215</c:v>
                </c:pt>
                <c:pt idx="3101">
                  <c:v>37216</c:v>
                </c:pt>
                <c:pt idx="3102">
                  <c:v>37217</c:v>
                </c:pt>
                <c:pt idx="3103">
                  <c:v>37218</c:v>
                </c:pt>
                <c:pt idx="3104">
                  <c:v>37221</c:v>
                </c:pt>
                <c:pt idx="3105">
                  <c:v>37222</c:v>
                </c:pt>
                <c:pt idx="3106">
                  <c:v>37223</c:v>
                </c:pt>
                <c:pt idx="3107">
                  <c:v>37224</c:v>
                </c:pt>
                <c:pt idx="3108">
                  <c:v>37225</c:v>
                </c:pt>
                <c:pt idx="3109">
                  <c:v>37228</c:v>
                </c:pt>
                <c:pt idx="3110">
                  <c:v>37229</c:v>
                </c:pt>
                <c:pt idx="3111">
                  <c:v>37230</c:v>
                </c:pt>
                <c:pt idx="3112">
                  <c:v>37231</c:v>
                </c:pt>
                <c:pt idx="3113">
                  <c:v>37232</c:v>
                </c:pt>
                <c:pt idx="3114">
                  <c:v>37235</c:v>
                </c:pt>
                <c:pt idx="3115">
                  <c:v>37236</c:v>
                </c:pt>
                <c:pt idx="3116">
                  <c:v>37237</c:v>
                </c:pt>
                <c:pt idx="3117">
                  <c:v>37238</c:v>
                </c:pt>
                <c:pt idx="3118">
                  <c:v>37239</c:v>
                </c:pt>
                <c:pt idx="3119">
                  <c:v>37242</c:v>
                </c:pt>
                <c:pt idx="3120">
                  <c:v>37243</c:v>
                </c:pt>
                <c:pt idx="3121">
                  <c:v>37244</c:v>
                </c:pt>
                <c:pt idx="3122">
                  <c:v>37245</c:v>
                </c:pt>
                <c:pt idx="3123">
                  <c:v>37246</c:v>
                </c:pt>
                <c:pt idx="3124">
                  <c:v>37249</c:v>
                </c:pt>
                <c:pt idx="3125">
                  <c:v>37250</c:v>
                </c:pt>
                <c:pt idx="3126">
                  <c:v>37251</c:v>
                </c:pt>
                <c:pt idx="3127">
                  <c:v>37252</c:v>
                </c:pt>
                <c:pt idx="3128">
                  <c:v>37253</c:v>
                </c:pt>
                <c:pt idx="3129">
                  <c:v>37256</c:v>
                </c:pt>
                <c:pt idx="3130">
                  <c:v>37257</c:v>
                </c:pt>
                <c:pt idx="3131">
                  <c:v>37258</c:v>
                </c:pt>
                <c:pt idx="3132">
                  <c:v>37259</c:v>
                </c:pt>
                <c:pt idx="3133">
                  <c:v>37260</c:v>
                </c:pt>
                <c:pt idx="3134">
                  <c:v>37263</c:v>
                </c:pt>
                <c:pt idx="3135">
                  <c:v>37264</c:v>
                </c:pt>
                <c:pt idx="3136">
                  <c:v>37265</c:v>
                </c:pt>
                <c:pt idx="3137">
                  <c:v>37266</c:v>
                </c:pt>
                <c:pt idx="3138">
                  <c:v>37267</c:v>
                </c:pt>
                <c:pt idx="3139">
                  <c:v>37270</c:v>
                </c:pt>
                <c:pt idx="3140">
                  <c:v>37271</c:v>
                </c:pt>
                <c:pt idx="3141">
                  <c:v>37272</c:v>
                </c:pt>
                <c:pt idx="3142">
                  <c:v>37273</c:v>
                </c:pt>
                <c:pt idx="3143">
                  <c:v>37274</c:v>
                </c:pt>
                <c:pt idx="3144">
                  <c:v>37277</c:v>
                </c:pt>
                <c:pt idx="3145">
                  <c:v>37278</c:v>
                </c:pt>
                <c:pt idx="3146">
                  <c:v>37279</c:v>
                </c:pt>
                <c:pt idx="3147">
                  <c:v>37280</c:v>
                </c:pt>
                <c:pt idx="3148">
                  <c:v>37281</c:v>
                </c:pt>
                <c:pt idx="3149">
                  <c:v>37284</c:v>
                </c:pt>
                <c:pt idx="3150">
                  <c:v>37285</c:v>
                </c:pt>
                <c:pt idx="3151">
                  <c:v>37286</c:v>
                </c:pt>
                <c:pt idx="3152">
                  <c:v>37287</c:v>
                </c:pt>
                <c:pt idx="3153">
                  <c:v>37288</c:v>
                </c:pt>
                <c:pt idx="3154">
                  <c:v>37291</c:v>
                </c:pt>
                <c:pt idx="3155">
                  <c:v>37292</c:v>
                </c:pt>
                <c:pt idx="3156">
                  <c:v>37293</c:v>
                </c:pt>
                <c:pt idx="3157">
                  <c:v>37294</c:v>
                </c:pt>
                <c:pt idx="3158">
                  <c:v>37295</c:v>
                </c:pt>
                <c:pt idx="3159">
                  <c:v>37298</c:v>
                </c:pt>
                <c:pt idx="3160">
                  <c:v>37299</c:v>
                </c:pt>
                <c:pt idx="3161">
                  <c:v>37300</c:v>
                </c:pt>
                <c:pt idx="3162">
                  <c:v>37301</c:v>
                </c:pt>
                <c:pt idx="3163">
                  <c:v>37302</c:v>
                </c:pt>
                <c:pt idx="3164">
                  <c:v>37305</c:v>
                </c:pt>
                <c:pt idx="3165">
                  <c:v>37306</c:v>
                </c:pt>
                <c:pt idx="3166">
                  <c:v>37307</c:v>
                </c:pt>
                <c:pt idx="3167">
                  <c:v>37308</c:v>
                </c:pt>
                <c:pt idx="3168">
                  <c:v>37309</c:v>
                </c:pt>
                <c:pt idx="3169">
                  <c:v>37312</c:v>
                </c:pt>
                <c:pt idx="3170">
                  <c:v>37313</c:v>
                </c:pt>
                <c:pt idx="3171">
                  <c:v>37314</c:v>
                </c:pt>
                <c:pt idx="3172">
                  <c:v>37315</c:v>
                </c:pt>
                <c:pt idx="3173">
                  <c:v>37316</c:v>
                </c:pt>
                <c:pt idx="3174">
                  <c:v>37319</c:v>
                </c:pt>
                <c:pt idx="3175">
                  <c:v>37320</c:v>
                </c:pt>
                <c:pt idx="3176">
                  <c:v>37321</c:v>
                </c:pt>
                <c:pt idx="3177">
                  <c:v>37322</c:v>
                </c:pt>
                <c:pt idx="3178">
                  <c:v>37323</c:v>
                </c:pt>
                <c:pt idx="3179">
                  <c:v>37326</c:v>
                </c:pt>
                <c:pt idx="3180">
                  <c:v>37327</c:v>
                </c:pt>
                <c:pt idx="3181">
                  <c:v>37328</c:v>
                </c:pt>
                <c:pt idx="3182">
                  <c:v>37329</c:v>
                </c:pt>
                <c:pt idx="3183">
                  <c:v>37330</c:v>
                </c:pt>
                <c:pt idx="3184">
                  <c:v>37333</c:v>
                </c:pt>
                <c:pt idx="3185">
                  <c:v>37334</c:v>
                </c:pt>
                <c:pt idx="3186">
                  <c:v>37335</c:v>
                </c:pt>
                <c:pt idx="3187">
                  <c:v>37336</c:v>
                </c:pt>
                <c:pt idx="3188">
                  <c:v>37337</c:v>
                </c:pt>
                <c:pt idx="3189">
                  <c:v>37340</c:v>
                </c:pt>
                <c:pt idx="3190">
                  <c:v>37341</c:v>
                </c:pt>
                <c:pt idx="3191">
                  <c:v>37342</c:v>
                </c:pt>
                <c:pt idx="3192">
                  <c:v>37343</c:v>
                </c:pt>
                <c:pt idx="3193">
                  <c:v>37344</c:v>
                </c:pt>
                <c:pt idx="3194">
                  <c:v>37347</c:v>
                </c:pt>
                <c:pt idx="3195">
                  <c:v>37348</c:v>
                </c:pt>
                <c:pt idx="3196">
                  <c:v>37349</c:v>
                </c:pt>
                <c:pt idx="3197">
                  <c:v>37350</c:v>
                </c:pt>
                <c:pt idx="3198">
                  <c:v>37351</c:v>
                </c:pt>
                <c:pt idx="3199">
                  <c:v>37354</c:v>
                </c:pt>
                <c:pt idx="3200">
                  <c:v>37355</c:v>
                </c:pt>
                <c:pt idx="3201">
                  <c:v>37356</c:v>
                </c:pt>
                <c:pt idx="3202">
                  <c:v>37357</c:v>
                </c:pt>
                <c:pt idx="3203">
                  <c:v>37358</c:v>
                </c:pt>
                <c:pt idx="3204">
                  <c:v>37361</c:v>
                </c:pt>
                <c:pt idx="3205">
                  <c:v>37362</c:v>
                </c:pt>
                <c:pt idx="3206">
                  <c:v>37363</c:v>
                </c:pt>
                <c:pt idx="3207">
                  <c:v>37364</c:v>
                </c:pt>
                <c:pt idx="3208">
                  <c:v>37365</c:v>
                </c:pt>
                <c:pt idx="3209">
                  <c:v>37368</c:v>
                </c:pt>
                <c:pt idx="3210">
                  <c:v>37369</c:v>
                </c:pt>
                <c:pt idx="3211">
                  <c:v>37370</c:v>
                </c:pt>
                <c:pt idx="3212">
                  <c:v>37371</c:v>
                </c:pt>
                <c:pt idx="3213">
                  <c:v>37372</c:v>
                </c:pt>
                <c:pt idx="3214">
                  <c:v>37375</c:v>
                </c:pt>
                <c:pt idx="3215">
                  <c:v>37376</c:v>
                </c:pt>
                <c:pt idx="3216">
                  <c:v>37377</c:v>
                </c:pt>
                <c:pt idx="3217">
                  <c:v>37378</c:v>
                </c:pt>
                <c:pt idx="3218">
                  <c:v>37379</c:v>
                </c:pt>
                <c:pt idx="3219">
                  <c:v>37382</c:v>
                </c:pt>
                <c:pt idx="3220">
                  <c:v>37383</c:v>
                </c:pt>
                <c:pt idx="3221">
                  <c:v>37384</c:v>
                </c:pt>
                <c:pt idx="3222">
                  <c:v>37385</c:v>
                </c:pt>
                <c:pt idx="3223">
                  <c:v>37386</c:v>
                </c:pt>
                <c:pt idx="3224">
                  <c:v>37389</c:v>
                </c:pt>
                <c:pt idx="3225">
                  <c:v>37390</c:v>
                </c:pt>
                <c:pt idx="3226">
                  <c:v>37391</c:v>
                </c:pt>
                <c:pt idx="3227">
                  <c:v>37392</c:v>
                </c:pt>
                <c:pt idx="3228">
                  <c:v>37393</c:v>
                </c:pt>
                <c:pt idx="3229">
                  <c:v>37396</c:v>
                </c:pt>
                <c:pt idx="3230">
                  <c:v>37397</c:v>
                </c:pt>
                <c:pt idx="3231">
                  <c:v>37398</c:v>
                </c:pt>
                <c:pt idx="3232">
                  <c:v>37399</c:v>
                </c:pt>
                <c:pt idx="3233">
                  <c:v>37400</c:v>
                </c:pt>
                <c:pt idx="3234">
                  <c:v>37403</c:v>
                </c:pt>
                <c:pt idx="3235">
                  <c:v>37404</c:v>
                </c:pt>
                <c:pt idx="3236">
                  <c:v>37405</c:v>
                </c:pt>
                <c:pt idx="3237">
                  <c:v>37406</c:v>
                </c:pt>
                <c:pt idx="3238">
                  <c:v>37407</c:v>
                </c:pt>
                <c:pt idx="3239">
                  <c:v>37410</c:v>
                </c:pt>
                <c:pt idx="3240">
                  <c:v>37411</c:v>
                </c:pt>
                <c:pt idx="3241">
                  <c:v>37412</c:v>
                </c:pt>
                <c:pt idx="3242">
                  <c:v>37413</c:v>
                </c:pt>
                <c:pt idx="3243">
                  <c:v>37414</c:v>
                </c:pt>
                <c:pt idx="3244">
                  <c:v>37417</c:v>
                </c:pt>
                <c:pt idx="3245">
                  <c:v>37418</c:v>
                </c:pt>
                <c:pt idx="3246">
                  <c:v>37419</c:v>
                </c:pt>
                <c:pt idx="3247">
                  <c:v>37420</c:v>
                </c:pt>
                <c:pt idx="3248">
                  <c:v>37421</c:v>
                </c:pt>
                <c:pt idx="3249">
                  <c:v>37424</c:v>
                </c:pt>
                <c:pt idx="3250">
                  <c:v>37425</c:v>
                </c:pt>
                <c:pt idx="3251">
                  <c:v>37426</c:v>
                </c:pt>
                <c:pt idx="3252">
                  <c:v>37427</c:v>
                </c:pt>
                <c:pt idx="3253">
                  <c:v>37428</c:v>
                </c:pt>
                <c:pt idx="3254">
                  <c:v>37431</c:v>
                </c:pt>
                <c:pt idx="3255">
                  <c:v>37432</c:v>
                </c:pt>
                <c:pt idx="3256">
                  <c:v>37433</c:v>
                </c:pt>
                <c:pt idx="3257">
                  <c:v>37434</c:v>
                </c:pt>
                <c:pt idx="3258">
                  <c:v>37435</c:v>
                </c:pt>
                <c:pt idx="3259">
                  <c:v>37438</c:v>
                </c:pt>
                <c:pt idx="3260">
                  <c:v>37439</c:v>
                </c:pt>
                <c:pt idx="3261">
                  <c:v>37440</c:v>
                </c:pt>
                <c:pt idx="3262">
                  <c:v>37441</c:v>
                </c:pt>
                <c:pt idx="3263">
                  <c:v>37442</c:v>
                </c:pt>
                <c:pt idx="3264">
                  <c:v>37445</c:v>
                </c:pt>
                <c:pt idx="3265">
                  <c:v>37446</c:v>
                </c:pt>
                <c:pt idx="3266">
                  <c:v>37447</c:v>
                </c:pt>
                <c:pt idx="3267">
                  <c:v>37448</c:v>
                </c:pt>
                <c:pt idx="3268">
                  <c:v>37449</c:v>
                </c:pt>
                <c:pt idx="3269">
                  <c:v>37452</c:v>
                </c:pt>
                <c:pt idx="3270">
                  <c:v>37453</c:v>
                </c:pt>
                <c:pt idx="3271">
                  <c:v>37454</c:v>
                </c:pt>
                <c:pt idx="3272">
                  <c:v>37455</c:v>
                </c:pt>
                <c:pt idx="3273">
                  <c:v>37456</c:v>
                </c:pt>
                <c:pt idx="3274">
                  <c:v>37459</c:v>
                </c:pt>
                <c:pt idx="3275">
                  <c:v>37460</c:v>
                </c:pt>
                <c:pt idx="3276">
                  <c:v>37461</c:v>
                </c:pt>
                <c:pt idx="3277">
                  <c:v>37462</c:v>
                </c:pt>
                <c:pt idx="3278">
                  <c:v>37463</c:v>
                </c:pt>
                <c:pt idx="3279">
                  <c:v>37466</c:v>
                </c:pt>
                <c:pt idx="3280">
                  <c:v>37467</c:v>
                </c:pt>
                <c:pt idx="3281">
                  <c:v>37468</c:v>
                </c:pt>
                <c:pt idx="3282">
                  <c:v>37469</c:v>
                </c:pt>
                <c:pt idx="3283">
                  <c:v>37470</c:v>
                </c:pt>
                <c:pt idx="3284">
                  <c:v>37473</c:v>
                </c:pt>
                <c:pt idx="3285">
                  <c:v>37474</c:v>
                </c:pt>
                <c:pt idx="3286">
                  <c:v>37475</c:v>
                </c:pt>
                <c:pt idx="3287">
                  <c:v>37476</c:v>
                </c:pt>
                <c:pt idx="3288">
                  <c:v>37477</c:v>
                </c:pt>
                <c:pt idx="3289">
                  <c:v>37480</c:v>
                </c:pt>
                <c:pt idx="3290">
                  <c:v>37481</c:v>
                </c:pt>
                <c:pt idx="3291">
                  <c:v>37482</c:v>
                </c:pt>
                <c:pt idx="3292">
                  <c:v>37483</c:v>
                </c:pt>
                <c:pt idx="3293">
                  <c:v>37484</c:v>
                </c:pt>
                <c:pt idx="3294">
                  <c:v>37487</c:v>
                </c:pt>
                <c:pt idx="3295">
                  <c:v>37488</c:v>
                </c:pt>
                <c:pt idx="3296">
                  <c:v>37489</c:v>
                </c:pt>
                <c:pt idx="3297">
                  <c:v>37490</c:v>
                </c:pt>
                <c:pt idx="3298">
                  <c:v>37491</c:v>
                </c:pt>
                <c:pt idx="3299">
                  <c:v>37494</c:v>
                </c:pt>
                <c:pt idx="3300">
                  <c:v>37495</c:v>
                </c:pt>
                <c:pt idx="3301">
                  <c:v>37496</c:v>
                </c:pt>
                <c:pt idx="3302">
                  <c:v>37497</c:v>
                </c:pt>
                <c:pt idx="3303">
                  <c:v>37498</c:v>
                </c:pt>
                <c:pt idx="3304">
                  <c:v>37501</c:v>
                </c:pt>
                <c:pt idx="3305">
                  <c:v>37502</c:v>
                </c:pt>
                <c:pt idx="3306">
                  <c:v>37503</c:v>
                </c:pt>
                <c:pt idx="3307">
                  <c:v>37504</c:v>
                </c:pt>
                <c:pt idx="3308">
                  <c:v>37505</c:v>
                </c:pt>
                <c:pt idx="3309">
                  <c:v>37508</c:v>
                </c:pt>
                <c:pt idx="3310">
                  <c:v>37509</c:v>
                </c:pt>
                <c:pt idx="3311">
                  <c:v>37510</c:v>
                </c:pt>
                <c:pt idx="3312">
                  <c:v>37511</c:v>
                </c:pt>
                <c:pt idx="3313">
                  <c:v>37512</c:v>
                </c:pt>
                <c:pt idx="3314">
                  <c:v>37515</c:v>
                </c:pt>
                <c:pt idx="3315">
                  <c:v>37516</c:v>
                </c:pt>
                <c:pt idx="3316">
                  <c:v>37517</c:v>
                </c:pt>
                <c:pt idx="3317">
                  <c:v>37518</c:v>
                </c:pt>
                <c:pt idx="3318">
                  <c:v>37519</c:v>
                </c:pt>
                <c:pt idx="3319">
                  <c:v>37522</c:v>
                </c:pt>
                <c:pt idx="3320">
                  <c:v>37523</c:v>
                </c:pt>
                <c:pt idx="3321">
                  <c:v>37524</c:v>
                </c:pt>
                <c:pt idx="3322">
                  <c:v>37525</c:v>
                </c:pt>
                <c:pt idx="3323">
                  <c:v>37526</c:v>
                </c:pt>
                <c:pt idx="3324">
                  <c:v>37529</c:v>
                </c:pt>
                <c:pt idx="3325">
                  <c:v>37530</c:v>
                </c:pt>
                <c:pt idx="3326">
                  <c:v>37531</c:v>
                </c:pt>
                <c:pt idx="3327">
                  <c:v>37532</c:v>
                </c:pt>
                <c:pt idx="3328">
                  <c:v>37533</c:v>
                </c:pt>
                <c:pt idx="3329">
                  <c:v>37536</c:v>
                </c:pt>
                <c:pt idx="3330">
                  <c:v>37537</c:v>
                </c:pt>
                <c:pt idx="3331">
                  <c:v>37538</c:v>
                </c:pt>
                <c:pt idx="3332">
                  <c:v>37539</c:v>
                </c:pt>
                <c:pt idx="3333">
                  <c:v>37540</c:v>
                </c:pt>
                <c:pt idx="3334">
                  <c:v>37543</c:v>
                </c:pt>
                <c:pt idx="3335">
                  <c:v>37544</c:v>
                </c:pt>
                <c:pt idx="3336">
                  <c:v>37545</c:v>
                </c:pt>
                <c:pt idx="3337">
                  <c:v>37546</c:v>
                </c:pt>
                <c:pt idx="3338">
                  <c:v>37547</c:v>
                </c:pt>
                <c:pt idx="3339">
                  <c:v>37550</c:v>
                </c:pt>
                <c:pt idx="3340">
                  <c:v>37551</c:v>
                </c:pt>
                <c:pt idx="3341">
                  <c:v>37552</c:v>
                </c:pt>
                <c:pt idx="3342">
                  <c:v>37553</c:v>
                </c:pt>
                <c:pt idx="3343">
                  <c:v>37554</c:v>
                </c:pt>
                <c:pt idx="3344">
                  <c:v>37557</c:v>
                </c:pt>
                <c:pt idx="3345">
                  <c:v>37558</c:v>
                </c:pt>
                <c:pt idx="3346">
                  <c:v>37559</c:v>
                </c:pt>
                <c:pt idx="3347">
                  <c:v>37560</c:v>
                </c:pt>
                <c:pt idx="3348">
                  <c:v>37561</c:v>
                </c:pt>
                <c:pt idx="3349">
                  <c:v>37564</c:v>
                </c:pt>
                <c:pt idx="3350">
                  <c:v>37565</c:v>
                </c:pt>
                <c:pt idx="3351">
                  <c:v>37566</c:v>
                </c:pt>
                <c:pt idx="3352">
                  <c:v>37567</c:v>
                </c:pt>
                <c:pt idx="3353">
                  <c:v>37568</c:v>
                </c:pt>
                <c:pt idx="3354">
                  <c:v>37571</c:v>
                </c:pt>
                <c:pt idx="3355">
                  <c:v>37572</c:v>
                </c:pt>
                <c:pt idx="3356">
                  <c:v>37573</c:v>
                </c:pt>
                <c:pt idx="3357">
                  <c:v>37574</c:v>
                </c:pt>
                <c:pt idx="3358">
                  <c:v>37575</c:v>
                </c:pt>
                <c:pt idx="3359">
                  <c:v>37578</c:v>
                </c:pt>
                <c:pt idx="3360">
                  <c:v>37579</c:v>
                </c:pt>
                <c:pt idx="3361">
                  <c:v>37580</c:v>
                </c:pt>
                <c:pt idx="3362">
                  <c:v>37581</c:v>
                </c:pt>
                <c:pt idx="3363">
                  <c:v>37582</c:v>
                </c:pt>
                <c:pt idx="3364">
                  <c:v>37585</c:v>
                </c:pt>
                <c:pt idx="3365">
                  <c:v>37586</c:v>
                </c:pt>
                <c:pt idx="3366">
                  <c:v>37587</c:v>
                </c:pt>
                <c:pt idx="3367">
                  <c:v>37588</c:v>
                </c:pt>
                <c:pt idx="3368">
                  <c:v>37589</c:v>
                </c:pt>
                <c:pt idx="3369">
                  <c:v>37592</c:v>
                </c:pt>
                <c:pt idx="3370">
                  <c:v>37593</c:v>
                </c:pt>
                <c:pt idx="3371">
                  <c:v>37594</c:v>
                </c:pt>
                <c:pt idx="3372">
                  <c:v>37595</c:v>
                </c:pt>
                <c:pt idx="3373">
                  <c:v>37596</c:v>
                </c:pt>
                <c:pt idx="3374">
                  <c:v>37599</c:v>
                </c:pt>
                <c:pt idx="3375">
                  <c:v>37600</c:v>
                </c:pt>
                <c:pt idx="3376">
                  <c:v>37601</c:v>
                </c:pt>
                <c:pt idx="3377">
                  <c:v>37602</c:v>
                </c:pt>
                <c:pt idx="3378">
                  <c:v>37603</c:v>
                </c:pt>
                <c:pt idx="3379">
                  <c:v>37606</c:v>
                </c:pt>
                <c:pt idx="3380">
                  <c:v>37607</c:v>
                </c:pt>
                <c:pt idx="3381">
                  <c:v>37608</c:v>
                </c:pt>
                <c:pt idx="3382">
                  <c:v>37609</c:v>
                </c:pt>
                <c:pt idx="3383">
                  <c:v>37610</c:v>
                </c:pt>
                <c:pt idx="3384">
                  <c:v>37613</c:v>
                </c:pt>
                <c:pt idx="3385">
                  <c:v>37614</c:v>
                </c:pt>
                <c:pt idx="3386">
                  <c:v>37615</c:v>
                </c:pt>
                <c:pt idx="3387">
                  <c:v>37616</c:v>
                </c:pt>
                <c:pt idx="3388">
                  <c:v>37617</c:v>
                </c:pt>
                <c:pt idx="3389">
                  <c:v>37620</c:v>
                </c:pt>
                <c:pt idx="3390">
                  <c:v>37621</c:v>
                </c:pt>
                <c:pt idx="3391">
                  <c:v>37622</c:v>
                </c:pt>
                <c:pt idx="3392">
                  <c:v>37623</c:v>
                </c:pt>
                <c:pt idx="3393">
                  <c:v>37624</c:v>
                </c:pt>
                <c:pt idx="3394">
                  <c:v>37627</c:v>
                </c:pt>
                <c:pt idx="3395">
                  <c:v>37628</c:v>
                </c:pt>
                <c:pt idx="3396">
                  <c:v>37629</c:v>
                </c:pt>
                <c:pt idx="3397">
                  <c:v>37630</c:v>
                </c:pt>
                <c:pt idx="3398">
                  <c:v>37631</c:v>
                </c:pt>
                <c:pt idx="3399">
                  <c:v>37634</c:v>
                </c:pt>
                <c:pt idx="3400">
                  <c:v>37635</c:v>
                </c:pt>
                <c:pt idx="3401">
                  <c:v>37636</c:v>
                </c:pt>
                <c:pt idx="3402">
                  <c:v>37637</c:v>
                </c:pt>
                <c:pt idx="3403">
                  <c:v>37638</c:v>
                </c:pt>
                <c:pt idx="3404">
                  <c:v>37641</c:v>
                </c:pt>
                <c:pt idx="3405">
                  <c:v>37642</c:v>
                </c:pt>
                <c:pt idx="3406">
                  <c:v>37643</c:v>
                </c:pt>
                <c:pt idx="3407">
                  <c:v>37644</c:v>
                </c:pt>
                <c:pt idx="3408">
                  <c:v>37645</c:v>
                </c:pt>
                <c:pt idx="3409">
                  <c:v>37648</c:v>
                </c:pt>
                <c:pt idx="3410">
                  <c:v>37649</c:v>
                </c:pt>
                <c:pt idx="3411">
                  <c:v>37650</c:v>
                </c:pt>
                <c:pt idx="3412">
                  <c:v>37651</c:v>
                </c:pt>
                <c:pt idx="3413">
                  <c:v>37652</c:v>
                </c:pt>
                <c:pt idx="3414">
                  <c:v>37655</c:v>
                </c:pt>
                <c:pt idx="3415">
                  <c:v>37656</c:v>
                </c:pt>
                <c:pt idx="3416">
                  <c:v>37657</c:v>
                </c:pt>
                <c:pt idx="3417">
                  <c:v>37658</c:v>
                </c:pt>
                <c:pt idx="3418">
                  <c:v>37659</c:v>
                </c:pt>
                <c:pt idx="3419">
                  <c:v>37662</c:v>
                </c:pt>
                <c:pt idx="3420">
                  <c:v>37663</c:v>
                </c:pt>
                <c:pt idx="3421">
                  <c:v>37664</c:v>
                </c:pt>
                <c:pt idx="3422">
                  <c:v>37665</c:v>
                </c:pt>
                <c:pt idx="3423">
                  <c:v>37666</c:v>
                </c:pt>
                <c:pt idx="3424">
                  <c:v>37669</c:v>
                </c:pt>
                <c:pt idx="3425">
                  <c:v>37670</c:v>
                </c:pt>
                <c:pt idx="3426">
                  <c:v>37671</c:v>
                </c:pt>
                <c:pt idx="3427">
                  <c:v>37672</c:v>
                </c:pt>
                <c:pt idx="3428">
                  <c:v>37673</c:v>
                </c:pt>
                <c:pt idx="3429">
                  <c:v>37676</c:v>
                </c:pt>
                <c:pt idx="3430">
                  <c:v>37677</c:v>
                </c:pt>
                <c:pt idx="3431">
                  <c:v>37678</c:v>
                </c:pt>
                <c:pt idx="3432">
                  <c:v>37679</c:v>
                </c:pt>
                <c:pt idx="3433">
                  <c:v>37680</c:v>
                </c:pt>
                <c:pt idx="3434">
                  <c:v>37683</c:v>
                </c:pt>
                <c:pt idx="3435">
                  <c:v>37684</c:v>
                </c:pt>
                <c:pt idx="3436">
                  <c:v>37685</c:v>
                </c:pt>
                <c:pt idx="3437">
                  <c:v>37686</c:v>
                </c:pt>
                <c:pt idx="3438">
                  <c:v>37687</c:v>
                </c:pt>
                <c:pt idx="3439">
                  <c:v>37690</c:v>
                </c:pt>
                <c:pt idx="3440">
                  <c:v>37691</c:v>
                </c:pt>
                <c:pt idx="3441">
                  <c:v>37692</c:v>
                </c:pt>
                <c:pt idx="3442">
                  <c:v>37693</c:v>
                </c:pt>
                <c:pt idx="3443">
                  <c:v>37694</c:v>
                </c:pt>
                <c:pt idx="3444">
                  <c:v>37697</c:v>
                </c:pt>
                <c:pt idx="3445">
                  <c:v>37698</c:v>
                </c:pt>
                <c:pt idx="3446">
                  <c:v>37699</c:v>
                </c:pt>
                <c:pt idx="3447">
                  <c:v>37700</c:v>
                </c:pt>
                <c:pt idx="3448">
                  <c:v>37701</c:v>
                </c:pt>
                <c:pt idx="3449">
                  <c:v>37704</c:v>
                </c:pt>
                <c:pt idx="3450">
                  <c:v>37705</c:v>
                </c:pt>
                <c:pt idx="3451">
                  <c:v>37706</c:v>
                </c:pt>
                <c:pt idx="3452">
                  <c:v>37707</c:v>
                </c:pt>
                <c:pt idx="3453">
                  <c:v>37708</c:v>
                </c:pt>
                <c:pt idx="3454">
                  <c:v>37711</c:v>
                </c:pt>
                <c:pt idx="3455">
                  <c:v>37712</c:v>
                </c:pt>
                <c:pt idx="3456">
                  <c:v>37713</c:v>
                </c:pt>
                <c:pt idx="3457">
                  <c:v>37714</c:v>
                </c:pt>
                <c:pt idx="3458">
                  <c:v>37715</c:v>
                </c:pt>
                <c:pt idx="3459">
                  <c:v>37718</c:v>
                </c:pt>
                <c:pt idx="3460">
                  <c:v>37719</c:v>
                </c:pt>
                <c:pt idx="3461">
                  <c:v>37720</c:v>
                </c:pt>
                <c:pt idx="3462">
                  <c:v>37721</c:v>
                </c:pt>
                <c:pt idx="3463">
                  <c:v>37722</c:v>
                </c:pt>
                <c:pt idx="3464">
                  <c:v>37725</c:v>
                </c:pt>
                <c:pt idx="3465">
                  <c:v>37726</c:v>
                </c:pt>
                <c:pt idx="3466">
                  <c:v>37727</c:v>
                </c:pt>
                <c:pt idx="3467">
                  <c:v>37728</c:v>
                </c:pt>
                <c:pt idx="3468">
                  <c:v>37729</c:v>
                </c:pt>
                <c:pt idx="3469">
                  <c:v>37732</c:v>
                </c:pt>
                <c:pt idx="3470">
                  <c:v>37733</c:v>
                </c:pt>
                <c:pt idx="3471">
                  <c:v>37734</c:v>
                </c:pt>
                <c:pt idx="3472">
                  <c:v>37735</c:v>
                </c:pt>
                <c:pt idx="3473">
                  <c:v>37736</c:v>
                </c:pt>
                <c:pt idx="3474">
                  <c:v>37739</c:v>
                </c:pt>
                <c:pt idx="3475">
                  <c:v>37740</c:v>
                </c:pt>
                <c:pt idx="3476">
                  <c:v>37741</c:v>
                </c:pt>
                <c:pt idx="3477">
                  <c:v>37742</c:v>
                </c:pt>
                <c:pt idx="3478">
                  <c:v>37743</c:v>
                </c:pt>
                <c:pt idx="3479">
                  <c:v>37746</c:v>
                </c:pt>
                <c:pt idx="3480">
                  <c:v>37747</c:v>
                </c:pt>
                <c:pt idx="3481">
                  <c:v>37748</c:v>
                </c:pt>
                <c:pt idx="3482">
                  <c:v>37749</c:v>
                </c:pt>
                <c:pt idx="3483">
                  <c:v>37750</c:v>
                </c:pt>
                <c:pt idx="3484">
                  <c:v>37753</c:v>
                </c:pt>
                <c:pt idx="3485">
                  <c:v>37754</c:v>
                </c:pt>
                <c:pt idx="3486">
                  <c:v>37755</c:v>
                </c:pt>
                <c:pt idx="3487">
                  <c:v>37756</c:v>
                </c:pt>
                <c:pt idx="3488">
                  <c:v>37757</c:v>
                </c:pt>
                <c:pt idx="3489">
                  <c:v>37760</c:v>
                </c:pt>
                <c:pt idx="3490">
                  <c:v>37761</c:v>
                </c:pt>
                <c:pt idx="3491">
                  <c:v>37762</c:v>
                </c:pt>
                <c:pt idx="3492">
                  <c:v>37763</c:v>
                </c:pt>
                <c:pt idx="3493">
                  <c:v>37764</c:v>
                </c:pt>
                <c:pt idx="3494">
                  <c:v>37767</c:v>
                </c:pt>
                <c:pt idx="3495">
                  <c:v>37768</c:v>
                </c:pt>
                <c:pt idx="3496">
                  <c:v>37769</c:v>
                </c:pt>
                <c:pt idx="3497">
                  <c:v>37770</c:v>
                </c:pt>
                <c:pt idx="3498">
                  <c:v>37771</c:v>
                </c:pt>
                <c:pt idx="3499">
                  <c:v>37774</c:v>
                </c:pt>
                <c:pt idx="3500">
                  <c:v>37775</c:v>
                </c:pt>
                <c:pt idx="3501">
                  <c:v>37776</c:v>
                </c:pt>
                <c:pt idx="3502">
                  <c:v>37777</c:v>
                </c:pt>
                <c:pt idx="3503">
                  <c:v>37778</c:v>
                </c:pt>
                <c:pt idx="3504">
                  <c:v>37781</c:v>
                </c:pt>
                <c:pt idx="3505">
                  <c:v>37782</c:v>
                </c:pt>
                <c:pt idx="3506">
                  <c:v>37783</c:v>
                </c:pt>
                <c:pt idx="3507">
                  <c:v>37784</c:v>
                </c:pt>
                <c:pt idx="3508">
                  <c:v>37785</c:v>
                </c:pt>
                <c:pt idx="3509">
                  <c:v>37788</c:v>
                </c:pt>
                <c:pt idx="3510">
                  <c:v>37789</c:v>
                </c:pt>
                <c:pt idx="3511">
                  <c:v>37790</c:v>
                </c:pt>
                <c:pt idx="3512">
                  <c:v>37791</c:v>
                </c:pt>
                <c:pt idx="3513">
                  <c:v>37792</c:v>
                </c:pt>
                <c:pt idx="3514">
                  <c:v>37795</c:v>
                </c:pt>
                <c:pt idx="3515">
                  <c:v>37796</c:v>
                </c:pt>
                <c:pt idx="3516">
                  <c:v>37797</c:v>
                </c:pt>
                <c:pt idx="3517">
                  <c:v>37798</c:v>
                </c:pt>
                <c:pt idx="3518">
                  <c:v>37799</c:v>
                </c:pt>
                <c:pt idx="3519">
                  <c:v>37802</c:v>
                </c:pt>
                <c:pt idx="3520">
                  <c:v>37803</c:v>
                </c:pt>
                <c:pt idx="3521">
                  <c:v>37804</c:v>
                </c:pt>
                <c:pt idx="3522">
                  <c:v>37805</c:v>
                </c:pt>
                <c:pt idx="3523">
                  <c:v>37806</c:v>
                </c:pt>
                <c:pt idx="3524">
                  <c:v>37809</c:v>
                </c:pt>
                <c:pt idx="3525">
                  <c:v>37810</c:v>
                </c:pt>
                <c:pt idx="3526">
                  <c:v>37811</c:v>
                </c:pt>
                <c:pt idx="3527">
                  <c:v>37812</c:v>
                </c:pt>
                <c:pt idx="3528">
                  <c:v>37813</c:v>
                </c:pt>
                <c:pt idx="3529">
                  <c:v>37816</c:v>
                </c:pt>
                <c:pt idx="3530">
                  <c:v>37817</c:v>
                </c:pt>
                <c:pt idx="3531">
                  <c:v>37818</c:v>
                </c:pt>
                <c:pt idx="3532">
                  <c:v>37819</c:v>
                </c:pt>
                <c:pt idx="3533">
                  <c:v>37820</c:v>
                </c:pt>
                <c:pt idx="3534">
                  <c:v>37823</c:v>
                </c:pt>
                <c:pt idx="3535">
                  <c:v>37824</c:v>
                </c:pt>
                <c:pt idx="3536">
                  <c:v>37825</c:v>
                </c:pt>
                <c:pt idx="3537">
                  <c:v>37826</c:v>
                </c:pt>
                <c:pt idx="3538">
                  <c:v>37827</c:v>
                </c:pt>
                <c:pt idx="3539">
                  <c:v>37830</c:v>
                </c:pt>
                <c:pt idx="3540">
                  <c:v>37831</c:v>
                </c:pt>
                <c:pt idx="3541">
                  <c:v>37832</c:v>
                </c:pt>
                <c:pt idx="3542">
                  <c:v>37833</c:v>
                </c:pt>
                <c:pt idx="3543">
                  <c:v>37834</c:v>
                </c:pt>
                <c:pt idx="3544">
                  <c:v>37837</c:v>
                </c:pt>
                <c:pt idx="3545">
                  <c:v>37838</c:v>
                </c:pt>
                <c:pt idx="3546">
                  <c:v>37839</c:v>
                </c:pt>
                <c:pt idx="3547">
                  <c:v>37840</c:v>
                </c:pt>
                <c:pt idx="3548">
                  <c:v>37841</c:v>
                </c:pt>
                <c:pt idx="3549">
                  <c:v>37844</c:v>
                </c:pt>
                <c:pt idx="3550">
                  <c:v>37845</c:v>
                </c:pt>
                <c:pt idx="3551">
                  <c:v>37846</c:v>
                </c:pt>
                <c:pt idx="3552">
                  <c:v>37847</c:v>
                </c:pt>
                <c:pt idx="3553">
                  <c:v>37848</c:v>
                </c:pt>
                <c:pt idx="3554">
                  <c:v>37851</c:v>
                </c:pt>
                <c:pt idx="3555">
                  <c:v>37852</c:v>
                </c:pt>
                <c:pt idx="3556">
                  <c:v>37853</c:v>
                </c:pt>
                <c:pt idx="3557">
                  <c:v>37854</c:v>
                </c:pt>
                <c:pt idx="3558">
                  <c:v>37855</c:v>
                </c:pt>
                <c:pt idx="3559">
                  <c:v>37858</c:v>
                </c:pt>
                <c:pt idx="3560">
                  <c:v>37859</c:v>
                </c:pt>
                <c:pt idx="3561">
                  <c:v>37860</c:v>
                </c:pt>
                <c:pt idx="3562">
                  <c:v>37861</c:v>
                </c:pt>
                <c:pt idx="3563">
                  <c:v>37862</c:v>
                </c:pt>
                <c:pt idx="3564">
                  <c:v>37865</c:v>
                </c:pt>
                <c:pt idx="3565">
                  <c:v>37866</c:v>
                </c:pt>
                <c:pt idx="3566">
                  <c:v>37867</c:v>
                </c:pt>
                <c:pt idx="3567">
                  <c:v>37868</c:v>
                </c:pt>
                <c:pt idx="3568">
                  <c:v>37869</c:v>
                </c:pt>
                <c:pt idx="3569">
                  <c:v>37872</c:v>
                </c:pt>
                <c:pt idx="3570">
                  <c:v>37873</c:v>
                </c:pt>
                <c:pt idx="3571">
                  <c:v>37874</c:v>
                </c:pt>
                <c:pt idx="3572">
                  <c:v>37875</c:v>
                </c:pt>
                <c:pt idx="3573">
                  <c:v>37876</c:v>
                </c:pt>
                <c:pt idx="3574">
                  <c:v>37879</c:v>
                </c:pt>
                <c:pt idx="3575">
                  <c:v>37880</c:v>
                </c:pt>
                <c:pt idx="3576">
                  <c:v>37881</c:v>
                </c:pt>
                <c:pt idx="3577">
                  <c:v>37882</c:v>
                </c:pt>
                <c:pt idx="3578">
                  <c:v>37883</c:v>
                </c:pt>
                <c:pt idx="3579">
                  <c:v>37886</c:v>
                </c:pt>
                <c:pt idx="3580">
                  <c:v>37887</c:v>
                </c:pt>
                <c:pt idx="3581">
                  <c:v>37888</c:v>
                </c:pt>
                <c:pt idx="3582">
                  <c:v>37889</c:v>
                </c:pt>
                <c:pt idx="3583">
                  <c:v>37890</c:v>
                </c:pt>
                <c:pt idx="3584">
                  <c:v>37893</c:v>
                </c:pt>
                <c:pt idx="3585">
                  <c:v>37894</c:v>
                </c:pt>
                <c:pt idx="3586">
                  <c:v>37895</c:v>
                </c:pt>
                <c:pt idx="3587">
                  <c:v>37896</c:v>
                </c:pt>
                <c:pt idx="3588">
                  <c:v>37897</c:v>
                </c:pt>
                <c:pt idx="3589">
                  <c:v>37900</c:v>
                </c:pt>
                <c:pt idx="3590">
                  <c:v>37901</c:v>
                </c:pt>
                <c:pt idx="3591">
                  <c:v>37902</c:v>
                </c:pt>
                <c:pt idx="3592">
                  <c:v>37903</c:v>
                </c:pt>
                <c:pt idx="3593">
                  <c:v>37904</c:v>
                </c:pt>
                <c:pt idx="3594">
                  <c:v>37907</c:v>
                </c:pt>
                <c:pt idx="3595">
                  <c:v>37908</c:v>
                </c:pt>
                <c:pt idx="3596">
                  <c:v>37909</c:v>
                </c:pt>
                <c:pt idx="3597">
                  <c:v>37910</c:v>
                </c:pt>
                <c:pt idx="3598">
                  <c:v>37911</c:v>
                </c:pt>
                <c:pt idx="3599">
                  <c:v>37914</c:v>
                </c:pt>
                <c:pt idx="3600">
                  <c:v>37915</c:v>
                </c:pt>
                <c:pt idx="3601">
                  <c:v>37916</c:v>
                </c:pt>
                <c:pt idx="3602">
                  <c:v>37917</c:v>
                </c:pt>
                <c:pt idx="3603">
                  <c:v>37918</c:v>
                </c:pt>
                <c:pt idx="3604">
                  <c:v>37921</c:v>
                </c:pt>
                <c:pt idx="3605">
                  <c:v>37922</c:v>
                </c:pt>
                <c:pt idx="3606">
                  <c:v>37923</c:v>
                </c:pt>
                <c:pt idx="3607">
                  <c:v>37924</c:v>
                </c:pt>
                <c:pt idx="3608">
                  <c:v>37925</c:v>
                </c:pt>
                <c:pt idx="3609">
                  <c:v>37928</c:v>
                </c:pt>
                <c:pt idx="3610">
                  <c:v>37929</c:v>
                </c:pt>
                <c:pt idx="3611">
                  <c:v>37930</c:v>
                </c:pt>
                <c:pt idx="3612">
                  <c:v>37931</c:v>
                </c:pt>
                <c:pt idx="3613">
                  <c:v>37932</c:v>
                </c:pt>
                <c:pt idx="3614">
                  <c:v>37935</c:v>
                </c:pt>
                <c:pt idx="3615">
                  <c:v>37936</c:v>
                </c:pt>
                <c:pt idx="3616">
                  <c:v>37937</c:v>
                </c:pt>
                <c:pt idx="3617">
                  <c:v>37938</c:v>
                </c:pt>
                <c:pt idx="3618">
                  <c:v>37939</c:v>
                </c:pt>
                <c:pt idx="3619">
                  <c:v>37942</c:v>
                </c:pt>
                <c:pt idx="3620">
                  <c:v>37943</c:v>
                </c:pt>
                <c:pt idx="3621">
                  <c:v>37944</c:v>
                </c:pt>
                <c:pt idx="3622">
                  <c:v>37945</c:v>
                </c:pt>
                <c:pt idx="3623">
                  <c:v>37946</c:v>
                </c:pt>
                <c:pt idx="3624">
                  <c:v>37949</c:v>
                </c:pt>
                <c:pt idx="3625">
                  <c:v>37950</c:v>
                </c:pt>
                <c:pt idx="3626">
                  <c:v>37951</c:v>
                </c:pt>
                <c:pt idx="3627">
                  <c:v>37952</c:v>
                </c:pt>
                <c:pt idx="3628">
                  <c:v>37953</c:v>
                </c:pt>
                <c:pt idx="3629">
                  <c:v>37956</c:v>
                </c:pt>
                <c:pt idx="3630">
                  <c:v>37957</c:v>
                </c:pt>
                <c:pt idx="3631">
                  <c:v>37958</c:v>
                </c:pt>
                <c:pt idx="3632">
                  <c:v>37959</c:v>
                </c:pt>
                <c:pt idx="3633">
                  <c:v>37960</c:v>
                </c:pt>
                <c:pt idx="3634">
                  <c:v>37963</c:v>
                </c:pt>
                <c:pt idx="3635">
                  <c:v>37964</c:v>
                </c:pt>
                <c:pt idx="3636">
                  <c:v>37965</c:v>
                </c:pt>
                <c:pt idx="3637">
                  <c:v>37966</c:v>
                </c:pt>
                <c:pt idx="3638">
                  <c:v>37967</c:v>
                </c:pt>
                <c:pt idx="3639">
                  <c:v>37970</c:v>
                </c:pt>
                <c:pt idx="3640">
                  <c:v>37971</c:v>
                </c:pt>
                <c:pt idx="3641">
                  <c:v>37972</c:v>
                </c:pt>
                <c:pt idx="3642">
                  <c:v>37973</c:v>
                </c:pt>
                <c:pt idx="3643">
                  <c:v>37974</c:v>
                </c:pt>
                <c:pt idx="3644">
                  <c:v>37977</c:v>
                </c:pt>
                <c:pt idx="3645">
                  <c:v>37978</c:v>
                </c:pt>
                <c:pt idx="3646">
                  <c:v>37979</c:v>
                </c:pt>
                <c:pt idx="3647">
                  <c:v>37980</c:v>
                </c:pt>
                <c:pt idx="3648">
                  <c:v>37981</c:v>
                </c:pt>
                <c:pt idx="3649">
                  <c:v>37984</c:v>
                </c:pt>
                <c:pt idx="3650">
                  <c:v>37985</c:v>
                </c:pt>
                <c:pt idx="3651">
                  <c:v>37986</c:v>
                </c:pt>
                <c:pt idx="3652">
                  <c:v>37987</c:v>
                </c:pt>
                <c:pt idx="3653">
                  <c:v>37988</c:v>
                </c:pt>
                <c:pt idx="3654">
                  <c:v>37991</c:v>
                </c:pt>
                <c:pt idx="3655">
                  <c:v>37992</c:v>
                </c:pt>
                <c:pt idx="3656">
                  <c:v>37993</c:v>
                </c:pt>
                <c:pt idx="3657">
                  <c:v>37994</c:v>
                </c:pt>
                <c:pt idx="3658">
                  <c:v>37995</c:v>
                </c:pt>
                <c:pt idx="3659">
                  <c:v>37998</c:v>
                </c:pt>
                <c:pt idx="3660">
                  <c:v>37999</c:v>
                </c:pt>
                <c:pt idx="3661">
                  <c:v>38000</c:v>
                </c:pt>
                <c:pt idx="3662">
                  <c:v>38001</c:v>
                </c:pt>
                <c:pt idx="3663">
                  <c:v>38002</c:v>
                </c:pt>
                <c:pt idx="3664">
                  <c:v>38005</c:v>
                </c:pt>
                <c:pt idx="3665">
                  <c:v>38006</c:v>
                </c:pt>
                <c:pt idx="3666">
                  <c:v>38007</c:v>
                </c:pt>
                <c:pt idx="3667">
                  <c:v>38008</c:v>
                </c:pt>
                <c:pt idx="3668">
                  <c:v>38009</c:v>
                </c:pt>
                <c:pt idx="3669">
                  <c:v>38012</c:v>
                </c:pt>
                <c:pt idx="3670">
                  <c:v>38013</c:v>
                </c:pt>
                <c:pt idx="3671">
                  <c:v>38014</c:v>
                </c:pt>
                <c:pt idx="3672">
                  <c:v>38015</c:v>
                </c:pt>
                <c:pt idx="3673">
                  <c:v>38016</c:v>
                </c:pt>
                <c:pt idx="3674">
                  <c:v>38019</c:v>
                </c:pt>
                <c:pt idx="3675">
                  <c:v>38020</c:v>
                </c:pt>
                <c:pt idx="3676">
                  <c:v>38021</c:v>
                </c:pt>
                <c:pt idx="3677">
                  <c:v>38022</c:v>
                </c:pt>
                <c:pt idx="3678">
                  <c:v>38023</c:v>
                </c:pt>
                <c:pt idx="3679">
                  <c:v>38026</c:v>
                </c:pt>
                <c:pt idx="3680">
                  <c:v>38027</c:v>
                </c:pt>
                <c:pt idx="3681">
                  <c:v>38028</c:v>
                </c:pt>
                <c:pt idx="3682">
                  <c:v>38029</c:v>
                </c:pt>
                <c:pt idx="3683">
                  <c:v>38030</c:v>
                </c:pt>
                <c:pt idx="3684">
                  <c:v>38033</c:v>
                </c:pt>
                <c:pt idx="3685">
                  <c:v>38034</c:v>
                </c:pt>
                <c:pt idx="3686">
                  <c:v>38035</c:v>
                </c:pt>
                <c:pt idx="3687">
                  <c:v>38036</c:v>
                </c:pt>
                <c:pt idx="3688">
                  <c:v>38037</c:v>
                </c:pt>
                <c:pt idx="3689">
                  <c:v>38040</c:v>
                </c:pt>
                <c:pt idx="3690">
                  <c:v>38041</c:v>
                </c:pt>
                <c:pt idx="3691">
                  <c:v>38042</c:v>
                </c:pt>
                <c:pt idx="3692">
                  <c:v>38043</c:v>
                </c:pt>
                <c:pt idx="3693">
                  <c:v>38044</c:v>
                </c:pt>
                <c:pt idx="3694">
                  <c:v>38047</c:v>
                </c:pt>
                <c:pt idx="3695">
                  <c:v>38048</c:v>
                </c:pt>
                <c:pt idx="3696">
                  <c:v>38049</c:v>
                </c:pt>
                <c:pt idx="3697">
                  <c:v>38050</c:v>
                </c:pt>
                <c:pt idx="3698">
                  <c:v>38051</c:v>
                </c:pt>
                <c:pt idx="3699">
                  <c:v>38054</c:v>
                </c:pt>
                <c:pt idx="3700">
                  <c:v>38055</c:v>
                </c:pt>
                <c:pt idx="3701">
                  <c:v>38056</c:v>
                </c:pt>
                <c:pt idx="3702">
                  <c:v>38057</c:v>
                </c:pt>
                <c:pt idx="3703">
                  <c:v>38058</c:v>
                </c:pt>
                <c:pt idx="3704">
                  <c:v>38061</c:v>
                </c:pt>
                <c:pt idx="3705">
                  <c:v>38062</c:v>
                </c:pt>
                <c:pt idx="3706">
                  <c:v>38063</c:v>
                </c:pt>
                <c:pt idx="3707">
                  <c:v>38064</c:v>
                </c:pt>
                <c:pt idx="3708">
                  <c:v>38065</c:v>
                </c:pt>
                <c:pt idx="3709">
                  <c:v>38068</c:v>
                </c:pt>
                <c:pt idx="3710">
                  <c:v>38069</c:v>
                </c:pt>
                <c:pt idx="3711">
                  <c:v>38070</c:v>
                </c:pt>
                <c:pt idx="3712">
                  <c:v>38071</c:v>
                </c:pt>
                <c:pt idx="3713">
                  <c:v>38072</c:v>
                </c:pt>
                <c:pt idx="3714">
                  <c:v>38075</c:v>
                </c:pt>
                <c:pt idx="3715">
                  <c:v>38076</c:v>
                </c:pt>
                <c:pt idx="3716">
                  <c:v>38077</c:v>
                </c:pt>
                <c:pt idx="3717">
                  <c:v>38078</c:v>
                </c:pt>
                <c:pt idx="3718">
                  <c:v>38079</c:v>
                </c:pt>
                <c:pt idx="3719">
                  <c:v>38082</c:v>
                </c:pt>
                <c:pt idx="3720">
                  <c:v>38083</c:v>
                </c:pt>
                <c:pt idx="3721">
                  <c:v>38084</c:v>
                </c:pt>
                <c:pt idx="3722">
                  <c:v>38085</c:v>
                </c:pt>
                <c:pt idx="3723">
                  <c:v>38086</c:v>
                </c:pt>
                <c:pt idx="3724">
                  <c:v>38089</c:v>
                </c:pt>
                <c:pt idx="3725">
                  <c:v>38090</c:v>
                </c:pt>
                <c:pt idx="3726">
                  <c:v>38091</c:v>
                </c:pt>
                <c:pt idx="3727">
                  <c:v>38092</c:v>
                </c:pt>
                <c:pt idx="3728">
                  <c:v>38093</c:v>
                </c:pt>
                <c:pt idx="3729">
                  <c:v>38096</c:v>
                </c:pt>
                <c:pt idx="3730">
                  <c:v>38097</c:v>
                </c:pt>
                <c:pt idx="3731">
                  <c:v>38098</c:v>
                </c:pt>
                <c:pt idx="3732">
                  <c:v>38099</c:v>
                </c:pt>
                <c:pt idx="3733">
                  <c:v>38100</c:v>
                </c:pt>
                <c:pt idx="3734">
                  <c:v>38103</c:v>
                </c:pt>
                <c:pt idx="3735">
                  <c:v>38104</c:v>
                </c:pt>
                <c:pt idx="3736">
                  <c:v>38105</c:v>
                </c:pt>
                <c:pt idx="3737">
                  <c:v>38106</c:v>
                </c:pt>
                <c:pt idx="3738">
                  <c:v>38107</c:v>
                </c:pt>
                <c:pt idx="3739">
                  <c:v>38110</c:v>
                </c:pt>
                <c:pt idx="3740">
                  <c:v>38111</c:v>
                </c:pt>
                <c:pt idx="3741">
                  <c:v>38112</c:v>
                </c:pt>
                <c:pt idx="3742">
                  <c:v>38113</c:v>
                </c:pt>
                <c:pt idx="3743">
                  <c:v>38114</c:v>
                </c:pt>
                <c:pt idx="3744">
                  <c:v>38117</c:v>
                </c:pt>
                <c:pt idx="3745">
                  <c:v>38118</c:v>
                </c:pt>
                <c:pt idx="3746">
                  <c:v>38119</c:v>
                </c:pt>
                <c:pt idx="3747">
                  <c:v>38120</c:v>
                </c:pt>
                <c:pt idx="3748">
                  <c:v>38121</c:v>
                </c:pt>
                <c:pt idx="3749">
                  <c:v>38124</c:v>
                </c:pt>
                <c:pt idx="3750">
                  <c:v>38125</c:v>
                </c:pt>
                <c:pt idx="3751">
                  <c:v>38126</c:v>
                </c:pt>
                <c:pt idx="3752">
                  <c:v>38127</c:v>
                </c:pt>
                <c:pt idx="3753">
                  <c:v>38128</c:v>
                </c:pt>
                <c:pt idx="3754">
                  <c:v>38131</c:v>
                </c:pt>
                <c:pt idx="3755">
                  <c:v>38132</c:v>
                </c:pt>
                <c:pt idx="3756">
                  <c:v>38133</c:v>
                </c:pt>
                <c:pt idx="3757">
                  <c:v>38134</c:v>
                </c:pt>
                <c:pt idx="3758">
                  <c:v>38135</c:v>
                </c:pt>
                <c:pt idx="3759">
                  <c:v>38138</c:v>
                </c:pt>
                <c:pt idx="3760">
                  <c:v>38139</c:v>
                </c:pt>
                <c:pt idx="3761">
                  <c:v>38140</c:v>
                </c:pt>
                <c:pt idx="3762">
                  <c:v>38141</c:v>
                </c:pt>
                <c:pt idx="3763">
                  <c:v>38142</c:v>
                </c:pt>
                <c:pt idx="3764">
                  <c:v>38145</c:v>
                </c:pt>
                <c:pt idx="3765">
                  <c:v>38146</c:v>
                </c:pt>
                <c:pt idx="3766">
                  <c:v>38147</c:v>
                </c:pt>
                <c:pt idx="3767">
                  <c:v>38148</c:v>
                </c:pt>
                <c:pt idx="3768">
                  <c:v>38149</c:v>
                </c:pt>
                <c:pt idx="3769">
                  <c:v>38152</c:v>
                </c:pt>
                <c:pt idx="3770">
                  <c:v>38153</c:v>
                </c:pt>
                <c:pt idx="3771">
                  <c:v>38154</c:v>
                </c:pt>
                <c:pt idx="3772">
                  <c:v>38155</c:v>
                </c:pt>
                <c:pt idx="3773">
                  <c:v>38156</c:v>
                </c:pt>
                <c:pt idx="3774">
                  <c:v>38159</c:v>
                </c:pt>
                <c:pt idx="3775">
                  <c:v>38160</c:v>
                </c:pt>
                <c:pt idx="3776">
                  <c:v>38161</c:v>
                </c:pt>
                <c:pt idx="3777">
                  <c:v>38162</c:v>
                </c:pt>
                <c:pt idx="3778">
                  <c:v>38163</c:v>
                </c:pt>
                <c:pt idx="3779">
                  <c:v>38166</c:v>
                </c:pt>
                <c:pt idx="3780">
                  <c:v>38167</c:v>
                </c:pt>
                <c:pt idx="3781">
                  <c:v>38168</c:v>
                </c:pt>
                <c:pt idx="3782">
                  <c:v>38169</c:v>
                </c:pt>
                <c:pt idx="3783">
                  <c:v>38170</c:v>
                </c:pt>
                <c:pt idx="3784">
                  <c:v>38173</c:v>
                </c:pt>
                <c:pt idx="3785">
                  <c:v>38174</c:v>
                </c:pt>
                <c:pt idx="3786">
                  <c:v>38175</c:v>
                </c:pt>
                <c:pt idx="3787">
                  <c:v>38176</c:v>
                </c:pt>
                <c:pt idx="3788">
                  <c:v>38177</c:v>
                </c:pt>
                <c:pt idx="3789">
                  <c:v>38180</c:v>
                </c:pt>
                <c:pt idx="3790">
                  <c:v>38181</c:v>
                </c:pt>
                <c:pt idx="3791">
                  <c:v>38182</c:v>
                </c:pt>
                <c:pt idx="3792">
                  <c:v>38183</c:v>
                </c:pt>
                <c:pt idx="3793">
                  <c:v>38184</c:v>
                </c:pt>
                <c:pt idx="3794">
                  <c:v>38187</c:v>
                </c:pt>
                <c:pt idx="3795">
                  <c:v>38188</c:v>
                </c:pt>
                <c:pt idx="3796">
                  <c:v>38189</c:v>
                </c:pt>
                <c:pt idx="3797">
                  <c:v>38190</c:v>
                </c:pt>
                <c:pt idx="3798">
                  <c:v>38191</c:v>
                </c:pt>
                <c:pt idx="3799">
                  <c:v>38194</c:v>
                </c:pt>
                <c:pt idx="3800">
                  <c:v>38195</c:v>
                </c:pt>
                <c:pt idx="3801">
                  <c:v>38196</c:v>
                </c:pt>
                <c:pt idx="3802">
                  <c:v>38197</c:v>
                </c:pt>
                <c:pt idx="3803">
                  <c:v>38198</c:v>
                </c:pt>
                <c:pt idx="3804">
                  <c:v>38201</c:v>
                </c:pt>
                <c:pt idx="3805">
                  <c:v>38202</c:v>
                </c:pt>
                <c:pt idx="3806">
                  <c:v>38203</c:v>
                </c:pt>
                <c:pt idx="3807">
                  <c:v>38204</c:v>
                </c:pt>
                <c:pt idx="3808">
                  <c:v>38205</c:v>
                </c:pt>
                <c:pt idx="3809">
                  <c:v>38208</c:v>
                </c:pt>
                <c:pt idx="3810">
                  <c:v>38209</c:v>
                </c:pt>
                <c:pt idx="3811">
                  <c:v>38210</c:v>
                </c:pt>
                <c:pt idx="3812">
                  <c:v>38211</c:v>
                </c:pt>
                <c:pt idx="3813">
                  <c:v>38212</c:v>
                </c:pt>
                <c:pt idx="3814">
                  <c:v>38215</c:v>
                </c:pt>
                <c:pt idx="3815">
                  <c:v>38216</c:v>
                </c:pt>
                <c:pt idx="3816">
                  <c:v>38217</c:v>
                </c:pt>
                <c:pt idx="3817">
                  <c:v>38218</c:v>
                </c:pt>
                <c:pt idx="3818">
                  <c:v>38219</c:v>
                </c:pt>
                <c:pt idx="3819">
                  <c:v>38222</c:v>
                </c:pt>
                <c:pt idx="3820">
                  <c:v>38223</c:v>
                </c:pt>
                <c:pt idx="3821">
                  <c:v>38224</c:v>
                </c:pt>
                <c:pt idx="3822">
                  <c:v>38225</c:v>
                </c:pt>
                <c:pt idx="3823">
                  <c:v>38226</c:v>
                </c:pt>
                <c:pt idx="3824">
                  <c:v>38229</c:v>
                </c:pt>
                <c:pt idx="3825">
                  <c:v>38230</c:v>
                </c:pt>
                <c:pt idx="3826">
                  <c:v>38231</c:v>
                </c:pt>
                <c:pt idx="3827">
                  <c:v>38232</c:v>
                </c:pt>
                <c:pt idx="3828">
                  <c:v>38233</c:v>
                </c:pt>
                <c:pt idx="3829">
                  <c:v>38236</c:v>
                </c:pt>
                <c:pt idx="3830">
                  <c:v>38237</c:v>
                </c:pt>
                <c:pt idx="3831">
                  <c:v>38238</c:v>
                </c:pt>
                <c:pt idx="3832">
                  <c:v>38239</c:v>
                </c:pt>
                <c:pt idx="3833">
                  <c:v>38240</c:v>
                </c:pt>
                <c:pt idx="3834">
                  <c:v>38243</c:v>
                </c:pt>
                <c:pt idx="3835">
                  <c:v>38244</c:v>
                </c:pt>
                <c:pt idx="3836">
                  <c:v>38245</c:v>
                </c:pt>
                <c:pt idx="3837">
                  <c:v>38246</c:v>
                </c:pt>
                <c:pt idx="3838">
                  <c:v>38247</c:v>
                </c:pt>
                <c:pt idx="3839">
                  <c:v>38250</c:v>
                </c:pt>
                <c:pt idx="3840">
                  <c:v>38251</c:v>
                </c:pt>
                <c:pt idx="3841">
                  <c:v>38252</c:v>
                </c:pt>
                <c:pt idx="3842">
                  <c:v>38253</c:v>
                </c:pt>
                <c:pt idx="3843">
                  <c:v>38254</c:v>
                </c:pt>
                <c:pt idx="3844">
                  <c:v>38257</c:v>
                </c:pt>
                <c:pt idx="3845">
                  <c:v>38258</c:v>
                </c:pt>
                <c:pt idx="3846">
                  <c:v>38259</c:v>
                </c:pt>
                <c:pt idx="3847">
                  <c:v>38260</c:v>
                </c:pt>
                <c:pt idx="3848">
                  <c:v>38261</c:v>
                </c:pt>
                <c:pt idx="3849">
                  <c:v>38264</c:v>
                </c:pt>
                <c:pt idx="3850">
                  <c:v>38265</c:v>
                </c:pt>
                <c:pt idx="3851">
                  <c:v>38266</c:v>
                </c:pt>
                <c:pt idx="3852">
                  <c:v>38267</c:v>
                </c:pt>
                <c:pt idx="3853">
                  <c:v>38268</c:v>
                </c:pt>
                <c:pt idx="3854">
                  <c:v>38271</c:v>
                </c:pt>
                <c:pt idx="3855">
                  <c:v>38272</c:v>
                </c:pt>
                <c:pt idx="3856">
                  <c:v>38273</c:v>
                </c:pt>
                <c:pt idx="3857">
                  <c:v>38274</c:v>
                </c:pt>
                <c:pt idx="3858">
                  <c:v>38275</c:v>
                </c:pt>
                <c:pt idx="3859">
                  <c:v>38278</c:v>
                </c:pt>
                <c:pt idx="3860">
                  <c:v>38279</c:v>
                </c:pt>
                <c:pt idx="3861">
                  <c:v>38280</c:v>
                </c:pt>
                <c:pt idx="3862">
                  <c:v>38281</c:v>
                </c:pt>
                <c:pt idx="3863">
                  <c:v>38282</c:v>
                </c:pt>
                <c:pt idx="3864">
                  <c:v>38285</c:v>
                </c:pt>
                <c:pt idx="3865">
                  <c:v>38286</c:v>
                </c:pt>
                <c:pt idx="3866">
                  <c:v>38287</c:v>
                </c:pt>
                <c:pt idx="3867">
                  <c:v>38288</c:v>
                </c:pt>
                <c:pt idx="3868">
                  <c:v>38289</c:v>
                </c:pt>
                <c:pt idx="3869">
                  <c:v>38292</c:v>
                </c:pt>
                <c:pt idx="3870">
                  <c:v>38293</c:v>
                </c:pt>
                <c:pt idx="3871">
                  <c:v>38294</c:v>
                </c:pt>
                <c:pt idx="3872">
                  <c:v>38295</c:v>
                </c:pt>
                <c:pt idx="3873">
                  <c:v>38296</c:v>
                </c:pt>
                <c:pt idx="3874">
                  <c:v>38299</c:v>
                </c:pt>
                <c:pt idx="3875">
                  <c:v>38300</c:v>
                </c:pt>
                <c:pt idx="3876">
                  <c:v>38301</c:v>
                </c:pt>
                <c:pt idx="3877">
                  <c:v>38302</c:v>
                </c:pt>
                <c:pt idx="3878">
                  <c:v>38303</c:v>
                </c:pt>
                <c:pt idx="3879">
                  <c:v>38306</c:v>
                </c:pt>
                <c:pt idx="3880">
                  <c:v>38307</c:v>
                </c:pt>
                <c:pt idx="3881">
                  <c:v>38308</c:v>
                </c:pt>
                <c:pt idx="3882">
                  <c:v>38309</c:v>
                </c:pt>
                <c:pt idx="3883">
                  <c:v>38310</c:v>
                </c:pt>
                <c:pt idx="3884">
                  <c:v>38313</c:v>
                </c:pt>
                <c:pt idx="3885">
                  <c:v>38314</c:v>
                </c:pt>
                <c:pt idx="3886">
                  <c:v>38315</c:v>
                </c:pt>
                <c:pt idx="3887">
                  <c:v>38316</c:v>
                </c:pt>
                <c:pt idx="3888">
                  <c:v>38317</c:v>
                </c:pt>
                <c:pt idx="3889">
                  <c:v>38320</c:v>
                </c:pt>
                <c:pt idx="3890">
                  <c:v>38321</c:v>
                </c:pt>
                <c:pt idx="3891">
                  <c:v>38322</c:v>
                </c:pt>
                <c:pt idx="3892">
                  <c:v>38323</c:v>
                </c:pt>
                <c:pt idx="3893">
                  <c:v>38324</c:v>
                </c:pt>
                <c:pt idx="3894">
                  <c:v>38327</c:v>
                </c:pt>
                <c:pt idx="3895">
                  <c:v>38328</c:v>
                </c:pt>
                <c:pt idx="3896">
                  <c:v>38329</c:v>
                </c:pt>
                <c:pt idx="3897">
                  <c:v>38330</c:v>
                </c:pt>
                <c:pt idx="3898">
                  <c:v>38331</c:v>
                </c:pt>
                <c:pt idx="3899">
                  <c:v>38334</c:v>
                </c:pt>
                <c:pt idx="3900">
                  <c:v>38335</c:v>
                </c:pt>
                <c:pt idx="3901">
                  <c:v>38336</c:v>
                </c:pt>
                <c:pt idx="3902">
                  <c:v>38337</c:v>
                </c:pt>
                <c:pt idx="3903">
                  <c:v>38338</c:v>
                </c:pt>
                <c:pt idx="3904">
                  <c:v>38341</c:v>
                </c:pt>
                <c:pt idx="3905">
                  <c:v>38342</c:v>
                </c:pt>
                <c:pt idx="3906">
                  <c:v>38343</c:v>
                </c:pt>
                <c:pt idx="3907">
                  <c:v>38344</c:v>
                </c:pt>
                <c:pt idx="3908">
                  <c:v>38345</c:v>
                </c:pt>
                <c:pt idx="3909">
                  <c:v>38348</c:v>
                </c:pt>
                <c:pt idx="3910">
                  <c:v>38349</c:v>
                </c:pt>
                <c:pt idx="3911">
                  <c:v>38350</c:v>
                </c:pt>
                <c:pt idx="3912">
                  <c:v>38351</c:v>
                </c:pt>
                <c:pt idx="3913">
                  <c:v>38352</c:v>
                </c:pt>
                <c:pt idx="3914">
                  <c:v>38355</c:v>
                </c:pt>
                <c:pt idx="3915">
                  <c:v>38356</c:v>
                </c:pt>
                <c:pt idx="3916">
                  <c:v>38357</c:v>
                </c:pt>
                <c:pt idx="3917">
                  <c:v>38358</c:v>
                </c:pt>
                <c:pt idx="3918">
                  <c:v>38359</c:v>
                </c:pt>
                <c:pt idx="3919">
                  <c:v>38362</c:v>
                </c:pt>
                <c:pt idx="3920">
                  <c:v>38363</c:v>
                </c:pt>
                <c:pt idx="3921">
                  <c:v>38364</c:v>
                </c:pt>
                <c:pt idx="3922">
                  <c:v>38365</c:v>
                </c:pt>
                <c:pt idx="3923">
                  <c:v>38366</c:v>
                </c:pt>
                <c:pt idx="3924">
                  <c:v>38369</c:v>
                </c:pt>
                <c:pt idx="3925">
                  <c:v>38370</c:v>
                </c:pt>
                <c:pt idx="3926">
                  <c:v>38371</c:v>
                </c:pt>
                <c:pt idx="3927">
                  <c:v>38372</c:v>
                </c:pt>
                <c:pt idx="3928">
                  <c:v>38373</c:v>
                </c:pt>
                <c:pt idx="3929">
                  <c:v>38376</c:v>
                </c:pt>
                <c:pt idx="3930">
                  <c:v>38377</c:v>
                </c:pt>
                <c:pt idx="3931">
                  <c:v>38378</c:v>
                </c:pt>
                <c:pt idx="3932">
                  <c:v>38379</c:v>
                </c:pt>
                <c:pt idx="3933">
                  <c:v>38380</c:v>
                </c:pt>
                <c:pt idx="3934">
                  <c:v>38383</c:v>
                </c:pt>
                <c:pt idx="3935">
                  <c:v>38384</c:v>
                </c:pt>
                <c:pt idx="3936">
                  <c:v>38385</c:v>
                </c:pt>
                <c:pt idx="3937">
                  <c:v>38386</c:v>
                </c:pt>
                <c:pt idx="3938">
                  <c:v>38387</c:v>
                </c:pt>
                <c:pt idx="3939">
                  <c:v>38390</c:v>
                </c:pt>
                <c:pt idx="3940">
                  <c:v>38391</c:v>
                </c:pt>
                <c:pt idx="3941">
                  <c:v>38392</c:v>
                </c:pt>
                <c:pt idx="3942">
                  <c:v>38393</c:v>
                </c:pt>
                <c:pt idx="3943">
                  <c:v>38394</c:v>
                </c:pt>
                <c:pt idx="3944">
                  <c:v>38397</c:v>
                </c:pt>
                <c:pt idx="3945">
                  <c:v>38398</c:v>
                </c:pt>
                <c:pt idx="3946">
                  <c:v>38399</c:v>
                </c:pt>
                <c:pt idx="3947">
                  <c:v>38400</c:v>
                </c:pt>
                <c:pt idx="3948">
                  <c:v>38401</c:v>
                </c:pt>
                <c:pt idx="3949">
                  <c:v>38404</c:v>
                </c:pt>
                <c:pt idx="3950">
                  <c:v>38405</c:v>
                </c:pt>
                <c:pt idx="3951">
                  <c:v>38406</c:v>
                </c:pt>
                <c:pt idx="3952">
                  <c:v>38407</c:v>
                </c:pt>
                <c:pt idx="3953">
                  <c:v>38408</c:v>
                </c:pt>
                <c:pt idx="3954">
                  <c:v>38411</c:v>
                </c:pt>
                <c:pt idx="3955">
                  <c:v>38412</c:v>
                </c:pt>
                <c:pt idx="3956">
                  <c:v>38413</c:v>
                </c:pt>
                <c:pt idx="3957">
                  <c:v>38414</c:v>
                </c:pt>
                <c:pt idx="3958">
                  <c:v>38415</c:v>
                </c:pt>
                <c:pt idx="3959">
                  <c:v>38418</c:v>
                </c:pt>
                <c:pt idx="3960">
                  <c:v>38419</c:v>
                </c:pt>
                <c:pt idx="3961">
                  <c:v>38420</c:v>
                </c:pt>
                <c:pt idx="3962">
                  <c:v>38421</c:v>
                </c:pt>
                <c:pt idx="3963">
                  <c:v>38422</c:v>
                </c:pt>
                <c:pt idx="3964">
                  <c:v>38425</c:v>
                </c:pt>
                <c:pt idx="3965">
                  <c:v>38426</c:v>
                </c:pt>
                <c:pt idx="3966">
                  <c:v>38427</c:v>
                </c:pt>
                <c:pt idx="3967">
                  <c:v>38428</c:v>
                </c:pt>
                <c:pt idx="3968">
                  <c:v>38429</c:v>
                </c:pt>
                <c:pt idx="3969">
                  <c:v>38432</c:v>
                </c:pt>
                <c:pt idx="3970">
                  <c:v>38433</c:v>
                </c:pt>
                <c:pt idx="3971">
                  <c:v>38434</c:v>
                </c:pt>
                <c:pt idx="3972">
                  <c:v>38435</c:v>
                </c:pt>
                <c:pt idx="3973">
                  <c:v>38436</c:v>
                </c:pt>
                <c:pt idx="3974">
                  <c:v>38439</c:v>
                </c:pt>
                <c:pt idx="3975">
                  <c:v>38440</c:v>
                </c:pt>
                <c:pt idx="3976">
                  <c:v>38441</c:v>
                </c:pt>
                <c:pt idx="3977">
                  <c:v>38442</c:v>
                </c:pt>
                <c:pt idx="3978">
                  <c:v>38443</c:v>
                </c:pt>
                <c:pt idx="3979">
                  <c:v>38446</c:v>
                </c:pt>
                <c:pt idx="3980">
                  <c:v>38447</c:v>
                </c:pt>
                <c:pt idx="3981">
                  <c:v>38448</c:v>
                </c:pt>
                <c:pt idx="3982">
                  <c:v>38449</c:v>
                </c:pt>
                <c:pt idx="3983">
                  <c:v>38450</c:v>
                </c:pt>
                <c:pt idx="3984">
                  <c:v>38453</c:v>
                </c:pt>
                <c:pt idx="3985">
                  <c:v>38454</c:v>
                </c:pt>
                <c:pt idx="3986">
                  <c:v>38455</c:v>
                </c:pt>
                <c:pt idx="3987">
                  <c:v>38456</c:v>
                </c:pt>
                <c:pt idx="3988">
                  <c:v>38457</c:v>
                </c:pt>
                <c:pt idx="3989">
                  <c:v>38460</c:v>
                </c:pt>
                <c:pt idx="3990">
                  <c:v>38461</c:v>
                </c:pt>
                <c:pt idx="3991">
                  <c:v>38462</c:v>
                </c:pt>
                <c:pt idx="3992">
                  <c:v>38463</c:v>
                </c:pt>
                <c:pt idx="3993">
                  <c:v>38464</c:v>
                </c:pt>
                <c:pt idx="3994">
                  <c:v>38467</c:v>
                </c:pt>
                <c:pt idx="3995">
                  <c:v>38468</c:v>
                </c:pt>
                <c:pt idx="3996">
                  <c:v>38469</c:v>
                </c:pt>
                <c:pt idx="3997">
                  <c:v>38470</c:v>
                </c:pt>
                <c:pt idx="3998">
                  <c:v>38471</c:v>
                </c:pt>
                <c:pt idx="3999">
                  <c:v>38474</c:v>
                </c:pt>
                <c:pt idx="4000">
                  <c:v>38475</c:v>
                </c:pt>
                <c:pt idx="4001">
                  <c:v>38476</c:v>
                </c:pt>
                <c:pt idx="4002">
                  <c:v>38477</c:v>
                </c:pt>
                <c:pt idx="4003">
                  <c:v>38478</c:v>
                </c:pt>
                <c:pt idx="4004">
                  <c:v>38481</c:v>
                </c:pt>
                <c:pt idx="4005">
                  <c:v>38482</c:v>
                </c:pt>
                <c:pt idx="4006">
                  <c:v>38483</c:v>
                </c:pt>
                <c:pt idx="4007">
                  <c:v>38484</c:v>
                </c:pt>
                <c:pt idx="4008">
                  <c:v>38485</c:v>
                </c:pt>
                <c:pt idx="4009">
                  <c:v>38488</c:v>
                </c:pt>
                <c:pt idx="4010">
                  <c:v>38489</c:v>
                </c:pt>
                <c:pt idx="4011">
                  <c:v>38490</c:v>
                </c:pt>
                <c:pt idx="4012">
                  <c:v>38491</c:v>
                </c:pt>
                <c:pt idx="4013">
                  <c:v>38492</c:v>
                </c:pt>
                <c:pt idx="4014">
                  <c:v>38495</c:v>
                </c:pt>
                <c:pt idx="4015">
                  <c:v>38496</c:v>
                </c:pt>
                <c:pt idx="4016">
                  <c:v>38497</c:v>
                </c:pt>
                <c:pt idx="4017">
                  <c:v>38498</c:v>
                </c:pt>
                <c:pt idx="4018">
                  <c:v>38499</c:v>
                </c:pt>
                <c:pt idx="4019">
                  <c:v>38502</c:v>
                </c:pt>
                <c:pt idx="4020">
                  <c:v>38503</c:v>
                </c:pt>
                <c:pt idx="4021">
                  <c:v>38504</c:v>
                </c:pt>
                <c:pt idx="4022">
                  <c:v>38505</c:v>
                </c:pt>
                <c:pt idx="4023">
                  <c:v>38506</c:v>
                </c:pt>
                <c:pt idx="4024">
                  <c:v>38509</c:v>
                </c:pt>
                <c:pt idx="4025">
                  <c:v>38510</c:v>
                </c:pt>
                <c:pt idx="4026">
                  <c:v>38511</c:v>
                </c:pt>
                <c:pt idx="4027">
                  <c:v>38512</c:v>
                </c:pt>
                <c:pt idx="4028">
                  <c:v>38513</c:v>
                </c:pt>
                <c:pt idx="4029">
                  <c:v>38516</c:v>
                </c:pt>
                <c:pt idx="4030">
                  <c:v>38517</c:v>
                </c:pt>
                <c:pt idx="4031">
                  <c:v>38518</c:v>
                </c:pt>
                <c:pt idx="4032">
                  <c:v>38519</c:v>
                </c:pt>
                <c:pt idx="4033">
                  <c:v>38520</c:v>
                </c:pt>
                <c:pt idx="4034">
                  <c:v>38523</c:v>
                </c:pt>
                <c:pt idx="4035">
                  <c:v>38524</c:v>
                </c:pt>
                <c:pt idx="4036">
                  <c:v>38525</c:v>
                </c:pt>
                <c:pt idx="4037">
                  <c:v>38526</c:v>
                </c:pt>
                <c:pt idx="4038">
                  <c:v>38527</c:v>
                </c:pt>
                <c:pt idx="4039">
                  <c:v>38530</c:v>
                </c:pt>
                <c:pt idx="4040">
                  <c:v>38531</c:v>
                </c:pt>
                <c:pt idx="4041">
                  <c:v>38532</c:v>
                </c:pt>
                <c:pt idx="4042">
                  <c:v>38533</c:v>
                </c:pt>
                <c:pt idx="4043">
                  <c:v>38534</c:v>
                </c:pt>
                <c:pt idx="4044">
                  <c:v>38537</c:v>
                </c:pt>
                <c:pt idx="4045">
                  <c:v>38538</c:v>
                </c:pt>
                <c:pt idx="4046">
                  <c:v>38539</c:v>
                </c:pt>
                <c:pt idx="4047">
                  <c:v>38540</c:v>
                </c:pt>
                <c:pt idx="4048">
                  <c:v>38541</c:v>
                </c:pt>
                <c:pt idx="4049">
                  <c:v>38544</c:v>
                </c:pt>
                <c:pt idx="4050">
                  <c:v>38545</c:v>
                </c:pt>
                <c:pt idx="4051">
                  <c:v>38546</c:v>
                </c:pt>
                <c:pt idx="4052">
                  <c:v>38547</c:v>
                </c:pt>
                <c:pt idx="4053">
                  <c:v>38548</c:v>
                </c:pt>
                <c:pt idx="4054">
                  <c:v>38551</c:v>
                </c:pt>
                <c:pt idx="4055">
                  <c:v>38552</c:v>
                </c:pt>
                <c:pt idx="4056">
                  <c:v>38553</c:v>
                </c:pt>
                <c:pt idx="4057">
                  <c:v>38554</c:v>
                </c:pt>
                <c:pt idx="4058">
                  <c:v>38555</c:v>
                </c:pt>
                <c:pt idx="4059">
                  <c:v>38558</c:v>
                </c:pt>
                <c:pt idx="4060">
                  <c:v>38559</c:v>
                </c:pt>
                <c:pt idx="4061">
                  <c:v>38560</c:v>
                </c:pt>
                <c:pt idx="4062">
                  <c:v>38561</c:v>
                </c:pt>
                <c:pt idx="4063">
                  <c:v>38562</c:v>
                </c:pt>
                <c:pt idx="4064">
                  <c:v>38565</c:v>
                </c:pt>
                <c:pt idx="4065">
                  <c:v>38566</c:v>
                </c:pt>
                <c:pt idx="4066">
                  <c:v>38567</c:v>
                </c:pt>
                <c:pt idx="4067">
                  <c:v>38568</c:v>
                </c:pt>
                <c:pt idx="4068">
                  <c:v>38569</c:v>
                </c:pt>
                <c:pt idx="4069">
                  <c:v>38572</c:v>
                </c:pt>
                <c:pt idx="4070">
                  <c:v>38573</c:v>
                </c:pt>
                <c:pt idx="4071">
                  <c:v>38574</c:v>
                </c:pt>
                <c:pt idx="4072">
                  <c:v>38575</c:v>
                </c:pt>
                <c:pt idx="4073">
                  <c:v>38576</c:v>
                </c:pt>
                <c:pt idx="4074">
                  <c:v>38579</c:v>
                </c:pt>
                <c:pt idx="4075">
                  <c:v>38580</c:v>
                </c:pt>
                <c:pt idx="4076">
                  <c:v>38581</c:v>
                </c:pt>
                <c:pt idx="4077">
                  <c:v>38582</c:v>
                </c:pt>
                <c:pt idx="4078">
                  <c:v>38583</c:v>
                </c:pt>
                <c:pt idx="4079">
                  <c:v>38586</c:v>
                </c:pt>
                <c:pt idx="4080">
                  <c:v>38587</c:v>
                </c:pt>
                <c:pt idx="4081">
                  <c:v>38588</c:v>
                </c:pt>
                <c:pt idx="4082">
                  <c:v>38589</c:v>
                </c:pt>
                <c:pt idx="4083">
                  <c:v>38590</c:v>
                </c:pt>
                <c:pt idx="4084">
                  <c:v>38593</c:v>
                </c:pt>
                <c:pt idx="4085">
                  <c:v>38594</c:v>
                </c:pt>
                <c:pt idx="4086">
                  <c:v>38595</c:v>
                </c:pt>
                <c:pt idx="4087">
                  <c:v>38596</c:v>
                </c:pt>
                <c:pt idx="4088">
                  <c:v>38597</c:v>
                </c:pt>
                <c:pt idx="4089">
                  <c:v>38600</c:v>
                </c:pt>
                <c:pt idx="4090">
                  <c:v>38601</c:v>
                </c:pt>
                <c:pt idx="4091">
                  <c:v>38602</c:v>
                </c:pt>
                <c:pt idx="4092">
                  <c:v>38603</c:v>
                </c:pt>
                <c:pt idx="4093">
                  <c:v>38604</c:v>
                </c:pt>
                <c:pt idx="4094">
                  <c:v>38607</c:v>
                </c:pt>
                <c:pt idx="4095">
                  <c:v>38608</c:v>
                </c:pt>
                <c:pt idx="4096">
                  <c:v>38609</c:v>
                </c:pt>
                <c:pt idx="4097">
                  <c:v>38610</c:v>
                </c:pt>
                <c:pt idx="4098">
                  <c:v>38611</c:v>
                </c:pt>
                <c:pt idx="4099">
                  <c:v>38614</c:v>
                </c:pt>
                <c:pt idx="4100">
                  <c:v>38615</c:v>
                </c:pt>
                <c:pt idx="4101">
                  <c:v>38616</c:v>
                </c:pt>
                <c:pt idx="4102">
                  <c:v>38617</c:v>
                </c:pt>
                <c:pt idx="4103">
                  <c:v>38618</c:v>
                </c:pt>
                <c:pt idx="4104">
                  <c:v>38621</c:v>
                </c:pt>
                <c:pt idx="4105">
                  <c:v>38622</c:v>
                </c:pt>
                <c:pt idx="4106">
                  <c:v>38623</c:v>
                </c:pt>
                <c:pt idx="4107">
                  <c:v>38624</c:v>
                </c:pt>
                <c:pt idx="4108">
                  <c:v>38625</c:v>
                </c:pt>
                <c:pt idx="4109">
                  <c:v>38628</c:v>
                </c:pt>
                <c:pt idx="4110">
                  <c:v>38629</c:v>
                </c:pt>
                <c:pt idx="4111">
                  <c:v>38630</c:v>
                </c:pt>
                <c:pt idx="4112">
                  <c:v>38631</c:v>
                </c:pt>
                <c:pt idx="4113">
                  <c:v>38632</c:v>
                </c:pt>
                <c:pt idx="4114">
                  <c:v>38635</c:v>
                </c:pt>
                <c:pt idx="4115">
                  <c:v>38636</c:v>
                </c:pt>
                <c:pt idx="4116">
                  <c:v>38637</c:v>
                </c:pt>
                <c:pt idx="4117">
                  <c:v>38638</c:v>
                </c:pt>
                <c:pt idx="4118">
                  <c:v>38639</c:v>
                </c:pt>
                <c:pt idx="4119">
                  <c:v>38642</c:v>
                </c:pt>
                <c:pt idx="4120">
                  <c:v>38643</c:v>
                </c:pt>
                <c:pt idx="4121">
                  <c:v>38644</c:v>
                </c:pt>
                <c:pt idx="4122">
                  <c:v>38645</c:v>
                </c:pt>
                <c:pt idx="4123">
                  <c:v>38646</c:v>
                </c:pt>
                <c:pt idx="4124">
                  <c:v>38649</c:v>
                </c:pt>
                <c:pt idx="4125">
                  <c:v>38650</c:v>
                </c:pt>
                <c:pt idx="4126">
                  <c:v>38651</c:v>
                </c:pt>
                <c:pt idx="4127">
                  <c:v>38652</c:v>
                </c:pt>
                <c:pt idx="4128">
                  <c:v>38653</c:v>
                </c:pt>
                <c:pt idx="4129">
                  <c:v>38656</c:v>
                </c:pt>
                <c:pt idx="4130">
                  <c:v>38657</c:v>
                </c:pt>
                <c:pt idx="4131">
                  <c:v>38658</c:v>
                </c:pt>
                <c:pt idx="4132">
                  <c:v>38659</c:v>
                </c:pt>
                <c:pt idx="4133">
                  <c:v>38660</c:v>
                </c:pt>
                <c:pt idx="4134">
                  <c:v>38663</c:v>
                </c:pt>
                <c:pt idx="4135">
                  <c:v>38664</c:v>
                </c:pt>
                <c:pt idx="4136">
                  <c:v>38665</c:v>
                </c:pt>
                <c:pt idx="4137">
                  <c:v>38666</c:v>
                </c:pt>
                <c:pt idx="4138">
                  <c:v>38667</c:v>
                </c:pt>
                <c:pt idx="4139">
                  <c:v>38670</c:v>
                </c:pt>
                <c:pt idx="4140">
                  <c:v>38671</c:v>
                </c:pt>
                <c:pt idx="4141">
                  <c:v>38672</c:v>
                </c:pt>
                <c:pt idx="4142">
                  <c:v>38673</c:v>
                </c:pt>
                <c:pt idx="4143">
                  <c:v>38674</c:v>
                </c:pt>
                <c:pt idx="4144">
                  <c:v>38677</c:v>
                </c:pt>
                <c:pt idx="4145">
                  <c:v>38678</c:v>
                </c:pt>
                <c:pt idx="4146">
                  <c:v>38679</c:v>
                </c:pt>
                <c:pt idx="4147">
                  <c:v>38680</c:v>
                </c:pt>
                <c:pt idx="4148">
                  <c:v>38681</c:v>
                </c:pt>
                <c:pt idx="4149">
                  <c:v>38684</c:v>
                </c:pt>
                <c:pt idx="4150">
                  <c:v>38685</c:v>
                </c:pt>
                <c:pt idx="4151">
                  <c:v>38686</c:v>
                </c:pt>
                <c:pt idx="4152">
                  <c:v>38687</c:v>
                </c:pt>
                <c:pt idx="4153">
                  <c:v>38688</c:v>
                </c:pt>
                <c:pt idx="4154">
                  <c:v>38691</c:v>
                </c:pt>
                <c:pt idx="4155">
                  <c:v>38692</c:v>
                </c:pt>
                <c:pt idx="4156">
                  <c:v>38693</c:v>
                </c:pt>
                <c:pt idx="4157">
                  <c:v>38694</c:v>
                </c:pt>
                <c:pt idx="4158">
                  <c:v>38695</c:v>
                </c:pt>
                <c:pt idx="4159">
                  <c:v>38698</c:v>
                </c:pt>
                <c:pt idx="4160">
                  <c:v>38699</c:v>
                </c:pt>
                <c:pt idx="4161">
                  <c:v>38700</c:v>
                </c:pt>
                <c:pt idx="4162">
                  <c:v>38701</c:v>
                </c:pt>
                <c:pt idx="4163">
                  <c:v>38702</c:v>
                </c:pt>
                <c:pt idx="4164">
                  <c:v>38705</c:v>
                </c:pt>
                <c:pt idx="4165">
                  <c:v>38706</c:v>
                </c:pt>
                <c:pt idx="4166">
                  <c:v>38707</c:v>
                </c:pt>
                <c:pt idx="4167">
                  <c:v>38708</c:v>
                </c:pt>
                <c:pt idx="4168">
                  <c:v>38709</c:v>
                </c:pt>
                <c:pt idx="4169">
                  <c:v>38712</c:v>
                </c:pt>
                <c:pt idx="4170">
                  <c:v>38713</c:v>
                </c:pt>
                <c:pt idx="4171">
                  <c:v>38714</c:v>
                </c:pt>
                <c:pt idx="4172">
                  <c:v>38715</c:v>
                </c:pt>
                <c:pt idx="4173">
                  <c:v>38716</c:v>
                </c:pt>
                <c:pt idx="4174">
                  <c:v>38719</c:v>
                </c:pt>
                <c:pt idx="4175">
                  <c:v>38720</c:v>
                </c:pt>
                <c:pt idx="4176">
                  <c:v>38721</c:v>
                </c:pt>
                <c:pt idx="4177">
                  <c:v>38722</c:v>
                </c:pt>
                <c:pt idx="4178">
                  <c:v>38723</c:v>
                </c:pt>
                <c:pt idx="4179">
                  <c:v>38726</c:v>
                </c:pt>
                <c:pt idx="4180">
                  <c:v>38727</c:v>
                </c:pt>
                <c:pt idx="4181">
                  <c:v>38728</c:v>
                </c:pt>
                <c:pt idx="4182">
                  <c:v>38729</c:v>
                </c:pt>
                <c:pt idx="4183">
                  <c:v>38730</c:v>
                </c:pt>
                <c:pt idx="4184">
                  <c:v>38733</c:v>
                </c:pt>
                <c:pt idx="4185">
                  <c:v>38734</c:v>
                </c:pt>
                <c:pt idx="4186">
                  <c:v>38735</c:v>
                </c:pt>
                <c:pt idx="4187">
                  <c:v>38736</c:v>
                </c:pt>
                <c:pt idx="4188">
                  <c:v>38737</c:v>
                </c:pt>
                <c:pt idx="4189">
                  <c:v>38740</c:v>
                </c:pt>
                <c:pt idx="4190">
                  <c:v>38741</c:v>
                </c:pt>
                <c:pt idx="4191">
                  <c:v>38742</c:v>
                </c:pt>
                <c:pt idx="4192">
                  <c:v>38743</c:v>
                </c:pt>
                <c:pt idx="4193">
                  <c:v>38744</c:v>
                </c:pt>
                <c:pt idx="4194">
                  <c:v>38747</c:v>
                </c:pt>
                <c:pt idx="4195">
                  <c:v>38748</c:v>
                </c:pt>
                <c:pt idx="4196">
                  <c:v>38749</c:v>
                </c:pt>
                <c:pt idx="4197">
                  <c:v>38750</c:v>
                </c:pt>
                <c:pt idx="4198">
                  <c:v>38751</c:v>
                </c:pt>
                <c:pt idx="4199">
                  <c:v>38754</c:v>
                </c:pt>
                <c:pt idx="4200">
                  <c:v>38755</c:v>
                </c:pt>
                <c:pt idx="4201">
                  <c:v>38756</c:v>
                </c:pt>
                <c:pt idx="4202">
                  <c:v>38757</c:v>
                </c:pt>
                <c:pt idx="4203">
                  <c:v>38758</c:v>
                </c:pt>
                <c:pt idx="4204">
                  <c:v>38761</c:v>
                </c:pt>
                <c:pt idx="4205">
                  <c:v>38762</c:v>
                </c:pt>
                <c:pt idx="4206">
                  <c:v>38763</c:v>
                </c:pt>
                <c:pt idx="4207">
                  <c:v>38764</c:v>
                </c:pt>
                <c:pt idx="4208">
                  <c:v>38765</c:v>
                </c:pt>
                <c:pt idx="4209">
                  <c:v>38768</c:v>
                </c:pt>
                <c:pt idx="4210">
                  <c:v>38769</c:v>
                </c:pt>
                <c:pt idx="4211">
                  <c:v>38770</c:v>
                </c:pt>
                <c:pt idx="4212">
                  <c:v>38771</c:v>
                </c:pt>
                <c:pt idx="4213">
                  <c:v>38772</c:v>
                </c:pt>
                <c:pt idx="4214">
                  <c:v>38775</c:v>
                </c:pt>
                <c:pt idx="4215">
                  <c:v>38776</c:v>
                </c:pt>
                <c:pt idx="4216">
                  <c:v>38777</c:v>
                </c:pt>
                <c:pt idx="4217">
                  <c:v>38778</c:v>
                </c:pt>
                <c:pt idx="4218">
                  <c:v>38779</c:v>
                </c:pt>
                <c:pt idx="4219">
                  <c:v>38782</c:v>
                </c:pt>
                <c:pt idx="4220">
                  <c:v>38783</c:v>
                </c:pt>
                <c:pt idx="4221">
                  <c:v>38784</c:v>
                </c:pt>
                <c:pt idx="4222">
                  <c:v>38785</c:v>
                </c:pt>
                <c:pt idx="4223">
                  <c:v>38786</c:v>
                </c:pt>
                <c:pt idx="4224">
                  <c:v>38789</c:v>
                </c:pt>
                <c:pt idx="4225">
                  <c:v>38790</c:v>
                </c:pt>
                <c:pt idx="4226">
                  <c:v>38791</c:v>
                </c:pt>
                <c:pt idx="4227">
                  <c:v>38792</c:v>
                </c:pt>
                <c:pt idx="4228">
                  <c:v>38793</c:v>
                </c:pt>
                <c:pt idx="4229">
                  <c:v>38796</c:v>
                </c:pt>
                <c:pt idx="4230">
                  <c:v>38797</c:v>
                </c:pt>
                <c:pt idx="4231">
                  <c:v>38798</c:v>
                </c:pt>
                <c:pt idx="4232">
                  <c:v>38799</c:v>
                </c:pt>
                <c:pt idx="4233">
                  <c:v>38800</c:v>
                </c:pt>
                <c:pt idx="4234">
                  <c:v>38803</c:v>
                </c:pt>
                <c:pt idx="4235">
                  <c:v>38804</c:v>
                </c:pt>
                <c:pt idx="4236">
                  <c:v>38805</c:v>
                </c:pt>
                <c:pt idx="4237">
                  <c:v>38806</c:v>
                </c:pt>
                <c:pt idx="4238">
                  <c:v>38807</c:v>
                </c:pt>
                <c:pt idx="4239">
                  <c:v>38810</c:v>
                </c:pt>
                <c:pt idx="4240">
                  <c:v>38811</c:v>
                </c:pt>
                <c:pt idx="4241">
                  <c:v>38812</c:v>
                </c:pt>
                <c:pt idx="4242">
                  <c:v>38813</c:v>
                </c:pt>
                <c:pt idx="4243">
                  <c:v>38814</c:v>
                </c:pt>
                <c:pt idx="4244">
                  <c:v>38817</c:v>
                </c:pt>
                <c:pt idx="4245">
                  <c:v>38818</c:v>
                </c:pt>
                <c:pt idx="4246">
                  <c:v>38819</c:v>
                </c:pt>
                <c:pt idx="4247">
                  <c:v>38820</c:v>
                </c:pt>
                <c:pt idx="4248">
                  <c:v>38821</c:v>
                </c:pt>
                <c:pt idx="4249">
                  <c:v>38824</c:v>
                </c:pt>
                <c:pt idx="4250">
                  <c:v>38825</c:v>
                </c:pt>
                <c:pt idx="4251">
                  <c:v>38826</c:v>
                </c:pt>
                <c:pt idx="4252">
                  <c:v>38827</c:v>
                </c:pt>
                <c:pt idx="4253">
                  <c:v>38828</c:v>
                </c:pt>
                <c:pt idx="4254">
                  <c:v>38831</c:v>
                </c:pt>
                <c:pt idx="4255">
                  <c:v>38832</c:v>
                </c:pt>
                <c:pt idx="4256">
                  <c:v>38833</c:v>
                </c:pt>
                <c:pt idx="4257">
                  <c:v>38834</c:v>
                </c:pt>
                <c:pt idx="4258">
                  <c:v>38835</c:v>
                </c:pt>
                <c:pt idx="4259">
                  <c:v>38838</c:v>
                </c:pt>
                <c:pt idx="4260">
                  <c:v>38839</c:v>
                </c:pt>
                <c:pt idx="4261">
                  <c:v>38840</c:v>
                </c:pt>
                <c:pt idx="4262">
                  <c:v>38841</c:v>
                </c:pt>
                <c:pt idx="4263">
                  <c:v>38842</c:v>
                </c:pt>
                <c:pt idx="4264">
                  <c:v>38845</c:v>
                </c:pt>
                <c:pt idx="4265">
                  <c:v>38846</c:v>
                </c:pt>
                <c:pt idx="4266">
                  <c:v>38847</c:v>
                </c:pt>
                <c:pt idx="4267">
                  <c:v>38848</c:v>
                </c:pt>
                <c:pt idx="4268">
                  <c:v>38849</c:v>
                </c:pt>
                <c:pt idx="4269">
                  <c:v>38852</c:v>
                </c:pt>
                <c:pt idx="4270">
                  <c:v>38853</c:v>
                </c:pt>
                <c:pt idx="4271">
                  <c:v>38854</c:v>
                </c:pt>
                <c:pt idx="4272">
                  <c:v>38855</c:v>
                </c:pt>
                <c:pt idx="4273">
                  <c:v>38856</c:v>
                </c:pt>
                <c:pt idx="4274">
                  <c:v>38859</c:v>
                </c:pt>
                <c:pt idx="4275">
                  <c:v>38860</c:v>
                </c:pt>
                <c:pt idx="4276">
                  <c:v>38861</c:v>
                </c:pt>
                <c:pt idx="4277">
                  <c:v>38862</c:v>
                </c:pt>
                <c:pt idx="4278">
                  <c:v>38863</c:v>
                </c:pt>
                <c:pt idx="4279">
                  <c:v>38866</c:v>
                </c:pt>
                <c:pt idx="4280">
                  <c:v>38867</c:v>
                </c:pt>
                <c:pt idx="4281">
                  <c:v>38868</c:v>
                </c:pt>
                <c:pt idx="4282">
                  <c:v>38869</c:v>
                </c:pt>
                <c:pt idx="4283">
                  <c:v>38870</c:v>
                </c:pt>
                <c:pt idx="4284">
                  <c:v>38873</c:v>
                </c:pt>
                <c:pt idx="4285">
                  <c:v>38874</c:v>
                </c:pt>
                <c:pt idx="4286">
                  <c:v>38875</c:v>
                </c:pt>
                <c:pt idx="4287">
                  <c:v>38876</c:v>
                </c:pt>
                <c:pt idx="4288">
                  <c:v>38877</c:v>
                </c:pt>
                <c:pt idx="4289">
                  <c:v>38880</c:v>
                </c:pt>
                <c:pt idx="4290">
                  <c:v>38881</c:v>
                </c:pt>
                <c:pt idx="4291">
                  <c:v>38882</c:v>
                </c:pt>
                <c:pt idx="4292">
                  <c:v>38883</c:v>
                </c:pt>
                <c:pt idx="4293">
                  <c:v>38884</c:v>
                </c:pt>
                <c:pt idx="4294">
                  <c:v>38887</c:v>
                </c:pt>
                <c:pt idx="4295">
                  <c:v>38888</c:v>
                </c:pt>
                <c:pt idx="4296">
                  <c:v>38889</c:v>
                </c:pt>
                <c:pt idx="4297">
                  <c:v>38890</c:v>
                </c:pt>
                <c:pt idx="4298">
                  <c:v>38891</c:v>
                </c:pt>
                <c:pt idx="4299">
                  <c:v>38894</c:v>
                </c:pt>
                <c:pt idx="4300">
                  <c:v>38895</c:v>
                </c:pt>
                <c:pt idx="4301">
                  <c:v>38896</c:v>
                </c:pt>
                <c:pt idx="4302">
                  <c:v>38897</c:v>
                </c:pt>
                <c:pt idx="4303">
                  <c:v>38898</c:v>
                </c:pt>
                <c:pt idx="4304">
                  <c:v>38901</c:v>
                </c:pt>
                <c:pt idx="4305">
                  <c:v>38902</c:v>
                </c:pt>
                <c:pt idx="4306">
                  <c:v>38903</c:v>
                </c:pt>
                <c:pt idx="4307">
                  <c:v>38904</c:v>
                </c:pt>
                <c:pt idx="4308">
                  <c:v>38905</c:v>
                </c:pt>
                <c:pt idx="4309">
                  <c:v>38908</c:v>
                </c:pt>
                <c:pt idx="4310">
                  <c:v>38909</c:v>
                </c:pt>
                <c:pt idx="4311">
                  <c:v>38910</c:v>
                </c:pt>
                <c:pt idx="4312">
                  <c:v>38911</c:v>
                </c:pt>
                <c:pt idx="4313">
                  <c:v>38912</c:v>
                </c:pt>
                <c:pt idx="4314">
                  <c:v>38915</c:v>
                </c:pt>
                <c:pt idx="4315">
                  <c:v>38916</c:v>
                </c:pt>
                <c:pt idx="4316">
                  <c:v>38917</c:v>
                </c:pt>
                <c:pt idx="4317">
                  <c:v>38918</c:v>
                </c:pt>
                <c:pt idx="4318">
                  <c:v>38919</c:v>
                </c:pt>
                <c:pt idx="4319">
                  <c:v>38922</c:v>
                </c:pt>
                <c:pt idx="4320">
                  <c:v>38923</c:v>
                </c:pt>
                <c:pt idx="4321">
                  <c:v>38924</c:v>
                </c:pt>
                <c:pt idx="4322">
                  <c:v>38925</c:v>
                </c:pt>
                <c:pt idx="4323">
                  <c:v>38926</c:v>
                </c:pt>
                <c:pt idx="4324">
                  <c:v>38929</c:v>
                </c:pt>
                <c:pt idx="4325">
                  <c:v>38930</c:v>
                </c:pt>
                <c:pt idx="4326">
                  <c:v>38931</c:v>
                </c:pt>
                <c:pt idx="4327">
                  <c:v>38932</c:v>
                </c:pt>
                <c:pt idx="4328">
                  <c:v>38933</c:v>
                </c:pt>
                <c:pt idx="4329">
                  <c:v>38936</c:v>
                </c:pt>
                <c:pt idx="4330">
                  <c:v>38937</c:v>
                </c:pt>
                <c:pt idx="4331">
                  <c:v>38938</c:v>
                </c:pt>
                <c:pt idx="4332">
                  <c:v>38939</c:v>
                </c:pt>
                <c:pt idx="4333">
                  <c:v>38940</c:v>
                </c:pt>
                <c:pt idx="4334">
                  <c:v>38943</c:v>
                </c:pt>
                <c:pt idx="4335">
                  <c:v>38944</c:v>
                </c:pt>
                <c:pt idx="4336">
                  <c:v>38945</c:v>
                </c:pt>
                <c:pt idx="4337">
                  <c:v>38946</c:v>
                </c:pt>
                <c:pt idx="4338">
                  <c:v>38947</c:v>
                </c:pt>
                <c:pt idx="4339">
                  <c:v>38950</c:v>
                </c:pt>
                <c:pt idx="4340">
                  <c:v>38951</c:v>
                </c:pt>
                <c:pt idx="4341">
                  <c:v>38952</c:v>
                </c:pt>
                <c:pt idx="4342">
                  <c:v>38953</c:v>
                </c:pt>
                <c:pt idx="4343">
                  <c:v>38954</c:v>
                </c:pt>
                <c:pt idx="4344">
                  <c:v>38957</c:v>
                </c:pt>
                <c:pt idx="4345">
                  <c:v>38958</c:v>
                </c:pt>
                <c:pt idx="4346">
                  <c:v>38959</c:v>
                </c:pt>
                <c:pt idx="4347">
                  <c:v>38960</c:v>
                </c:pt>
                <c:pt idx="4348">
                  <c:v>38961</c:v>
                </c:pt>
                <c:pt idx="4349">
                  <c:v>38964</c:v>
                </c:pt>
                <c:pt idx="4350">
                  <c:v>38965</c:v>
                </c:pt>
                <c:pt idx="4351">
                  <c:v>38966</c:v>
                </c:pt>
                <c:pt idx="4352">
                  <c:v>38967</c:v>
                </c:pt>
                <c:pt idx="4353">
                  <c:v>38968</c:v>
                </c:pt>
                <c:pt idx="4354">
                  <c:v>38971</c:v>
                </c:pt>
                <c:pt idx="4355">
                  <c:v>38972</c:v>
                </c:pt>
                <c:pt idx="4356">
                  <c:v>38973</c:v>
                </c:pt>
                <c:pt idx="4357">
                  <c:v>38974</c:v>
                </c:pt>
                <c:pt idx="4358">
                  <c:v>38975</c:v>
                </c:pt>
                <c:pt idx="4359">
                  <c:v>38978</c:v>
                </c:pt>
                <c:pt idx="4360">
                  <c:v>38979</c:v>
                </c:pt>
                <c:pt idx="4361">
                  <c:v>38980</c:v>
                </c:pt>
                <c:pt idx="4362">
                  <c:v>38981</c:v>
                </c:pt>
                <c:pt idx="4363">
                  <c:v>38982</c:v>
                </c:pt>
                <c:pt idx="4364">
                  <c:v>38985</c:v>
                </c:pt>
                <c:pt idx="4365">
                  <c:v>38986</c:v>
                </c:pt>
                <c:pt idx="4366">
                  <c:v>38987</c:v>
                </c:pt>
                <c:pt idx="4367">
                  <c:v>38988</c:v>
                </c:pt>
                <c:pt idx="4368">
                  <c:v>38989</c:v>
                </c:pt>
                <c:pt idx="4369">
                  <c:v>38992</c:v>
                </c:pt>
                <c:pt idx="4370">
                  <c:v>38993</c:v>
                </c:pt>
                <c:pt idx="4371">
                  <c:v>38994</c:v>
                </c:pt>
                <c:pt idx="4372">
                  <c:v>38995</c:v>
                </c:pt>
                <c:pt idx="4373">
                  <c:v>38996</c:v>
                </c:pt>
                <c:pt idx="4374">
                  <c:v>38999</c:v>
                </c:pt>
                <c:pt idx="4375">
                  <c:v>39000</c:v>
                </c:pt>
                <c:pt idx="4376">
                  <c:v>39001</c:v>
                </c:pt>
                <c:pt idx="4377">
                  <c:v>39002</c:v>
                </c:pt>
                <c:pt idx="4378">
                  <c:v>39003</c:v>
                </c:pt>
                <c:pt idx="4379">
                  <c:v>39006</c:v>
                </c:pt>
                <c:pt idx="4380">
                  <c:v>39007</c:v>
                </c:pt>
                <c:pt idx="4381">
                  <c:v>39008</c:v>
                </c:pt>
                <c:pt idx="4382">
                  <c:v>39009</c:v>
                </c:pt>
                <c:pt idx="4383">
                  <c:v>39010</c:v>
                </c:pt>
                <c:pt idx="4384">
                  <c:v>39013</c:v>
                </c:pt>
                <c:pt idx="4385">
                  <c:v>39014</c:v>
                </c:pt>
                <c:pt idx="4386">
                  <c:v>39015</c:v>
                </c:pt>
                <c:pt idx="4387">
                  <c:v>39016</c:v>
                </c:pt>
                <c:pt idx="4388">
                  <c:v>39017</c:v>
                </c:pt>
                <c:pt idx="4389">
                  <c:v>39020</c:v>
                </c:pt>
                <c:pt idx="4390">
                  <c:v>39021</c:v>
                </c:pt>
                <c:pt idx="4391">
                  <c:v>39022</c:v>
                </c:pt>
                <c:pt idx="4392">
                  <c:v>39023</c:v>
                </c:pt>
                <c:pt idx="4393">
                  <c:v>39024</c:v>
                </c:pt>
                <c:pt idx="4394">
                  <c:v>39027</c:v>
                </c:pt>
                <c:pt idx="4395">
                  <c:v>39028</c:v>
                </c:pt>
                <c:pt idx="4396">
                  <c:v>39029</c:v>
                </c:pt>
                <c:pt idx="4397">
                  <c:v>39030</c:v>
                </c:pt>
                <c:pt idx="4398">
                  <c:v>39031</c:v>
                </c:pt>
                <c:pt idx="4399">
                  <c:v>39034</c:v>
                </c:pt>
                <c:pt idx="4400">
                  <c:v>39035</c:v>
                </c:pt>
                <c:pt idx="4401">
                  <c:v>39036</c:v>
                </c:pt>
                <c:pt idx="4402">
                  <c:v>39037</c:v>
                </c:pt>
                <c:pt idx="4403">
                  <c:v>39038</c:v>
                </c:pt>
                <c:pt idx="4404">
                  <c:v>39041</c:v>
                </c:pt>
                <c:pt idx="4405">
                  <c:v>39042</c:v>
                </c:pt>
                <c:pt idx="4406">
                  <c:v>39043</c:v>
                </c:pt>
                <c:pt idx="4407">
                  <c:v>39044</c:v>
                </c:pt>
                <c:pt idx="4408">
                  <c:v>39045</c:v>
                </c:pt>
                <c:pt idx="4409">
                  <c:v>39048</c:v>
                </c:pt>
                <c:pt idx="4410">
                  <c:v>39049</c:v>
                </c:pt>
                <c:pt idx="4411">
                  <c:v>39050</c:v>
                </c:pt>
                <c:pt idx="4412">
                  <c:v>39051</c:v>
                </c:pt>
                <c:pt idx="4413">
                  <c:v>39052</c:v>
                </c:pt>
                <c:pt idx="4414">
                  <c:v>39055</c:v>
                </c:pt>
                <c:pt idx="4415">
                  <c:v>39056</c:v>
                </c:pt>
                <c:pt idx="4416">
                  <c:v>39057</c:v>
                </c:pt>
                <c:pt idx="4417">
                  <c:v>39058</c:v>
                </c:pt>
                <c:pt idx="4418">
                  <c:v>39059</c:v>
                </c:pt>
                <c:pt idx="4419">
                  <c:v>39062</c:v>
                </c:pt>
                <c:pt idx="4420">
                  <c:v>39063</c:v>
                </c:pt>
                <c:pt idx="4421">
                  <c:v>39064</c:v>
                </c:pt>
                <c:pt idx="4422">
                  <c:v>39065</c:v>
                </c:pt>
                <c:pt idx="4423">
                  <c:v>39066</c:v>
                </c:pt>
                <c:pt idx="4424">
                  <c:v>39069</c:v>
                </c:pt>
                <c:pt idx="4425">
                  <c:v>39070</c:v>
                </c:pt>
                <c:pt idx="4426">
                  <c:v>39071</c:v>
                </c:pt>
                <c:pt idx="4427">
                  <c:v>39072</c:v>
                </c:pt>
                <c:pt idx="4428">
                  <c:v>39073</c:v>
                </c:pt>
                <c:pt idx="4429">
                  <c:v>39076</c:v>
                </c:pt>
                <c:pt idx="4430">
                  <c:v>39077</c:v>
                </c:pt>
                <c:pt idx="4431">
                  <c:v>39078</c:v>
                </c:pt>
                <c:pt idx="4432">
                  <c:v>39079</c:v>
                </c:pt>
                <c:pt idx="4433">
                  <c:v>39080</c:v>
                </c:pt>
                <c:pt idx="4434">
                  <c:v>39083</c:v>
                </c:pt>
                <c:pt idx="4435">
                  <c:v>39084</c:v>
                </c:pt>
                <c:pt idx="4436">
                  <c:v>39085</c:v>
                </c:pt>
                <c:pt idx="4437">
                  <c:v>39086</c:v>
                </c:pt>
                <c:pt idx="4438">
                  <c:v>39087</c:v>
                </c:pt>
                <c:pt idx="4439">
                  <c:v>39090</c:v>
                </c:pt>
                <c:pt idx="4440">
                  <c:v>39091</c:v>
                </c:pt>
                <c:pt idx="4441">
                  <c:v>39092</c:v>
                </c:pt>
                <c:pt idx="4442">
                  <c:v>39093</c:v>
                </c:pt>
                <c:pt idx="4443">
                  <c:v>39094</c:v>
                </c:pt>
                <c:pt idx="4444">
                  <c:v>39097</c:v>
                </c:pt>
                <c:pt idx="4445">
                  <c:v>39098</c:v>
                </c:pt>
                <c:pt idx="4446">
                  <c:v>39099</c:v>
                </c:pt>
                <c:pt idx="4447">
                  <c:v>39100</c:v>
                </c:pt>
                <c:pt idx="4448">
                  <c:v>39101</c:v>
                </c:pt>
                <c:pt idx="4449">
                  <c:v>39104</c:v>
                </c:pt>
                <c:pt idx="4450">
                  <c:v>39105</c:v>
                </c:pt>
                <c:pt idx="4451">
                  <c:v>39106</c:v>
                </c:pt>
                <c:pt idx="4452">
                  <c:v>39107</c:v>
                </c:pt>
                <c:pt idx="4453">
                  <c:v>39108</c:v>
                </c:pt>
                <c:pt idx="4454">
                  <c:v>39111</c:v>
                </c:pt>
                <c:pt idx="4455">
                  <c:v>39112</c:v>
                </c:pt>
                <c:pt idx="4456">
                  <c:v>39113</c:v>
                </c:pt>
                <c:pt idx="4457">
                  <c:v>39114</c:v>
                </c:pt>
                <c:pt idx="4458">
                  <c:v>39115</c:v>
                </c:pt>
                <c:pt idx="4459">
                  <c:v>39118</c:v>
                </c:pt>
                <c:pt idx="4460">
                  <c:v>39119</c:v>
                </c:pt>
                <c:pt idx="4461">
                  <c:v>39120</c:v>
                </c:pt>
                <c:pt idx="4462">
                  <c:v>39121</c:v>
                </c:pt>
                <c:pt idx="4463">
                  <c:v>39122</c:v>
                </c:pt>
                <c:pt idx="4464">
                  <c:v>39125</c:v>
                </c:pt>
                <c:pt idx="4465">
                  <c:v>39126</c:v>
                </c:pt>
                <c:pt idx="4466">
                  <c:v>39127</c:v>
                </c:pt>
                <c:pt idx="4467">
                  <c:v>39128</c:v>
                </c:pt>
                <c:pt idx="4468">
                  <c:v>39129</c:v>
                </c:pt>
                <c:pt idx="4469">
                  <c:v>39132</c:v>
                </c:pt>
                <c:pt idx="4470">
                  <c:v>39133</c:v>
                </c:pt>
                <c:pt idx="4471">
                  <c:v>39134</c:v>
                </c:pt>
                <c:pt idx="4472">
                  <c:v>39135</c:v>
                </c:pt>
                <c:pt idx="4473">
                  <c:v>39136</c:v>
                </c:pt>
                <c:pt idx="4474">
                  <c:v>39139</c:v>
                </c:pt>
                <c:pt idx="4475">
                  <c:v>39140</c:v>
                </c:pt>
                <c:pt idx="4476">
                  <c:v>39141</c:v>
                </c:pt>
                <c:pt idx="4477">
                  <c:v>39142</c:v>
                </c:pt>
                <c:pt idx="4478">
                  <c:v>39143</c:v>
                </c:pt>
                <c:pt idx="4479">
                  <c:v>39146</c:v>
                </c:pt>
                <c:pt idx="4480">
                  <c:v>39147</c:v>
                </c:pt>
                <c:pt idx="4481">
                  <c:v>39148</c:v>
                </c:pt>
                <c:pt idx="4482">
                  <c:v>39149</c:v>
                </c:pt>
                <c:pt idx="4483">
                  <c:v>39150</c:v>
                </c:pt>
                <c:pt idx="4484">
                  <c:v>39153</c:v>
                </c:pt>
                <c:pt idx="4485">
                  <c:v>39154</c:v>
                </c:pt>
                <c:pt idx="4486">
                  <c:v>39155</c:v>
                </c:pt>
                <c:pt idx="4487">
                  <c:v>39156</c:v>
                </c:pt>
                <c:pt idx="4488">
                  <c:v>39157</c:v>
                </c:pt>
                <c:pt idx="4489">
                  <c:v>39160</c:v>
                </c:pt>
                <c:pt idx="4490">
                  <c:v>39161</c:v>
                </c:pt>
                <c:pt idx="4491">
                  <c:v>39162</c:v>
                </c:pt>
                <c:pt idx="4492">
                  <c:v>39163</c:v>
                </c:pt>
                <c:pt idx="4493">
                  <c:v>39164</c:v>
                </c:pt>
                <c:pt idx="4494">
                  <c:v>39167</c:v>
                </c:pt>
                <c:pt idx="4495">
                  <c:v>39168</c:v>
                </c:pt>
                <c:pt idx="4496">
                  <c:v>39169</c:v>
                </c:pt>
                <c:pt idx="4497">
                  <c:v>39170</c:v>
                </c:pt>
                <c:pt idx="4498">
                  <c:v>39171</c:v>
                </c:pt>
                <c:pt idx="4499">
                  <c:v>39174</c:v>
                </c:pt>
                <c:pt idx="4500">
                  <c:v>39175</c:v>
                </c:pt>
                <c:pt idx="4501">
                  <c:v>39176</c:v>
                </c:pt>
                <c:pt idx="4502">
                  <c:v>39177</c:v>
                </c:pt>
                <c:pt idx="4503">
                  <c:v>39178</c:v>
                </c:pt>
                <c:pt idx="4504">
                  <c:v>39181</c:v>
                </c:pt>
                <c:pt idx="4505">
                  <c:v>39182</c:v>
                </c:pt>
                <c:pt idx="4506">
                  <c:v>39183</c:v>
                </c:pt>
                <c:pt idx="4507">
                  <c:v>39184</c:v>
                </c:pt>
                <c:pt idx="4508">
                  <c:v>39185</c:v>
                </c:pt>
                <c:pt idx="4509">
                  <c:v>39188</c:v>
                </c:pt>
                <c:pt idx="4510">
                  <c:v>39189</c:v>
                </c:pt>
                <c:pt idx="4511">
                  <c:v>39190</c:v>
                </c:pt>
                <c:pt idx="4512">
                  <c:v>39191</c:v>
                </c:pt>
                <c:pt idx="4513">
                  <c:v>39192</c:v>
                </c:pt>
                <c:pt idx="4514">
                  <c:v>39195</c:v>
                </c:pt>
                <c:pt idx="4515">
                  <c:v>39196</c:v>
                </c:pt>
                <c:pt idx="4516">
                  <c:v>39197</c:v>
                </c:pt>
                <c:pt idx="4517">
                  <c:v>39198</c:v>
                </c:pt>
                <c:pt idx="4518">
                  <c:v>39199</c:v>
                </c:pt>
                <c:pt idx="4519">
                  <c:v>39202</c:v>
                </c:pt>
                <c:pt idx="4520">
                  <c:v>39203</c:v>
                </c:pt>
                <c:pt idx="4521">
                  <c:v>39204</c:v>
                </c:pt>
                <c:pt idx="4522">
                  <c:v>39205</c:v>
                </c:pt>
                <c:pt idx="4523">
                  <c:v>39206</c:v>
                </c:pt>
                <c:pt idx="4524">
                  <c:v>39209</c:v>
                </c:pt>
                <c:pt idx="4525">
                  <c:v>39210</c:v>
                </c:pt>
                <c:pt idx="4526">
                  <c:v>39211</c:v>
                </c:pt>
                <c:pt idx="4527">
                  <c:v>39212</c:v>
                </c:pt>
                <c:pt idx="4528">
                  <c:v>39213</c:v>
                </c:pt>
                <c:pt idx="4529">
                  <c:v>39216</c:v>
                </c:pt>
                <c:pt idx="4530">
                  <c:v>39217</c:v>
                </c:pt>
                <c:pt idx="4531">
                  <c:v>39218</c:v>
                </c:pt>
                <c:pt idx="4532">
                  <c:v>39219</c:v>
                </c:pt>
                <c:pt idx="4533">
                  <c:v>39220</c:v>
                </c:pt>
                <c:pt idx="4534">
                  <c:v>39223</c:v>
                </c:pt>
                <c:pt idx="4535">
                  <c:v>39224</c:v>
                </c:pt>
                <c:pt idx="4536">
                  <c:v>39225</c:v>
                </c:pt>
                <c:pt idx="4537">
                  <c:v>39226</c:v>
                </c:pt>
                <c:pt idx="4538">
                  <c:v>39227</c:v>
                </c:pt>
                <c:pt idx="4539">
                  <c:v>39230</c:v>
                </c:pt>
                <c:pt idx="4540">
                  <c:v>39231</c:v>
                </c:pt>
                <c:pt idx="4541">
                  <c:v>39232</c:v>
                </c:pt>
                <c:pt idx="4542">
                  <c:v>39233</c:v>
                </c:pt>
                <c:pt idx="4543">
                  <c:v>39234</c:v>
                </c:pt>
                <c:pt idx="4544">
                  <c:v>39237</c:v>
                </c:pt>
                <c:pt idx="4545">
                  <c:v>39238</c:v>
                </c:pt>
                <c:pt idx="4546">
                  <c:v>39239</c:v>
                </c:pt>
                <c:pt idx="4547">
                  <c:v>39240</c:v>
                </c:pt>
                <c:pt idx="4548">
                  <c:v>39241</c:v>
                </c:pt>
                <c:pt idx="4549">
                  <c:v>39244</c:v>
                </c:pt>
                <c:pt idx="4550">
                  <c:v>39245</c:v>
                </c:pt>
                <c:pt idx="4551">
                  <c:v>39246</c:v>
                </c:pt>
                <c:pt idx="4552">
                  <c:v>39247</c:v>
                </c:pt>
                <c:pt idx="4553">
                  <c:v>39248</c:v>
                </c:pt>
                <c:pt idx="4554">
                  <c:v>39251</c:v>
                </c:pt>
                <c:pt idx="4555">
                  <c:v>39252</c:v>
                </c:pt>
                <c:pt idx="4556">
                  <c:v>39253</c:v>
                </c:pt>
                <c:pt idx="4557">
                  <c:v>39254</c:v>
                </c:pt>
                <c:pt idx="4558">
                  <c:v>39255</c:v>
                </c:pt>
                <c:pt idx="4559">
                  <c:v>39258</c:v>
                </c:pt>
                <c:pt idx="4560">
                  <c:v>39259</c:v>
                </c:pt>
                <c:pt idx="4561">
                  <c:v>39260</c:v>
                </c:pt>
                <c:pt idx="4562">
                  <c:v>39261</c:v>
                </c:pt>
                <c:pt idx="4563">
                  <c:v>39262</c:v>
                </c:pt>
                <c:pt idx="4564">
                  <c:v>39265</c:v>
                </c:pt>
                <c:pt idx="4565">
                  <c:v>39266</c:v>
                </c:pt>
                <c:pt idx="4566">
                  <c:v>39267</c:v>
                </c:pt>
                <c:pt idx="4567">
                  <c:v>39268</c:v>
                </c:pt>
                <c:pt idx="4568">
                  <c:v>39269</c:v>
                </c:pt>
                <c:pt idx="4569">
                  <c:v>39272</c:v>
                </c:pt>
                <c:pt idx="4570">
                  <c:v>39273</c:v>
                </c:pt>
                <c:pt idx="4571">
                  <c:v>39274</c:v>
                </c:pt>
                <c:pt idx="4572">
                  <c:v>39275</c:v>
                </c:pt>
                <c:pt idx="4573">
                  <c:v>39276</c:v>
                </c:pt>
                <c:pt idx="4574">
                  <c:v>39279</c:v>
                </c:pt>
                <c:pt idx="4575">
                  <c:v>39280</c:v>
                </c:pt>
                <c:pt idx="4576">
                  <c:v>39281</c:v>
                </c:pt>
                <c:pt idx="4577">
                  <c:v>39282</c:v>
                </c:pt>
                <c:pt idx="4578">
                  <c:v>39283</c:v>
                </c:pt>
                <c:pt idx="4579">
                  <c:v>39286</c:v>
                </c:pt>
                <c:pt idx="4580">
                  <c:v>39287</c:v>
                </c:pt>
                <c:pt idx="4581">
                  <c:v>39288</c:v>
                </c:pt>
                <c:pt idx="4582">
                  <c:v>39289</c:v>
                </c:pt>
                <c:pt idx="4583">
                  <c:v>39290</c:v>
                </c:pt>
                <c:pt idx="4584">
                  <c:v>39293</c:v>
                </c:pt>
                <c:pt idx="4585">
                  <c:v>39294</c:v>
                </c:pt>
                <c:pt idx="4586">
                  <c:v>39295</c:v>
                </c:pt>
                <c:pt idx="4587">
                  <c:v>39296</c:v>
                </c:pt>
                <c:pt idx="4588">
                  <c:v>39297</c:v>
                </c:pt>
                <c:pt idx="4589">
                  <c:v>39300</c:v>
                </c:pt>
                <c:pt idx="4590">
                  <c:v>39301</c:v>
                </c:pt>
                <c:pt idx="4591">
                  <c:v>39302</c:v>
                </c:pt>
                <c:pt idx="4592">
                  <c:v>39303</c:v>
                </c:pt>
                <c:pt idx="4593">
                  <c:v>39304</c:v>
                </c:pt>
                <c:pt idx="4594">
                  <c:v>39307</c:v>
                </c:pt>
                <c:pt idx="4595">
                  <c:v>39308</c:v>
                </c:pt>
                <c:pt idx="4596">
                  <c:v>39309</c:v>
                </c:pt>
                <c:pt idx="4597">
                  <c:v>39310</c:v>
                </c:pt>
                <c:pt idx="4598">
                  <c:v>39311</c:v>
                </c:pt>
                <c:pt idx="4599">
                  <c:v>39314</c:v>
                </c:pt>
                <c:pt idx="4600">
                  <c:v>39315</c:v>
                </c:pt>
                <c:pt idx="4601">
                  <c:v>39316</c:v>
                </c:pt>
                <c:pt idx="4602">
                  <c:v>39317</c:v>
                </c:pt>
                <c:pt idx="4603">
                  <c:v>39318</c:v>
                </c:pt>
                <c:pt idx="4604">
                  <c:v>39321</c:v>
                </c:pt>
                <c:pt idx="4605">
                  <c:v>39322</c:v>
                </c:pt>
                <c:pt idx="4606">
                  <c:v>39323</c:v>
                </c:pt>
                <c:pt idx="4607">
                  <c:v>39324</c:v>
                </c:pt>
                <c:pt idx="4608">
                  <c:v>39325</c:v>
                </c:pt>
                <c:pt idx="4609">
                  <c:v>39328</c:v>
                </c:pt>
                <c:pt idx="4610">
                  <c:v>39329</c:v>
                </c:pt>
                <c:pt idx="4611">
                  <c:v>39330</c:v>
                </c:pt>
                <c:pt idx="4612">
                  <c:v>39331</c:v>
                </c:pt>
                <c:pt idx="4613">
                  <c:v>39332</c:v>
                </c:pt>
                <c:pt idx="4614">
                  <c:v>39335</c:v>
                </c:pt>
                <c:pt idx="4615">
                  <c:v>39336</c:v>
                </c:pt>
                <c:pt idx="4616">
                  <c:v>39337</c:v>
                </c:pt>
                <c:pt idx="4617">
                  <c:v>39338</c:v>
                </c:pt>
                <c:pt idx="4618">
                  <c:v>39339</c:v>
                </c:pt>
                <c:pt idx="4619">
                  <c:v>39342</c:v>
                </c:pt>
                <c:pt idx="4620">
                  <c:v>39343</c:v>
                </c:pt>
                <c:pt idx="4621">
                  <c:v>39344</c:v>
                </c:pt>
                <c:pt idx="4622">
                  <c:v>39345</c:v>
                </c:pt>
                <c:pt idx="4623">
                  <c:v>39346</c:v>
                </c:pt>
                <c:pt idx="4624">
                  <c:v>39349</c:v>
                </c:pt>
                <c:pt idx="4625">
                  <c:v>39350</c:v>
                </c:pt>
                <c:pt idx="4626">
                  <c:v>39351</c:v>
                </c:pt>
                <c:pt idx="4627">
                  <c:v>39352</c:v>
                </c:pt>
                <c:pt idx="4628">
                  <c:v>39353</c:v>
                </c:pt>
                <c:pt idx="4629">
                  <c:v>39356</c:v>
                </c:pt>
                <c:pt idx="4630">
                  <c:v>39357</c:v>
                </c:pt>
                <c:pt idx="4631">
                  <c:v>39358</c:v>
                </c:pt>
                <c:pt idx="4632">
                  <c:v>39359</c:v>
                </c:pt>
                <c:pt idx="4633">
                  <c:v>39360</c:v>
                </c:pt>
                <c:pt idx="4634">
                  <c:v>39363</c:v>
                </c:pt>
                <c:pt idx="4635">
                  <c:v>39364</c:v>
                </c:pt>
                <c:pt idx="4636">
                  <c:v>39365</c:v>
                </c:pt>
                <c:pt idx="4637">
                  <c:v>39366</c:v>
                </c:pt>
                <c:pt idx="4638">
                  <c:v>39367</c:v>
                </c:pt>
                <c:pt idx="4639">
                  <c:v>39370</c:v>
                </c:pt>
                <c:pt idx="4640">
                  <c:v>39371</c:v>
                </c:pt>
                <c:pt idx="4641">
                  <c:v>39372</c:v>
                </c:pt>
                <c:pt idx="4642">
                  <c:v>39373</c:v>
                </c:pt>
                <c:pt idx="4643">
                  <c:v>39374</c:v>
                </c:pt>
                <c:pt idx="4644">
                  <c:v>39377</c:v>
                </c:pt>
                <c:pt idx="4645">
                  <c:v>39378</c:v>
                </c:pt>
                <c:pt idx="4646">
                  <c:v>39379</c:v>
                </c:pt>
                <c:pt idx="4647">
                  <c:v>39380</c:v>
                </c:pt>
                <c:pt idx="4648">
                  <c:v>39381</c:v>
                </c:pt>
                <c:pt idx="4649">
                  <c:v>39384</c:v>
                </c:pt>
                <c:pt idx="4650">
                  <c:v>39385</c:v>
                </c:pt>
                <c:pt idx="4651">
                  <c:v>39386</c:v>
                </c:pt>
                <c:pt idx="4652">
                  <c:v>39387</c:v>
                </c:pt>
                <c:pt idx="4653">
                  <c:v>39388</c:v>
                </c:pt>
                <c:pt idx="4654">
                  <c:v>39391</c:v>
                </c:pt>
                <c:pt idx="4655">
                  <c:v>39392</c:v>
                </c:pt>
                <c:pt idx="4656">
                  <c:v>39393</c:v>
                </c:pt>
                <c:pt idx="4657">
                  <c:v>39394</c:v>
                </c:pt>
                <c:pt idx="4658">
                  <c:v>39395</c:v>
                </c:pt>
                <c:pt idx="4659">
                  <c:v>39398</c:v>
                </c:pt>
                <c:pt idx="4660">
                  <c:v>39399</c:v>
                </c:pt>
                <c:pt idx="4661">
                  <c:v>39400</c:v>
                </c:pt>
                <c:pt idx="4662">
                  <c:v>39401</c:v>
                </c:pt>
                <c:pt idx="4663">
                  <c:v>39402</c:v>
                </c:pt>
                <c:pt idx="4664">
                  <c:v>39405</c:v>
                </c:pt>
                <c:pt idx="4665">
                  <c:v>39406</c:v>
                </c:pt>
                <c:pt idx="4666">
                  <c:v>39407</c:v>
                </c:pt>
                <c:pt idx="4667">
                  <c:v>39408</c:v>
                </c:pt>
                <c:pt idx="4668">
                  <c:v>39409</c:v>
                </c:pt>
                <c:pt idx="4669">
                  <c:v>39412</c:v>
                </c:pt>
                <c:pt idx="4670">
                  <c:v>39413</c:v>
                </c:pt>
                <c:pt idx="4671">
                  <c:v>39414</c:v>
                </c:pt>
                <c:pt idx="4672">
                  <c:v>39415</c:v>
                </c:pt>
                <c:pt idx="4673">
                  <c:v>39416</c:v>
                </c:pt>
                <c:pt idx="4674">
                  <c:v>39419</c:v>
                </c:pt>
                <c:pt idx="4675">
                  <c:v>39420</c:v>
                </c:pt>
                <c:pt idx="4676">
                  <c:v>39421</c:v>
                </c:pt>
                <c:pt idx="4677">
                  <c:v>39422</c:v>
                </c:pt>
                <c:pt idx="4678">
                  <c:v>39423</c:v>
                </c:pt>
                <c:pt idx="4679">
                  <c:v>39426</c:v>
                </c:pt>
                <c:pt idx="4680">
                  <c:v>39427</c:v>
                </c:pt>
                <c:pt idx="4681">
                  <c:v>39428</c:v>
                </c:pt>
                <c:pt idx="4682">
                  <c:v>39429</c:v>
                </c:pt>
                <c:pt idx="4683">
                  <c:v>39430</c:v>
                </c:pt>
                <c:pt idx="4684">
                  <c:v>39433</c:v>
                </c:pt>
                <c:pt idx="4685">
                  <c:v>39434</c:v>
                </c:pt>
                <c:pt idx="4686">
                  <c:v>39435</c:v>
                </c:pt>
                <c:pt idx="4687">
                  <c:v>39436</c:v>
                </c:pt>
                <c:pt idx="4688">
                  <c:v>39437</c:v>
                </c:pt>
                <c:pt idx="4689">
                  <c:v>39440</c:v>
                </c:pt>
                <c:pt idx="4690">
                  <c:v>39441</c:v>
                </c:pt>
                <c:pt idx="4691">
                  <c:v>39442</c:v>
                </c:pt>
                <c:pt idx="4692">
                  <c:v>39443</c:v>
                </c:pt>
                <c:pt idx="4693">
                  <c:v>39444</c:v>
                </c:pt>
                <c:pt idx="4694">
                  <c:v>39447</c:v>
                </c:pt>
                <c:pt idx="4695">
                  <c:v>39448</c:v>
                </c:pt>
                <c:pt idx="4696">
                  <c:v>39449</c:v>
                </c:pt>
                <c:pt idx="4697">
                  <c:v>39450</c:v>
                </c:pt>
                <c:pt idx="4698">
                  <c:v>39451</c:v>
                </c:pt>
                <c:pt idx="4699">
                  <c:v>39454</c:v>
                </c:pt>
                <c:pt idx="4700">
                  <c:v>39455</c:v>
                </c:pt>
                <c:pt idx="4701">
                  <c:v>39456</c:v>
                </c:pt>
                <c:pt idx="4702">
                  <c:v>39457</c:v>
                </c:pt>
                <c:pt idx="4703">
                  <c:v>39458</c:v>
                </c:pt>
                <c:pt idx="4704">
                  <c:v>39461</c:v>
                </c:pt>
                <c:pt idx="4705">
                  <c:v>39462</c:v>
                </c:pt>
                <c:pt idx="4706">
                  <c:v>39463</c:v>
                </c:pt>
                <c:pt idx="4707">
                  <c:v>39464</c:v>
                </c:pt>
                <c:pt idx="4708">
                  <c:v>39465</c:v>
                </c:pt>
                <c:pt idx="4709">
                  <c:v>39468</c:v>
                </c:pt>
                <c:pt idx="4710">
                  <c:v>39469</c:v>
                </c:pt>
                <c:pt idx="4711">
                  <c:v>39470</c:v>
                </c:pt>
                <c:pt idx="4712">
                  <c:v>39471</c:v>
                </c:pt>
                <c:pt idx="4713">
                  <c:v>39472</c:v>
                </c:pt>
                <c:pt idx="4714">
                  <c:v>39475</c:v>
                </c:pt>
                <c:pt idx="4715">
                  <c:v>39476</c:v>
                </c:pt>
                <c:pt idx="4716">
                  <c:v>39477</c:v>
                </c:pt>
                <c:pt idx="4717">
                  <c:v>39478</c:v>
                </c:pt>
                <c:pt idx="4718">
                  <c:v>39479</c:v>
                </c:pt>
                <c:pt idx="4719">
                  <c:v>39482</c:v>
                </c:pt>
                <c:pt idx="4720">
                  <c:v>39483</c:v>
                </c:pt>
                <c:pt idx="4721">
                  <c:v>39484</c:v>
                </c:pt>
                <c:pt idx="4722">
                  <c:v>39485</c:v>
                </c:pt>
                <c:pt idx="4723">
                  <c:v>39486</c:v>
                </c:pt>
                <c:pt idx="4724">
                  <c:v>39489</c:v>
                </c:pt>
                <c:pt idx="4725">
                  <c:v>39490</c:v>
                </c:pt>
                <c:pt idx="4726">
                  <c:v>39491</c:v>
                </c:pt>
                <c:pt idx="4727">
                  <c:v>39492</c:v>
                </c:pt>
                <c:pt idx="4728">
                  <c:v>39493</c:v>
                </c:pt>
                <c:pt idx="4729">
                  <c:v>39496</c:v>
                </c:pt>
                <c:pt idx="4730">
                  <c:v>39497</c:v>
                </c:pt>
                <c:pt idx="4731">
                  <c:v>39498</c:v>
                </c:pt>
                <c:pt idx="4732">
                  <c:v>39499</c:v>
                </c:pt>
                <c:pt idx="4733">
                  <c:v>39500</c:v>
                </c:pt>
                <c:pt idx="4734">
                  <c:v>39503</c:v>
                </c:pt>
                <c:pt idx="4735">
                  <c:v>39504</c:v>
                </c:pt>
                <c:pt idx="4736">
                  <c:v>39505</c:v>
                </c:pt>
                <c:pt idx="4737">
                  <c:v>39506</c:v>
                </c:pt>
                <c:pt idx="4738">
                  <c:v>39507</c:v>
                </c:pt>
                <c:pt idx="4739">
                  <c:v>39510</c:v>
                </c:pt>
                <c:pt idx="4740">
                  <c:v>39511</c:v>
                </c:pt>
                <c:pt idx="4741">
                  <c:v>39512</c:v>
                </c:pt>
                <c:pt idx="4742">
                  <c:v>39513</c:v>
                </c:pt>
                <c:pt idx="4743">
                  <c:v>39514</c:v>
                </c:pt>
                <c:pt idx="4744">
                  <c:v>39517</c:v>
                </c:pt>
                <c:pt idx="4745">
                  <c:v>39518</c:v>
                </c:pt>
                <c:pt idx="4746">
                  <c:v>39519</c:v>
                </c:pt>
                <c:pt idx="4747">
                  <c:v>39520</c:v>
                </c:pt>
                <c:pt idx="4748">
                  <c:v>39521</c:v>
                </c:pt>
                <c:pt idx="4749">
                  <c:v>39524</c:v>
                </c:pt>
                <c:pt idx="4750">
                  <c:v>39525</c:v>
                </c:pt>
                <c:pt idx="4751">
                  <c:v>39526</c:v>
                </c:pt>
                <c:pt idx="4752">
                  <c:v>39527</c:v>
                </c:pt>
                <c:pt idx="4753">
                  <c:v>39528</c:v>
                </c:pt>
                <c:pt idx="4754">
                  <c:v>39531</c:v>
                </c:pt>
                <c:pt idx="4755">
                  <c:v>39532</c:v>
                </c:pt>
                <c:pt idx="4756">
                  <c:v>39533</c:v>
                </c:pt>
                <c:pt idx="4757">
                  <c:v>39534</c:v>
                </c:pt>
                <c:pt idx="4758">
                  <c:v>39535</c:v>
                </c:pt>
                <c:pt idx="4759">
                  <c:v>39538</c:v>
                </c:pt>
                <c:pt idx="4760">
                  <c:v>39539</c:v>
                </c:pt>
                <c:pt idx="4761">
                  <c:v>39540</c:v>
                </c:pt>
                <c:pt idx="4762">
                  <c:v>39541</c:v>
                </c:pt>
                <c:pt idx="4763">
                  <c:v>39542</c:v>
                </c:pt>
                <c:pt idx="4764">
                  <c:v>39545</c:v>
                </c:pt>
                <c:pt idx="4765">
                  <c:v>39546</c:v>
                </c:pt>
                <c:pt idx="4766">
                  <c:v>39547</c:v>
                </c:pt>
                <c:pt idx="4767">
                  <c:v>39548</c:v>
                </c:pt>
                <c:pt idx="4768">
                  <c:v>39549</c:v>
                </c:pt>
                <c:pt idx="4769">
                  <c:v>39552</c:v>
                </c:pt>
                <c:pt idx="4770">
                  <c:v>39553</c:v>
                </c:pt>
                <c:pt idx="4771">
                  <c:v>39554</c:v>
                </c:pt>
                <c:pt idx="4772">
                  <c:v>39555</c:v>
                </c:pt>
                <c:pt idx="4773">
                  <c:v>39556</c:v>
                </c:pt>
                <c:pt idx="4774">
                  <c:v>39559</c:v>
                </c:pt>
                <c:pt idx="4775">
                  <c:v>39560</c:v>
                </c:pt>
                <c:pt idx="4776">
                  <c:v>39561</c:v>
                </c:pt>
                <c:pt idx="4777">
                  <c:v>39562</c:v>
                </c:pt>
                <c:pt idx="4778">
                  <c:v>39563</c:v>
                </c:pt>
                <c:pt idx="4779">
                  <c:v>39566</c:v>
                </c:pt>
                <c:pt idx="4780">
                  <c:v>39567</c:v>
                </c:pt>
                <c:pt idx="4781">
                  <c:v>39568</c:v>
                </c:pt>
                <c:pt idx="4782">
                  <c:v>39569</c:v>
                </c:pt>
                <c:pt idx="4783">
                  <c:v>39570</c:v>
                </c:pt>
                <c:pt idx="4784">
                  <c:v>39573</c:v>
                </c:pt>
                <c:pt idx="4785">
                  <c:v>39574</c:v>
                </c:pt>
                <c:pt idx="4786">
                  <c:v>39575</c:v>
                </c:pt>
                <c:pt idx="4787">
                  <c:v>39576</c:v>
                </c:pt>
                <c:pt idx="4788">
                  <c:v>39577</c:v>
                </c:pt>
                <c:pt idx="4789">
                  <c:v>39580</c:v>
                </c:pt>
                <c:pt idx="4790">
                  <c:v>39581</c:v>
                </c:pt>
                <c:pt idx="4791">
                  <c:v>39582</c:v>
                </c:pt>
                <c:pt idx="4792">
                  <c:v>39583</c:v>
                </c:pt>
                <c:pt idx="4793">
                  <c:v>39584</c:v>
                </c:pt>
                <c:pt idx="4794">
                  <c:v>39587</c:v>
                </c:pt>
                <c:pt idx="4795">
                  <c:v>39588</c:v>
                </c:pt>
                <c:pt idx="4796">
                  <c:v>39589</c:v>
                </c:pt>
                <c:pt idx="4797">
                  <c:v>39590</c:v>
                </c:pt>
                <c:pt idx="4798">
                  <c:v>39591</c:v>
                </c:pt>
                <c:pt idx="4799">
                  <c:v>39594</c:v>
                </c:pt>
                <c:pt idx="4800">
                  <c:v>39595</c:v>
                </c:pt>
                <c:pt idx="4801">
                  <c:v>39596</c:v>
                </c:pt>
                <c:pt idx="4802">
                  <c:v>39597</c:v>
                </c:pt>
                <c:pt idx="4803">
                  <c:v>39598</c:v>
                </c:pt>
                <c:pt idx="4804">
                  <c:v>39601</c:v>
                </c:pt>
                <c:pt idx="4805">
                  <c:v>39602</c:v>
                </c:pt>
                <c:pt idx="4806">
                  <c:v>39603</c:v>
                </c:pt>
                <c:pt idx="4807">
                  <c:v>39604</c:v>
                </c:pt>
                <c:pt idx="4808">
                  <c:v>39605</c:v>
                </c:pt>
                <c:pt idx="4809">
                  <c:v>39608</c:v>
                </c:pt>
                <c:pt idx="4810">
                  <c:v>39609</c:v>
                </c:pt>
                <c:pt idx="4811">
                  <c:v>39610</c:v>
                </c:pt>
                <c:pt idx="4812">
                  <c:v>39611</c:v>
                </c:pt>
                <c:pt idx="4813">
                  <c:v>39612</c:v>
                </c:pt>
                <c:pt idx="4814">
                  <c:v>39615</c:v>
                </c:pt>
                <c:pt idx="4815">
                  <c:v>39616</c:v>
                </c:pt>
                <c:pt idx="4816">
                  <c:v>39617</c:v>
                </c:pt>
                <c:pt idx="4817">
                  <c:v>39618</c:v>
                </c:pt>
                <c:pt idx="4818">
                  <c:v>39619</c:v>
                </c:pt>
                <c:pt idx="4819">
                  <c:v>39622</c:v>
                </c:pt>
                <c:pt idx="4820">
                  <c:v>39623</c:v>
                </c:pt>
                <c:pt idx="4821">
                  <c:v>39624</c:v>
                </c:pt>
                <c:pt idx="4822">
                  <c:v>39625</c:v>
                </c:pt>
                <c:pt idx="4823">
                  <c:v>39626</c:v>
                </c:pt>
                <c:pt idx="4824">
                  <c:v>39629</c:v>
                </c:pt>
                <c:pt idx="4825">
                  <c:v>39630</c:v>
                </c:pt>
                <c:pt idx="4826">
                  <c:v>39631</c:v>
                </c:pt>
                <c:pt idx="4827">
                  <c:v>39632</c:v>
                </c:pt>
                <c:pt idx="4828">
                  <c:v>39633</c:v>
                </c:pt>
                <c:pt idx="4829">
                  <c:v>39636</c:v>
                </c:pt>
                <c:pt idx="4830">
                  <c:v>39637</c:v>
                </c:pt>
                <c:pt idx="4831">
                  <c:v>39638</c:v>
                </c:pt>
                <c:pt idx="4832">
                  <c:v>39639</c:v>
                </c:pt>
                <c:pt idx="4833">
                  <c:v>39640</c:v>
                </c:pt>
                <c:pt idx="4834">
                  <c:v>39643</c:v>
                </c:pt>
                <c:pt idx="4835">
                  <c:v>39644</c:v>
                </c:pt>
                <c:pt idx="4836">
                  <c:v>39645</c:v>
                </c:pt>
                <c:pt idx="4837">
                  <c:v>39646</c:v>
                </c:pt>
                <c:pt idx="4838">
                  <c:v>39647</c:v>
                </c:pt>
                <c:pt idx="4839">
                  <c:v>39650</c:v>
                </c:pt>
                <c:pt idx="4840">
                  <c:v>39651</c:v>
                </c:pt>
                <c:pt idx="4841">
                  <c:v>39652</c:v>
                </c:pt>
                <c:pt idx="4842">
                  <c:v>39653</c:v>
                </c:pt>
                <c:pt idx="4843">
                  <c:v>39654</c:v>
                </c:pt>
                <c:pt idx="4844">
                  <c:v>39657</c:v>
                </c:pt>
                <c:pt idx="4845">
                  <c:v>39658</c:v>
                </c:pt>
                <c:pt idx="4846">
                  <c:v>39659</c:v>
                </c:pt>
                <c:pt idx="4847">
                  <c:v>39660</c:v>
                </c:pt>
                <c:pt idx="4848">
                  <c:v>39661</c:v>
                </c:pt>
                <c:pt idx="4849">
                  <c:v>39664</c:v>
                </c:pt>
                <c:pt idx="4850">
                  <c:v>39665</c:v>
                </c:pt>
                <c:pt idx="4851">
                  <c:v>39666</c:v>
                </c:pt>
                <c:pt idx="4852">
                  <c:v>39667</c:v>
                </c:pt>
                <c:pt idx="4853">
                  <c:v>39668</c:v>
                </c:pt>
                <c:pt idx="4854">
                  <c:v>39671</c:v>
                </c:pt>
                <c:pt idx="4855">
                  <c:v>39672</c:v>
                </c:pt>
                <c:pt idx="4856">
                  <c:v>39673</c:v>
                </c:pt>
                <c:pt idx="4857">
                  <c:v>39674</c:v>
                </c:pt>
                <c:pt idx="4858">
                  <c:v>39675</c:v>
                </c:pt>
                <c:pt idx="4859">
                  <c:v>39678</c:v>
                </c:pt>
                <c:pt idx="4860">
                  <c:v>39679</c:v>
                </c:pt>
                <c:pt idx="4861">
                  <c:v>39680</c:v>
                </c:pt>
                <c:pt idx="4862">
                  <c:v>39681</c:v>
                </c:pt>
                <c:pt idx="4863">
                  <c:v>39682</c:v>
                </c:pt>
                <c:pt idx="4864">
                  <c:v>39685</c:v>
                </c:pt>
                <c:pt idx="4865">
                  <c:v>39686</c:v>
                </c:pt>
                <c:pt idx="4866">
                  <c:v>39687</c:v>
                </c:pt>
                <c:pt idx="4867">
                  <c:v>39688</c:v>
                </c:pt>
                <c:pt idx="4868">
                  <c:v>39689</c:v>
                </c:pt>
                <c:pt idx="4869">
                  <c:v>39692</c:v>
                </c:pt>
                <c:pt idx="4870">
                  <c:v>39693</c:v>
                </c:pt>
                <c:pt idx="4871">
                  <c:v>39694</c:v>
                </c:pt>
                <c:pt idx="4872">
                  <c:v>39695</c:v>
                </c:pt>
                <c:pt idx="4873">
                  <c:v>39696</c:v>
                </c:pt>
                <c:pt idx="4874">
                  <c:v>39699</c:v>
                </c:pt>
                <c:pt idx="4875">
                  <c:v>39700</c:v>
                </c:pt>
                <c:pt idx="4876">
                  <c:v>39701</c:v>
                </c:pt>
                <c:pt idx="4877">
                  <c:v>39702</c:v>
                </c:pt>
                <c:pt idx="4878">
                  <c:v>39703</c:v>
                </c:pt>
                <c:pt idx="4879">
                  <c:v>39706</c:v>
                </c:pt>
                <c:pt idx="4880">
                  <c:v>39707</c:v>
                </c:pt>
                <c:pt idx="4881">
                  <c:v>39708</c:v>
                </c:pt>
                <c:pt idx="4882">
                  <c:v>39709</c:v>
                </c:pt>
                <c:pt idx="4883">
                  <c:v>39710</c:v>
                </c:pt>
                <c:pt idx="4884">
                  <c:v>39713</c:v>
                </c:pt>
                <c:pt idx="4885">
                  <c:v>39714</c:v>
                </c:pt>
                <c:pt idx="4886">
                  <c:v>39715</c:v>
                </c:pt>
                <c:pt idx="4887">
                  <c:v>39716</c:v>
                </c:pt>
                <c:pt idx="4888">
                  <c:v>39717</c:v>
                </c:pt>
                <c:pt idx="4889">
                  <c:v>39720</c:v>
                </c:pt>
                <c:pt idx="4890">
                  <c:v>39721</c:v>
                </c:pt>
                <c:pt idx="4891">
                  <c:v>39722</c:v>
                </c:pt>
                <c:pt idx="4892">
                  <c:v>39723</c:v>
                </c:pt>
                <c:pt idx="4893">
                  <c:v>39724</c:v>
                </c:pt>
                <c:pt idx="4894">
                  <c:v>39727</c:v>
                </c:pt>
                <c:pt idx="4895">
                  <c:v>39728</c:v>
                </c:pt>
                <c:pt idx="4896">
                  <c:v>39729</c:v>
                </c:pt>
                <c:pt idx="4897">
                  <c:v>39730</c:v>
                </c:pt>
                <c:pt idx="4898">
                  <c:v>39731</c:v>
                </c:pt>
                <c:pt idx="4899">
                  <c:v>39734</c:v>
                </c:pt>
                <c:pt idx="4900">
                  <c:v>39735</c:v>
                </c:pt>
                <c:pt idx="4901">
                  <c:v>39736</c:v>
                </c:pt>
                <c:pt idx="4902">
                  <c:v>39737</c:v>
                </c:pt>
                <c:pt idx="4903">
                  <c:v>39738</c:v>
                </c:pt>
                <c:pt idx="4904">
                  <c:v>39741</c:v>
                </c:pt>
                <c:pt idx="4905">
                  <c:v>39742</c:v>
                </c:pt>
                <c:pt idx="4906">
                  <c:v>39743</c:v>
                </c:pt>
                <c:pt idx="4907">
                  <c:v>39744</c:v>
                </c:pt>
                <c:pt idx="4908">
                  <c:v>39745</c:v>
                </c:pt>
                <c:pt idx="4909">
                  <c:v>39748</c:v>
                </c:pt>
                <c:pt idx="4910">
                  <c:v>39749</c:v>
                </c:pt>
                <c:pt idx="4911">
                  <c:v>39750</c:v>
                </c:pt>
                <c:pt idx="4912">
                  <c:v>39751</c:v>
                </c:pt>
                <c:pt idx="4913">
                  <c:v>39752</c:v>
                </c:pt>
                <c:pt idx="4914">
                  <c:v>39755</c:v>
                </c:pt>
                <c:pt idx="4915">
                  <c:v>39756</c:v>
                </c:pt>
                <c:pt idx="4916">
                  <c:v>39757</c:v>
                </c:pt>
                <c:pt idx="4917">
                  <c:v>39758</c:v>
                </c:pt>
                <c:pt idx="4918">
                  <c:v>39759</c:v>
                </c:pt>
                <c:pt idx="4919">
                  <c:v>39762</c:v>
                </c:pt>
                <c:pt idx="4920">
                  <c:v>39763</c:v>
                </c:pt>
                <c:pt idx="4921">
                  <c:v>39764</c:v>
                </c:pt>
                <c:pt idx="4922">
                  <c:v>39765</c:v>
                </c:pt>
                <c:pt idx="4923">
                  <c:v>39766</c:v>
                </c:pt>
                <c:pt idx="4924">
                  <c:v>39769</c:v>
                </c:pt>
                <c:pt idx="4925">
                  <c:v>39770</c:v>
                </c:pt>
                <c:pt idx="4926">
                  <c:v>39771</c:v>
                </c:pt>
                <c:pt idx="4927">
                  <c:v>39772</c:v>
                </c:pt>
                <c:pt idx="4928">
                  <c:v>39773</c:v>
                </c:pt>
                <c:pt idx="4929">
                  <c:v>39776</c:v>
                </c:pt>
                <c:pt idx="4930">
                  <c:v>39777</c:v>
                </c:pt>
                <c:pt idx="4931">
                  <c:v>39778</c:v>
                </c:pt>
                <c:pt idx="4932">
                  <c:v>39779</c:v>
                </c:pt>
                <c:pt idx="4933">
                  <c:v>39780</c:v>
                </c:pt>
                <c:pt idx="4934">
                  <c:v>39783</c:v>
                </c:pt>
                <c:pt idx="4935">
                  <c:v>39784</c:v>
                </c:pt>
                <c:pt idx="4936">
                  <c:v>39785</c:v>
                </c:pt>
                <c:pt idx="4937">
                  <c:v>39786</c:v>
                </c:pt>
                <c:pt idx="4938">
                  <c:v>39787</c:v>
                </c:pt>
                <c:pt idx="4939">
                  <c:v>39790</c:v>
                </c:pt>
                <c:pt idx="4940">
                  <c:v>39791</c:v>
                </c:pt>
                <c:pt idx="4941">
                  <c:v>39792</c:v>
                </c:pt>
                <c:pt idx="4942">
                  <c:v>39793</c:v>
                </c:pt>
                <c:pt idx="4943">
                  <c:v>39794</c:v>
                </c:pt>
                <c:pt idx="4944">
                  <c:v>39797</c:v>
                </c:pt>
                <c:pt idx="4945">
                  <c:v>39798</c:v>
                </c:pt>
                <c:pt idx="4946">
                  <c:v>39799</c:v>
                </c:pt>
                <c:pt idx="4947">
                  <c:v>39800</c:v>
                </c:pt>
                <c:pt idx="4948">
                  <c:v>39801</c:v>
                </c:pt>
                <c:pt idx="4949">
                  <c:v>39804</c:v>
                </c:pt>
                <c:pt idx="4950">
                  <c:v>39805</c:v>
                </c:pt>
                <c:pt idx="4951">
                  <c:v>39806</c:v>
                </c:pt>
                <c:pt idx="4952">
                  <c:v>39807</c:v>
                </c:pt>
                <c:pt idx="4953">
                  <c:v>39808</c:v>
                </c:pt>
                <c:pt idx="4954">
                  <c:v>39811</c:v>
                </c:pt>
                <c:pt idx="4955">
                  <c:v>39812</c:v>
                </c:pt>
                <c:pt idx="4956">
                  <c:v>39813</c:v>
                </c:pt>
                <c:pt idx="4957">
                  <c:v>39814</c:v>
                </c:pt>
                <c:pt idx="4958">
                  <c:v>39815</c:v>
                </c:pt>
                <c:pt idx="4959">
                  <c:v>39818</c:v>
                </c:pt>
                <c:pt idx="4960">
                  <c:v>39819</c:v>
                </c:pt>
                <c:pt idx="4961">
                  <c:v>39820</c:v>
                </c:pt>
                <c:pt idx="4962">
                  <c:v>39821</c:v>
                </c:pt>
                <c:pt idx="4963">
                  <c:v>39822</c:v>
                </c:pt>
                <c:pt idx="4964">
                  <c:v>39825</c:v>
                </c:pt>
                <c:pt idx="4965">
                  <c:v>39826</c:v>
                </c:pt>
                <c:pt idx="4966">
                  <c:v>39827</c:v>
                </c:pt>
                <c:pt idx="4967">
                  <c:v>39828</c:v>
                </c:pt>
                <c:pt idx="4968">
                  <c:v>39829</c:v>
                </c:pt>
                <c:pt idx="4969">
                  <c:v>39832</c:v>
                </c:pt>
                <c:pt idx="4970">
                  <c:v>39833</c:v>
                </c:pt>
                <c:pt idx="4971">
                  <c:v>39834</c:v>
                </c:pt>
                <c:pt idx="4972">
                  <c:v>39835</c:v>
                </c:pt>
                <c:pt idx="4973">
                  <c:v>39836</c:v>
                </c:pt>
                <c:pt idx="4974">
                  <c:v>39839</c:v>
                </c:pt>
                <c:pt idx="4975">
                  <c:v>39840</c:v>
                </c:pt>
                <c:pt idx="4976">
                  <c:v>39841</c:v>
                </c:pt>
                <c:pt idx="4977">
                  <c:v>39842</c:v>
                </c:pt>
                <c:pt idx="4978">
                  <c:v>39843</c:v>
                </c:pt>
                <c:pt idx="4979">
                  <c:v>39846</c:v>
                </c:pt>
                <c:pt idx="4980">
                  <c:v>39847</c:v>
                </c:pt>
                <c:pt idx="4981">
                  <c:v>39848</c:v>
                </c:pt>
                <c:pt idx="4982">
                  <c:v>39849</c:v>
                </c:pt>
                <c:pt idx="4983">
                  <c:v>39850</c:v>
                </c:pt>
                <c:pt idx="4984">
                  <c:v>39853</c:v>
                </c:pt>
                <c:pt idx="4985">
                  <c:v>39854</c:v>
                </c:pt>
                <c:pt idx="4986">
                  <c:v>39855</c:v>
                </c:pt>
                <c:pt idx="4987">
                  <c:v>39856</c:v>
                </c:pt>
                <c:pt idx="4988">
                  <c:v>39857</c:v>
                </c:pt>
                <c:pt idx="4989">
                  <c:v>39860</c:v>
                </c:pt>
                <c:pt idx="4990">
                  <c:v>39861</c:v>
                </c:pt>
                <c:pt idx="4991">
                  <c:v>39862</c:v>
                </c:pt>
                <c:pt idx="4992">
                  <c:v>39863</c:v>
                </c:pt>
                <c:pt idx="4993">
                  <c:v>39864</c:v>
                </c:pt>
                <c:pt idx="4994">
                  <c:v>39867</c:v>
                </c:pt>
                <c:pt idx="4995">
                  <c:v>39868</c:v>
                </c:pt>
                <c:pt idx="4996">
                  <c:v>39869</c:v>
                </c:pt>
                <c:pt idx="4997">
                  <c:v>39870</c:v>
                </c:pt>
                <c:pt idx="4998">
                  <c:v>39871</c:v>
                </c:pt>
                <c:pt idx="4999">
                  <c:v>39874</c:v>
                </c:pt>
                <c:pt idx="5000">
                  <c:v>39875</c:v>
                </c:pt>
                <c:pt idx="5001">
                  <c:v>39876</c:v>
                </c:pt>
                <c:pt idx="5002">
                  <c:v>39877</c:v>
                </c:pt>
                <c:pt idx="5003">
                  <c:v>39878</c:v>
                </c:pt>
                <c:pt idx="5004">
                  <c:v>39881</c:v>
                </c:pt>
                <c:pt idx="5005">
                  <c:v>39882</c:v>
                </c:pt>
                <c:pt idx="5006">
                  <c:v>39883</c:v>
                </c:pt>
                <c:pt idx="5007">
                  <c:v>39884</c:v>
                </c:pt>
                <c:pt idx="5008">
                  <c:v>39885</c:v>
                </c:pt>
                <c:pt idx="5009">
                  <c:v>39888</c:v>
                </c:pt>
                <c:pt idx="5010">
                  <c:v>39889</c:v>
                </c:pt>
                <c:pt idx="5011">
                  <c:v>39890</c:v>
                </c:pt>
                <c:pt idx="5012">
                  <c:v>39891</c:v>
                </c:pt>
                <c:pt idx="5013">
                  <c:v>39892</c:v>
                </c:pt>
                <c:pt idx="5014">
                  <c:v>39895</c:v>
                </c:pt>
                <c:pt idx="5015">
                  <c:v>39896</c:v>
                </c:pt>
                <c:pt idx="5016">
                  <c:v>39897</c:v>
                </c:pt>
                <c:pt idx="5017">
                  <c:v>39898</c:v>
                </c:pt>
                <c:pt idx="5018">
                  <c:v>39899</c:v>
                </c:pt>
                <c:pt idx="5019">
                  <c:v>39902</c:v>
                </c:pt>
                <c:pt idx="5020">
                  <c:v>39903</c:v>
                </c:pt>
                <c:pt idx="5021">
                  <c:v>39904</c:v>
                </c:pt>
                <c:pt idx="5022">
                  <c:v>39905</c:v>
                </c:pt>
                <c:pt idx="5023">
                  <c:v>39906</c:v>
                </c:pt>
                <c:pt idx="5024">
                  <c:v>39909</c:v>
                </c:pt>
                <c:pt idx="5025">
                  <c:v>39910</c:v>
                </c:pt>
                <c:pt idx="5026">
                  <c:v>39911</c:v>
                </c:pt>
                <c:pt idx="5027">
                  <c:v>39912</c:v>
                </c:pt>
                <c:pt idx="5028">
                  <c:v>39913</c:v>
                </c:pt>
                <c:pt idx="5029">
                  <c:v>39916</c:v>
                </c:pt>
                <c:pt idx="5030">
                  <c:v>39917</c:v>
                </c:pt>
                <c:pt idx="5031">
                  <c:v>39918</c:v>
                </c:pt>
                <c:pt idx="5032">
                  <c:v>39919</c:v>
                </c:pt>
                <c:pt idx="5033">
                  <c:v>39920</c:v>
                </c:pt>
                <c:pt idx="5034">
                  <c:v>39923</c:v>
                </c:pt>
                <c:pt idx="5035">
                  <c:v>39924</c:v>
                </c:pt>
                <c:pt idx="5036">
                  <c:v>39925</c:v>
                </c:pt>
                <c:pt idx="5037">
                  <c:v>39926</c:v>
                </c:pt>
                <c:pt idx="5038">
                  <c:v>39927</c:v>
                </c:pt>
                <c:pt idx="5039">
                  <c:v>39930</c:v>
                </c:pt>
                <c:pt idx="5040">
                  <c:v>39931</c:v>
                </c:pt>
                <c:pt idx="5041">
                  <c:v>39932</c:v>
                </c:pt>
                <c:pt idx="5042">
                  <c:v>39933</c:v>
                </c:pt>
                <c:pt idx="5043">
                  <c:v>39934</c:v>
                </c:pt>
                <c:pt idx="5044">
                  <c:v>39937</c:v>
                </c:pt>
                <c:pt idx="5045">
                  <c:v>39938</c:v>
                </c:pt>
                <c:pt idx="5046">
                  <c:v>39939</c:v>
                </c:pt>
                <c:pt idx="5047">
                  <c:v>39940</c:v>
                </c:pt>
                <c:pt idx="5048">
                  <c:v>39941</c:v>
                </c:pt>
                <c:pt idx="5049">
                  <c:v>39944</c:v>
                </c:pt>
                <c:pt idx="5050">
                  <c:v>39945</c:v>
                </c:pt>
                <c:pt idx="5051">
                  <c:v>39946</c:v>
                </c:pt>
                <c:pt idx="5052">
                  <c:v>39947</c:v>
                </c:pt>
                <c:pt idx="5053">
                  <c:v>39948</c:v>
                </c:pt>
                <c:pt idx="5054">
                  <c:v>39951</c:v>
                </c:pt>
                <c:pt idx="5055">
                  <c:v>39952</c:v>
                </c:pt>
                <c:pt idx="5056">
                  <c:v>39953</c:v>
                </c:pt>
                <c:pt idx="5057">
                  <c:v>39954</c:v>
                </c:pt>
                <c:pt idx="5058">
                  <c:v>39955</c:v>
                </c:pt>
                <c:pt idx="5059">
                  <c:v>39958</c:v>
                </c:pt>
                <c:pt idx="5060">
                  <c:v>39959</c:v>
                </c:pt>
                <c:pt idx="5061">
                  <c:v>39960</c:v>
                </c:pt>
                <c:pt idx="5062">
                  <c:v>39961</c:v>
                </c:pt>
                <c:pt idx="5063">
                  <c:v>39962</c:v>
                </c:pt>
                <c:pt idx="5064">
                  <c:v>39965</c:v>
                </c:pt>
                <c:pt idx="5065">
                  <c:v>39966</c:v>
                </c:pt>
                <c:pt idx="5066">
                  <c:v>39967</c:v>
                </c:pt>
                <c:pt idx="5067">
                  <c:v>39968</c:v>
                </c:pt>
                <c:pt idx="5068">
                  <c:v>39969</c:v>
                </c:pt>
                <c:pt idx="5069">
                  <c:v>39972</c:v>
                </c:pt>
                <c:pt idx="5070">
                  <c:v>39973</c:v>
                </c:pt>
                <c:pt idx="5071">
                  <c:v>39974</c:v>
                </c:pt>
                <c:pt idx="5072">
                  <c:v>39975</c:v>
                </c:pt>
                <c:pt idx="5073">
                  <c:v>39976</c:v>
                </c:pt>
                <c:pt idx="5074">
                  <c:v>39979</c:v>
                </c:pt>
                <c:pt idx="5075">
                  <c:v>39980</c:v>
                </c:pt>
                <c:pt idx="5076">
                  <c:v>39981</c:v>
                </c:pt>
                <c:pt idx="5077">
                  <c:v>39982</c:v>
                </c:pt>
                <c:pt idx="5078">
                  <c:v>39983</c:v>
                </c:pt>
                <c:pt idx="5079">
                  <c:v>39986</c:v>
                </c:pt>
                <c:pt idx="5080">
                  <c:v>39987</c:v>
                </c:pt>
                <c:pt idx="5081">
                  <c:v>39988</c:v>
                </c:pt>
                <c:pt idx="5082">
                  <c:v>39989</c:v>
                </c:pt>
                <c:pt idx="5083">
                  <c:v>39990</c:v>
                </c:pt>
                <c:pt idx="5084">
                  <c:v>39993</c:v>
                </c:pt>
                <c:pt idx="5085">
                  <c:v>39994</c:v>
                </c:pt>
                <c:pt idx="5086">
                  <c:v>39995</c:v>
                </c:pt>
                <c:pt idx="5087">
                  <c:v>39996</c:v>
                </c:pt>
                <c:pt idx="5088">
                  <c:v>39997</c:v>
                </c:pt>
                <c:pt idx="5089">
                  <c:v>40000</c:v>
                </c:pt>
                <c:pt idx="5090">
                  <c:v>40001</c:v>
                </c:pt>
                <c:pt idx="5091">
                  <c:v>40002</c:v>
                </c:pt>
                <c:pt idx="5092">
                  <c:v>40003</c:v>
                </c:pt>
                <c:pt idx="5093">
                  <c:v>40004</c:v>
                </c:pt>
                <c:pt idx="5094">
                  <c:v>40007</c:v>
                </c:pt>
                <c:pt idx="5095">
                  <c:v>40008</c:v>
                </c:pt>
                <c:pt idx="5096">
                  <c:v>40009</c:v>
                </c:pt>
                <c:pt idx="5097">
                  <c:v>40010</c:v>
                </c:pt>
                <c:pt idx="5098">
                  <c:v>40011</c:v>
                </c:pt>
                <c:pt idx="5099">
                  <c:v>40014</c:v>
                </c:pt>
                <c:pt idx="5100">
                  <c:v>40015</c:v>
                </c:pt>
                <c:pt idx="5101">
                  <c:v>40016</c:v>
                </c:pt>
                <c:pt idx="5102">
                  <c:v>40017</c:v>
                </c:pt>
                <c:pt idx="5103">
                  <c:v>40018</c:v>
                </c:pt>
                <c:pt idx="5104">
                  <c:v>40021</c:v>
                </c:pt>
                <c:pt idx="5105">
                  <c:v>40022</c:v>
                </c:pt>
                <c:pt idx="5106">
                  <c:v>40023</c:v>
                </c:pt>
                <c:pt idx="5107">
                  <c:v>40024</c:v>
                </c:pt>
                <c:pt idx="5108">
                  <c:v>40025</c:v>
                </c:pt>
                <c:pt idx="5109">
                  <c:v>40028</c:v>
                </c:pt>
                <c:pt idx="5110">
                  <c:v>40029</c:v>
                </c:pt>
                <c:pt idx="5111">
                  <c:v>40030</c:v>
                </c:pt>
                <c:pt idx="5112">
                  <c:v>40031</c:v>
                </c:pt>
                <c:pt idx="5113">
                  <c:v>40032</c:v>
                </c:pt>
                <c:pt idx="5114">
                  <c:v>40035</c:v>
                </c:pt>
                <c:pt idx="5115">
                  <c:v>40036</c:v>
                </c:pt>
                <c:pt idx="5116">
                  <c:v>40037</c:v>
                </c:pt>
                <c:pt idx="5117">
                  <c:v>40038</c:v>
                </c:pt>
                <c:pt idx="5118">
                  <c:v>40039</c:v>
                </c:pt>
                <c:pt idx="5119">
                  <c:v>40042</c:v>
                </c:pt>
                <c:pt idx="5120">
                  <c:v>40043</c:v>
                </c:pt>
                <c:pt idx="5121">
                  <c:v>40044</c:v>
                </c:pt>
                <c:pt idx="5122">
                  <c:v>40045</c:v>
                </c:pt>
                <c:pt idx="5123">
                  <c:v>40046</c:v>
                </c:pt>
                <c:pt idx="5124">
                  <c:v>40049</c:v>
                </c:pt>
                <c:pt idx="5125">
                  <c:v>40050</c:v>
                </c:pt>
                <c:pt idx="5126">
                  <c:v>40051</c:v>
                </c:pt>
                <c:pt idx="5127">
                  <c:v>40052</c:v>
                </c:pt>
                <c:pt idx="5128">
                  <c:v>40053</c:v>
                </c:pt>
                <c:pt idx="5129">
                  <c:v>40056</c:v>
                </c:pt>
                <c:pt idx="5130">
                  <c:v>40057</c:v>
                </c:pt>
                <c:pt idx="5131">
                  <c:v>40058</c:v>
                </c:pt>
                <c:pt idx="5132">
                  <c:v>40059</c:v>
                </c:pt>
                <c:pt idx="5133">
                  <c:v>40060</c:v>
                </c:pt>
                <c:pt idx="5134">
                  <c:v>40063</c:v>
                </c:pt>
                <c:pt idx="5135">
                  <c:v>40064</c:v>
                </c:pt>
                <c:pt idx="5136">
                  <c:v>40065</c:v>
                </c:pt>
                <c:pt idx="5137">
                  <c:v>40066</c:v>
                </c:pt>
                <c:pt idx="5138">
                  <c:v>40067</c:v>
                </c:pt>
                <c:pt idx="5139">
                  <c:v>40070</c:v>
                </c:pt>
                <c:pt idx="5140">
                  <c:v>40071</c:v>
                </c:pt>
                <c:pt idx="5141">
                  <c:v>40072</c:v>
                </c:pt>
                <c:pt idx="5142">
                  <c:v>40073</c:v>
                </c:pt>
                <c:pt idx="5143">
                  <c:v>40074</c:v>
                </c:pt>
                <c:pt idx="5144">
                  <c:v>40077</c:v>
                </c:pt>
                <c:pt idx="5145">
                  <c:v>40078</c:v>
                </c:pt>
                <c:pt idx="5146">
                  <c:v>40079</c:v>
                </c:pt>
                <c:pt idx="5147">
                  <c:v>40080</c:v>
                </c:pt>
                <c:pt idx="5148">
                  <c:v>40081</c:v>
                </c:pt>
                <c:pt idx="5149">
                  <c:v>40084</c:v>
                </c:pt>
                <c:pt idx="5150">
                  <c:v>40085</c:v>
                </c:pt>
                <c:pt idx="5151">
                  <c:v>40086</c:v>
                </c:pt>
                <c:pt idx="5152">
                  <c:v>40087</c:v>
                </c:pt>
                <c:pt idx="5153">
                  <c:v>40088</c:v>
                </c:pt>
                <c:pt idx="5154">
                  <c:v>40091</c:v>
                </c:pt>
                <c:pt idx="5155">
                  <c:v>40092</c:v>
                </c:pt>
                <c:pt idx="5156">
                  <c:v>40093</c:v>
                </c:pt>
                <c:pt idx="5157">
                  <c:v>40094</c:v>
                </c:pt>
                <c:pt idx="5158">
                  <c:v>40095</c:v>
                </c:pt>
                <c:pt idx="5159">
                  <c:v>40098</c:v>
                </c:pt>
                <c:pt idx="5160">
                  <c:v>40099</c:v>
                </c:pt>
                <c:pt idx="5161">
                  <c:v>40100</c:v>
                </c:pt>
                <c:pt idx="5162">
                  <c:v>40101</c:v>
                </c:pt>
                <c:pt idx="5163">
                  <c:v>40102</c:v>
                </c:pt>
                <c:pt idx="5164">
                  <c:v>40105</c:v>
                </c:pt>
                <c:pt idx="5165">
                  <c:v>40106</c:v>
                </c:pt>
                <c:pt idx="5166">
                  <c:v>40107</c:v>
                </c:pt>
                <c:pt idx="5167">
                  <c:v>40108</c:v>
                </c:pt>
                <c:pt idx="5168">
                  <c:v>40109</c:v>
                </c:pt>
                <c:pt idx="5169">
                  <c:v>40112</c:v>
                </c:pt>
                <c:pt idx="5170">
                  <c:v>40113</c:v>
                </c:pt>
                <c:pt idx="5171">
                  <c:v>40114</c:v>
                </c:pt>
                <c:pt idx="5172">
                  <c:v>40115</c:v>
                </c:pt>
                <c:pt idx="5173">
                  <c:v>40116</c:v>
                </c:pt>
                <c:pt idx="5174">
                  <c:v>40119</c:v>
                </c:pt>
                <c:pt idx="5175">
                  <c:v>40120</c:v>
                </c:pt>
                <c:pt idx="5176">
                  <c:v>40121</c:v>
                </c:pt>
                <c:pt idx="5177">
                  <c:v>40122</c:v>
                </c:pt>
                <c:pt idx="5178">
                  <c:v>40123</c:v>
                </c:pt>
                <c:pt idx="5179">
                  <c:v>40126</c:v>
                </c:pt>
                <c:pt idx="5180">
                  <c:v>40127</c:v>
                </c:pt>
                <c:pt idx="5181">
                  <c:v>40128</c:v>
                </c:pt>
                <c:pt idx="5182">
                  <c:v>40129</c:v>
                </c:pt>
                <c:pt idx="5183">
                  <c:v>40130</c:v>
                </c:pt>
                <c:pt idx="5184">
                  <c:v>40133</c:v>
                </c:pt>
                <c:pt idx="5185">
                  <c:v>40134</c:v>
                </c:pt>
                <c:pt idx="5186">
                  <c:v>40135</c:v>
                </c:pt>
                <c:pt idx="5187">
                  <c:v>40136</c:v>
                </c:pt>
                <c:pt idx="5188">
                  <c:v>40137</c:v>
                </c:pt>
                <c:pt idx="5189">
                  <c:v>40140</c:v>
                </c:pt>
                <c:pt idx="5190">
                  <c:v>40141</c:v>
                </c:pt>
                <c:pt idx="5191">
                  <c:v>40142</c:v>
                </c:pt>
                <c:pt idx="5192">
                  <c:v>40143</c:v>
                </c:pt>
                <c:pt idx="5193">
                  <c:v>40144</c:v>
                </c:pt>
                <c:pt idx="5194">
                  <c:v>40147</c:v>
                </c:pt>
                <c:pt idx="5195">
                  <c:v>40148</c:v>
                </c:pt>
                <c:pt idx="5196">
                  <c:v>40149</c:v>
                </c:pt>
                <c:pt idx="5197">
                  <c:v>40150</c:v>
                </c:pt>
                <c:pt idx="5198">
                  <c:v>40151</c:v>
                </c:pt>
                <c:pt idx="5199">
                  <c:v>40154</c:v>
                </c:pt>
                <c:pt idx="5200">
                  <c:v>40155</c:v>
                </c:pt>
                <c:pt idx="5201">
                  <c:v>40156</c:v>
                </c:pt>
                <c:pt idx="5202">
                  <c:v>40157</c:v>
                </c:pt>
                <c:pt idx="5203">
                  <c:v>40158</c:v>
                </c:pt>
                <c:pt idx="5204">
                  <c:v>40161</c:v>
                </c:pt>
                <c:pt idx="5205">
                  <c:v>40162</c:v>
                </c:pt>
                <c:pt idx="5206">
                  <c:v>40163</c:v>
                </c:pt>
                <c:pt idx="5207">
                  <c:v>40164</c:v>
                </c:pt>
                <c:pt idx="5208">
                  <c:v>40165</c:v>
                </c:pt>
                <c:pt idx="5209">
                  <c:v>40168</c:v>
                </c:pt>
                <c:pt idx="5210">
                  <c:v>40169</c:v>
                </c:pt>
                <c:pt idx="5211">
                  <c:v>40170</c:v>
                </c:pt>
                <c:pt idx="5212">
                  <c:v>40171</c:v>
                </c:pt>
                <c:pt idx="5213">
                  <c:v>40172</c:v>
                </c:pt>
                <c:pt idx="5214">
                  <c:v>40175</c:v>
                </c:pt>
                <c:pt idx="5215">
                  <c:v>40176</c:v>
                </c:pt>
                <c:pt idx="5216">
                  <c:v>40177</c:v>
                </c:pt>
                <c:pt idx="5217">
                  <c:v>40178</c:v>
                </c:pt>
                <c:pt idx="5218">
                  <c:v>40179</c:v>
                </c:pt>
                <c:pt idx="5219">
                  <c:v>40182</c:v>
                </c:pt>
                <c:pt idx="5220">
                  <c:v>40183</c:v>
                </c:pt>
                <c:pt idx="5221">
                  <c:v>40184</c:v>
                </c:pt>
                <c:pt idx="5222">
                  <c:v>40185</c:v>
                </c:pt>
                <c:pt idx="5223">
                  <c:v>40186</c:v>
                </c:pt>
                <c:pt idx="5224">
                  <c:v>40189</c:v>
                </c:pt>
                <c:pt idx="5225">
                  <c:v>40190</c:v>
                </c:pt>
                <c:pt idx="5226">
                  <c:v>40191</c:v>
                </c:pt>
                <c:pt idx="5227">
                  <c:v>40192</c:v>
                </c:pt>
                <c:pt idx="5228">
                  <c:v>40193</c:v>
                </c:pt>
                <c:pt idx="5229">
                  <c:v>40196</c:v>
                </c:pt>
                <c:pt idx="5230">
                  <c:v>40197</c:v>
                </c:pt>
                <c:pt idx="5231">
                  <c:v>40198</c:v>
                </c:pt>
                <c:pt idx="5232">
                  <c:v>40199</c:v>
                </c:pt>
                <c:pt idx="5233">
                  <c:v>40200</c:v>
                </c:pt>
                <c:pt idx="5234">
                  <c:v>40203</c:v>
                </c:pt>
                <c:pt idx="5235">
                  <c:v>40204</c:v>
                </c:pt>
                <c:pt idx="5236">
                  <c:v>40205</c:v>
                </c:pt>
                <c:pt idx="5237">
                  <c:v>40206</c:v>
                </c:pt>
                <c:pt idx="5238">
                  <c:v>40207</c:v>
                </c:pt>
                <c:pt idx="5239">
                  <c:v>40210</c:v>
                </c:pt>
                <c:pt idx="5240">
                  <c:v>40211</c:v>
                </c:pt>
                <c:pt idx="5241">
                  <c:v>40212</c:v>
                </c:pt>
                <c:pt idx="5242">
                  <c:v>40213</c:v>
                </c:pt>
                <c:pt idx="5243">
                  <c:v>40214</c:v>
                </c:pt>
                <c:pt idx="5244">
                  <c:v>40217</c:v>
                </c:pt>
                <c:pt idx="5245">
                  <c:v>40218</c:v>
                </c:pt>
                <c:pt idx="5246">
                  <c:v>40219</c:v>
                </c:pt>
                <c:pt idx="5247">
                  <c:v>40220</c:v>
                </c:pt>
                <c:pt idx="5248">
                  <c:v>40221</c:v>
                </c:pt>
                <c:pt idx="5249">
                  <c:v>40224</c:v>
                </c:pt>
                <c:pt idx="5250">
                  <c:v>40225</c:v>
                </c:pt>
                <c:pt idx="5251">
                  <c:v>40226</c:v>
                </c:pt>
                <c:pt idx="5252">
                  <c:v>40227</c:v>
                </c:pt>
                <c:pt idx="5253">
                  <c:v>40228</c:v>
                </c:pt>
                <c:pt idx="5254">
                  <c:v>40231</c:v>
                </c:pt>
                <c:pt idx="5255">
                  <c:v>40232</c:v>
                </c:pt>
                <c:pt idx="5256">
                  <c:v>40233</c:v>
                </c:pt>
                <c:pt idx="5257">
                  <c:v>40234</c:v>
                </c:pt>
                <c:pt idx="5258">
                  <c:v>40235</c:v>
                </c:pt>
                <c:pt idx="5259">
                  <c:v>40238</c:v>
                </c:pt>
                <c:pt idx="5260">
                  <c:v>40239</c:v>
                </c:pt>
                <c:pt idx="5261">
                  <c:v>40240</c:v>
                </c:pt>
                <c:pt idx="5262">
                  <c:v>40241</c:v>
                </c:pt>
                <c:pt idx="5263">
                  <c:v>40242</c:v>
                </c:pt>
                <c:pt idx="5264">
                  <c:v>40245</c:v>
                </c:pt>
                <c:pt idx="5265">
                  <c:v>40246</c:v>
                </c:pt>
                <c:pt idx="5266">
                  <c:v>40247</c:v>
                </c:pt>
                <c:pt idx="5267">
                  <c:v>40248</c:v>
                </c:pt>
                <c:pt idx="5268">
                  <c:v>40249</c:v>
                </c:pt>
                <c:pt idx="5269">
                  <c:v>40252</c:v>
                </c:pt>
                <c:pt idx="5270">
                  <c:v>40253</c:v>
                </c:pt>
                <c:pt idx="5271">
                  <c:v>40254</c:v>
                </c:pt>
                <c:pt idx="5272">
                  <c:v>40255</c:v>
                </c:pt>
                <c:pt idx="5273">
                  <c:v>40256</c:v>
                </c:pt>
                <c:pt idx="5274">
                  <c:v>40259</c:v>
                </c:pt>
                <c:pt idx="5275">
                  <c:v>40260</c:v>
                </c:pt>
                <c:pt idx="5276">
                  <c:v>40261</c:v>
                </c:pt>
                <c:pt idx="5277">
                  <c:v>40262</c:v>
                </c:pt>
                <c:pt idx="5278">
                  <c:v>40263</c:v>
                </c:pt>
                <c:pt idx="5279">
                  <c:v>40266</c:v>
                </c:pt>
                <c:pt idx="5280">
                  <c:v>40267</c:v>
                </c:pt>
                <c:pt idx="5281">
                  <c:v>40268</c:v>
                </c:pt>
                <c:pt idx="5282">
                  <c:v>40269</c:v>
                </c:pt>
                <c:pt idx="5283">
                  <c:v>40270</c:v>
                </c:pt>
                <c:pt idx="5284">
                  <c:v>40273</c:v>
                </c:pt>
                <c:pt idx="5285">
                  <c:v>40274</c:v>
                </c:pt>
                <c:pt idx="5286">
                  <c:v>40275</c:v>
                </c:pt>
                <c:pt idx="5287">
                  <c:v>40276</c:v>
                </c:pt>
                <c:pt idx="5288">
                  <c:v>40277</c:v>
                </c:pt>
                <c:pt idx="5289">
                  <c:v>40280</c:v>
                </c:pt>
                <c:pt idx="5290">
                  <c:v>40281</c:v>
                </c:pt>
                <c:pt idx="5291">
                  <c:v>40282</c:v>
                </c:pt>
                <c:pt idx="5292">
                  <c:v>40283</c:v>
                </c:pt>
                <c:pt idx="5293">
                  <c:v>40284</c:v>
                </c:pt>
                <c:pt idx="5294">
                  <c:v>40287</c:v>
                </c:pt>
                <c:pt idx="5295">
                  <c:v>40288</c:v>
                </c:pt>
                <c:pt idx="5296">
                  <c:v>40289</c:v>
                </c:pt>
                <c:pt idx="5297">
                  <c:v>40290</c:v>
                </c:pt>
                <c:pt idx="5298">
                  <c:v>40291</c:v>
                </c:pt>
                <c:pt idx="5299">
                  <c:v>40294</c:v>
                </c:pt>
                <c:pt idx="5300">
                  <c:v>40295</c:v>
                </c:pt>
                <c:pt idx="5301">
                  <c:v>40296</c:v>
                </c:pt>
                <c:pt idx="5302">
                  <c:v>40297</c:v>
                </c:pt>
                <c:pt idx="5303">
                  <c:v>40298</c:v>
                </c:pt>
                <c:pt idx="5304">
                  <c:v>40301</c:v>
                </c:pt>
                <c:pt idx="5305">
                  <c:v>40302</c:v>
                </c:pt>
                <c:pt idx="5306">
                  <c:v>40303</c:v>
                </c:pt>
                <c:pt idx="5307">
                  <c:v>40304</c:v>
                </c:pt>
                <c:pt idx="5308">
                  <c:v>40305</c:v>
                </c:pt>
                <c:pt idx="5309">
                  <c:v>40308</c:v>
                </c:pt>
                <c:pt idx="5310">
                  <c:v>40309</c:v>
                </c:pt>
                <c:pt idx="5311">
                  <c:v>40310</c:v>
                </c:pt>
                <c:pt idx="5312">
                  <c:v>40311</c:v>
                </c:pt>
                <c:pt idx="5313">
                  <c:v>40312</c:v>
                </c:pt>
                <c:pt idx="5314">
                  <c:v>40315</c:v>
                </c:pt>
                <c:pt idx="5315">
                  <c:v>40316</c:v>
                </c:pt>
                <c:pt idx="5316">
                  <c:v>40317</c:v>
                </c:pt>
                <c:pt idx="5317">
                  <c:v>40318</c:v>
                </c:pt>
                <c:pt idx="5318">
                  <c:v>40319</c:v>
                </c:pt>
                <c:pt idx="5319">
                  <c:v>40322</c:v>
                </c:pt>
                <c:pt idx="5320">
                  <c:v>40323</c:v>
                </c:pt>
                <c:pt idx="5321">
                  <c:v>40324</c:v>
                </c:pt>
                <c:pt idx="5322">
                  <c:v>40325</c:v>
                </c:pt>
                <c:pt idx="5323">
                  <c:v>40326</c:v>
                </c:pt>
                <c:pt idx="5324">
                  <c:v>40329</c:v>
                </c:pt>
                <c:pt idx="5325">
                  <c:v>40330</c:v>
                </c:pt>
                <c:pt idx="5326">
                  <c:v>40331</c:v>
                </c:pt>
                <c:pt idx="5327">
                  <c:v>40332</c:v>
                </c:pt>
                <c:pt idx="5328">
                  <c:v>40333</c:v>
                </c:pt>
                <c:pt idx="5329">
                  <c:v>40336</c:v>
                </c:pt>
                <c:pt idx="5330">
                  <c:v>40337</c:v>
                </c:pt>
                <c:pt idx="5331">
                  <c:v>40338</c:v>
                </c:pt>
                <c:pt idx="5332">
                  <c:v>40339</c:v>
                </c:pt>
                <c:pt idx="5333">
                  <c:v>40340</c:v>
                </c:pt>
                <c:pt idx="5334">
                  <c:v>40343</c:v>
                </c:pt>
                <c:pt idx="5335">
                  <c:v>40344</c:v>
                </c:pt>
                <c:pt idx="5336">
                  <c:v>40345</c:v>
                </c:pt>
                <c:pt idx="5337">
                  <c:v>40346</c:v>
                </c:pt>
                <c:pt idx="5338">
                  <c:v>40347</c:v>
                </c:pt>
                <c:pt idx="5339">
                  <c:v>40350</c:v>
                </c:pt>
                <c:pt idx="5340">
                  <c:v>40351</c:v>
                </c:pt>
                <c:pt idx="5341">
                  <c:v>40352</c:v>
                </c:pt>
                <c:pt idx="5342">
                  <c:v>40353</c:v>
                </c:pt>
                <c:pt idx="5343">
                  <c:v>40354</c:v>
                </c:pt>
                <c:pt idx="5344">
                  <c:v>40357</c:v>
                </c:pt>
                <c:pt idx="5345">
                  <c:v>40358</c:v>
                </c:pt>
                <c:pt idx="5346">
                  <c:v>40359</c:v>
                </c:pt>
                <c:pt idx="5347">
                  <c:v>40360</c:v>
                </c:pt>
                <c:pt idx="5348">
                  <c:v>40361</c:v>
                </c:pt>
                <c:pt idx="5349">
                  <c:v>40364</c:v>
                </c:pt>
                <c:pt idx="5350">
                  <c:v>40365</c:v>
                </c:pt>
                <c:pt idx="5351">
                  <c:v>40366</c:v>
                </c:pt>
                <c:pt idx="5352">
                  <c:v>40367</c:v>
                </c:pt>
                <c:pt idx="5353">
                  <c:v>40368</c:v>
                </c:pt>
                <c:pt idx="5354">
                  <c:v>40371</c:v>
                </c:pt>
                <c:pt idx="5355">
                  <c:v>40372</c:v>
                </c:pt>
                <c:pt idx="5356">
                  <c:v>40373</c:v>
                </c:pt>
                <c:pt idx="5357">
                  <c:v>40374</c:v>
                </c:pt>
                <c:pt idx="5358">
                  <c:v>40375</c:v>
                </c:pt>
                <c:pt idx="5359">
                  <c:v>40378</c:v>
                </c:pt>
                <c:pt idx="5360">
                  <c:v>40379</c:v>
                </c:pt>
                <c:pt idx="5361">
                  <c:v>40380</c:v>
                </c:pt>
                <c:pt idx="5362">
                  <c:v>40381</c:v>
                </c:pt>
                <c:pt idx="5363">
                  <c:v>40382</c:v>
                </c:pt>
                <c:pt idx="5364">
                  <c:v>40385</c:v>
                </c:pt>
                <c:pt idx="5365">
                  <c:v>40386</c:v>
                </c:pt>
                <c:pt idx="5366">
                  <c:v>40387</c:v>
                </c:pt>
                <c:pt idx="5367">
                  <c:v>40388</c:v>
                </c:pt>
                <c:pt idx="5368">
                  <c:v>40389</c:v>
                </c:pt>
                <c:pt idx="5369">
                  <c:v>40392</c:v>
                </c:pt>
                <c:pt idx="5370">
                  <c:v>40393</c:v>
                </c:pt>
                <c:pt idx="5371">
                  <c:v>40394</c:v>
                </c:pt>
                <c:pt idx="5372">
                  <c:v>40395</c:v>
                </c:pt>
                <c:pt idx="5373">
                  <c:v>40396</c:v>
                </c:pt>
                <c:pt idx="5374">
                  <c:v>40399</c:v>
                </c:pt>
                <c:pt idx="5375">
                  <c:v>40400</c:v>
                </c:pt>
                <c:pt idx="5376">
                  <c:v>40401</c:v>
                </c:pt>
                <c:pt idx="5377">
                  <c:v>40402</c:v>
                </c:pt>
                <c:pt idx="5378">
                  <c:v>40403</c:v>
                </c:pt>
                <c:pt idx="5379">
                  <c:v>40406</c:v>
                </c:pt>
                <c:pt idx="5380">
                  <c:v>40407</c:v>
                </c:pt>
                <c:pt idx="5381">
                  <c:v>40408</c:v>
                </c:pt>
                <c:pt idx="5382">
                  <c:v>40409</c:v>
                </c:pt>
                <c:pt idx="5383">
                  <c:v>40410</c:v>
                </c:pt>
                <c:pt idx="5384">
                  <c:v>40413</c:v>
                </c:pt>
                <c:pt idx="5385">
                  <c:v>40414</c:v>
                </c:pt>
                <c:pt idx="5386">
                  <c:v>40415</c:v>
                </c:pt>
                <c:pt idx="5387">
                  <c:v>40416</c:v>
                </c:pt>
                <c:pt idx="5388">
                  <c:v>40417</c:v>
                </c:pt>
                <c:pt idx="5389">
                  <c:v>40420</c:v>
                </c:pt>
                <c:pt idx="5390">
                  <c:v>40421</c:v>
                </c:pt>
                <c:pt idx="5391">
                  <c:v>40422</c:v>
                </c:pt>
                <c:pt idx="5392">
                  <c:v>40423</c:v>
                </c:pt>
                <c:pt idx="5393">
                  <c:v>40424</c:v>
                </c:pt>
                <c:pt idx="5394">
                  <c:v>40427</c:v>
                </c:pt>
                <c:pt idx="5395">
                  <c:v>40428</c:v>
                </c:pt>
                <c:pt idx="5396">
                  <c:v>40429</c:v>
                </c:pt>
                <c:pt idx="5397">
                  <c:v>40430</c:v>
                </c:pt>
                <c:pt idx="5398">
                  <c:v>40431</c:v>
                </c:pt>
                <c:pt idx="5399">
                  <c:v>40434</c:v>
                </c:pt>
                <c:pt idx="5400">
                  <c:v>40435</c:v>
                </c:pt>
                <c:pt idx="5401">
                  <c:v>40436</c:v>
                </c:pt>
                <c:pt idx="5402">
                  <c:v>40437</c:v>
                </c:pt>
                <c:pt idx="5403">
                  <c:v>40438</c:v>
                </c:pt>
                <c:pt idx="5404">
                  <c:v>40441</c:v>
                </c:pt>
                <c:pt idx="5405">
                  <c:v>40442</c:v>
                </c:pt>
                <c:pt idx="5406">
                  <c:v>40443</c:v>
                </c:pt>
                <c:pt idx="5407">
                  <c:v>40444</c:v>
                </c:pt>
                <c:pt idx="5408">
                  <c:v>40445</c:v>
                </c:pt>
                <c:pt idx="5409">
                  <c:v>40448</c:v>
                </c:pt>
                <c:pt idx="5410">
                  <c:v>40449</c:v>
                </c:pt>
                <c:pt idx="5411">
                  <c:v>40450</c:v>
                </c:pt>
                <c:pt idx="5412">
                  <c:v>40451</c:v>
                </c:pt>
                <c:pt idx="5413">
                  <c:v>40452</c:v>
                </c:pt>
                <c:pt idx="5414">
                  <c:v>40455</c:v>
                </c:pt>
                <c:pt idx="5415">
                  <c:v>40456</c:v>
                </c:pt>
                <c:pt idx="5416">
                  <c:v>40457</c:v>
                </c:pt>
                <c:pt idx="5417">
                  <c:v>40458</c:v>
                </c:pt>
                <c:pt idx="5418">
                  <c:v>40459</c:v>
                </c:pt>
                <c:pt idx="5419">
                  <c:v>40462</c:v>
                </c:pt>
                <c:pt idx="5420">
                  <c:v>40463</c:v>
                </c:pt>
                <c:pt idx="5421">
                  <c:v>40464</c:v>
                </c:pt>
                <c:pt idx="5422">
                  <c:v>40465</c:v>
                </c:pt>
                <c:pt idx="5423">
                  <c:v>40466</c:v>
                </c:pt>
                <c:pt idx="5424">
                  <c:v>40469</c:v>
                </c:pt>
                <c:pt idx="5425">
                  <c:v>40470</c:v>
                </c:pt>
                <c:pt idx="5426">
                  <c:v>40471</c:v>
                </c:pt>
                <c:pt idx="5427">
                  <c:v>40472</c:v>
                </c:pt>
                <c:pt idx="5428">
                  <c:v>40473</c:v>
                </c:pt>
                <c:pt idx="5429">
                  <c:v>40476</c:v>
                </c:pt>
                <c:pt idx="5430">
                  <c:v>40477</c:v>
                </c:pt>
                <c:pt idx="5431">
                  <c:v>40478</c:v>
                </c:pt>
                <c:pt idx="5432">
                  <c:v>40479</c:v>
                </c:pt>
                <c:pt idx="5433">
                  <c:v>40480</c:v>
                </c:pt>
                <c:pt idx="5434">
                  <c:v>40483</c:v>
                </c:pt>
                <c:pt idx="5435">
                  <c:v>40484</c:v>
                </c:pt>
                <c:pt idx="5436">
                  <c:v>40485</c:v>
                </c:pt>
                <c:pt idx="5437">
                  <c:v>40486</c:v>
                </c:pt>
                <c:pt idx="5438">
                  <c:v>40487</c:v>
                </c:pt>
                <c:pt idx="5439">
                  <c:v>40490</c:v>
                </c:pt>
                <c:pt idx="5440">
                  <c:v>40491</c:v>
                </c:pt>
                <c:pt idx="5441">
                  <c:v>40492</c:v>
                </c:pt>
                <c:pt idx="5442">
                  <c:v>40493</c:v>
                </c:pt>
                <c:pt idx="5443">
                  <c:v>40494</c:v>
                </c:pt>
                <c:pt idx="5444">
                  <c:v>40497</c:v>
                </c:pt>
                <c:pt idx="5445">
                  <c:v>40498</c:v>
                </c:pt>
                <c:pt idx="5446">
                  <c:v>40499</c:v>
                </c:pt>
                <c:pt idx="5447">
                  <c:v>40500</c:v>
                </c:pt>
                <c:pt idx="5448">
                  <c:v>40501</c:v>
                </c:pt>
                <c:pt idx="5449">
                  <c:v>40504</c:v>
                </c:pt>
                <c:pt idx="5450">
                  <c:v>40505</c:v>
                </c:pt>
                <c:pt idx="5451">
                  <c:v>40506</c:v>
                </c:pt>
                <c:pt idx="5452">
                  <c:v>40507</c:v>
                </c:pt>
                <c:pt idx="5453">
                  <c:v>40508</c:v>
                </c:pt>
                <c:pt idx="5454">
                  <c:v>40511</c:v>
                </c:pt>
                <c:pt idx="5455">
                  <c:v>40512</c:v>
                </c:pt>
                <c:pt idx="5456">
                  <c:v>40513</c:v>
                </c:pt>
                <c:pt idx="5457">
                  <c:v>40514</c:v>
                </c:pt>
                <c:pt idx="5458">
                  <c:v>40515</c:v>
                </c:pt>
                <c:pt idx="5459">
                  <c:v>40518</c:v>
                </c:pt>
                <c:pt idx="5460">
                  <c:v>40519</c:v>
                </c:pt>
                <c:pt idx="5461">
                  <c:v>40520</c:v>
                </c:pt>
                <c:pt idx="5462">
                  <c:v>40521</c:v>
                </c:pt>
                <c:pt idx="5463">
                  <c:v>40522</c:v>
                </c:pt>
                <c:pt idx="5464">
                  <c:v>40525</c:v>
                </c:pt>
                <c:pt idx="5465">
                  <c:v>40526</c:v>
                </c:pt>
                <c:pt idx="5466">
                  <c:v>40527</c:v>
                </c:pt>
                <c:pt idx="5467">
                  <c:v>40528</c:v>
                </c:pt>
                <c:pt idx="5468">
                  <c:v>40529</c:v>
                </c:pt>
                <c:pt idx="5469">
                  <c:v>40532</c:v>
                </c:pt>
                <c:pt idx="5470">
                  <c:v>40533</c:v>
                </c:pt>
                <c:pt idx="5471">
                  <c:v>40534</c:v>
                </c:pt>
                <c:pt idx="5472">
                  <c:v>40535</c:v>
                </c:pt>
                <c:pt idx="5473">
                  <c:v>40536</c:v>
                </c:pt>
                <c:pt idx="5474">
                  <c:v>40539</c:v>
                </c:pt>
                <c:pt idx="5475">
                  <c:v>40540</c:v>
                </c:pt>
                <c:pt idx="5476">
                  <c:v>40541</c:v>
                </c:pt>
                <c:pt idx="5477">
                  <c:v>40542</c:v>
                </c:pt>
                <c:pt idx="5478">
                  <c:v>40543</c:v>
                </c:pt>
                <c:pt idx="5479">
                  <c:v>40546</c:v>
                </c:pt>
                <c:pt idx="5480">
                  <c:v>40547</c:v>
                </c:pt>
                <c:pt idx="5481">
                  <c:v>40548</c:v>
                </c:pt>
                <c:pt idx="5482">
                  <c:v>40549</c:v>
                </c:pt>
                <c:pt idx="5483">
                  <c:v>40550</c:v>
                </c:pt>
                <c:pt idx="5484">
                  <c:v>40553</c:v>
                </c:pt>
                <c:pt idx="5485">
                  <c:v>40554</c:v>
                </c:pt>
                <c:pt idx="5486">
                  <c:v>40555</c:v>
                </c:pt>
                <c:pt idx="5487">
                  <c:v>40556</c:v>
                </c:pt>
                <c:pt idx="5488">
                  <c:v>40557</c:v>
                </c:pt>
                <c:pt idx="5489">
                  <c:v>40560</c:v>
                </c:pt>
                <c:pt idx="5490">
                  <c:v>40561</c:v>
                </c:pt>
                <c:pt idx="5491">
                  <c:v>40562</c:v>
                </c:pt>
                <c:pt idx="5492">
                  <c:v>40563</c:v>
                </c:pt>
                <c:pt idx="5493">
                  <c:v>40564</c:v>
                </c:pt>
                <c:pt idx="5494">
                  <c:v>40567</c:v>
                </c:pt>
                <c:pt idx="5495">
                  <c:v>40568</c:v>
                </c:pt>
                <c:pt idx="5496">
                  <c:v>40569</c:v>
                </c:pt>
                <c:pt idx="5497">
                  <c:v>40570</c:v>
                </c:pt>
                <c:pt idx="5498">
                  <c:v>40571</c:v>
                </c:pt>
                <c:pt idx="5499">
                  <c:v>40574</c:v>
                </c:pt>
                <c:pt idx="5500">
                  <c:v>40575</c:v>
                </c:pt>
                <c:pt idx="5501">
                  <c:v>40576</c:v>
                </c:pt>
                <c:pt idx="5502">
                  <c:v>40577</c:v>
                </c:pt>
                <c:pt idx="5503">
                  <c:v>40578</c:v>
                </c:pt>
                <c:pt idx="5504">
                  <c:v>40581</c:v>
                </c:pt>
                <c:pt idx="5505">
                  <c:v>40582</c:v>
                </c:pt>
                <c:pt idx="5506">
                  <c:v>40583</c:v>
                </c:pt>
                <c:pt idx="5507">
                  <c:v>40584</c:v>
                </c:pt>
                <c:pt idx="5508">
                  <c:v>40585</c:v>
                </c:pt>
                <c:pt idx="5509">
                  <c:v>40588</c:v>
                </c:pt>
                <c:pt idx="5510">
                  <c:v>40589</c:v>
                </c:pt>
                <c:pt idx="5511">
                  <c:v>40590</c:v>
                </c:pt>
                <c:pt idx="5512">
                  <c:v>40591</c:v>
                </c:pt>
                <c:pt idx="5513">
                  <c:v>40592</c:v>
                </c:pt>
                <c:pt idx="5514">
                  <c:v>40595</c:v>
                </c:pt>
                <c:pt idx="5515">
                  <c:v>40596</c:v>
                </c:pt>
                <c:pt idx="5516">
                  <c:v>40597</c:v>
                </c:pt>
                <c:pt idx="5517">
                  <c:v>40598</c:v>
                </c:pt>
                <c:pt idx="5518">
                  <c:v>40599</c:v>
                </c:pt>
                <c:pt idx="5519">
                  <c:v>40602</c:v>
                </c:pt>
                <c:pt idx="5520">
                  <c:v>40603</c:v>
                </c:pt>
                <c:pt idx="5521">
                  <c:v>40604</c:v>
                </c:pt>
                <c:pt idx="5522">
                  <c:v>40605</c:v>
                </c:pt>
                <c:pt idx="5523">
                  <c:v>40606</c:v>
                </c:pt>
                <c:pt idx="5524">
                  <c:v>40609</c:v>
                </c:pt>
                <c:pt idx="5525">
                  <c:v>40610</c:v>
                </c:pt>
                <c:pt idx="5526">
                  <c:v>40611</c:v>
                </c:pt>
                <c:pt idx="5527">
                  <c:v>40612</c:v>
                </c:pt>
                <c:pt idx="5528">
                  <c:v>40613</c:v>
                </c:pt>
                <c:pt idx="5529">
                  <c:v>40616</c:v>
                </c:pt>
                <c:pt idx="5530">
                  <c:v>40617</c:v>
                </c:pt>
                <c:pt idx="5531">
                  <c:v>40618</c:v>
                </c:pt>
                <c:pt idx="5532">
                  <c:v>40619</c:v>
                </c:pt>
                <c:pt idx="5533">
                  <c:v>40620</c:v>
                </c:pt>
                <c:pt idx="5534">
                  <c:v>40623</c:v>
                </c:pt>
                <c:pt idx="5535">
                  <c:v>40624</c:v>
                </c:pt>
                <c:pt idx="5536">
                  <c:v>40625</c:v>
                </c:pt>
                <c:pt idx="5537">
                  <c:v>40626</c:v>
                </c:pt>
                <c:pt idx="5538">
                  <c:v>40627</c:v>
                </c:pt>
                <c:pt idx="5539">
                  <c:v>40630</c:v>
                </c:pt>
                <c:pt idx="5540">
                  <c:v>40631</c:v>
                </c:pt>
                <c:pt idx="5541">
                  <c:v>40632</c:v>
                </c:pt>
                <c:pt idx="5542">
                  <c:v>40633</c:v>
                </c:pt>
                <c:pt idx="5543">
                  <c:v>40634</c:v>
                </c:pt>
                <c:pt idx="5544">
                  <c:v>40637</c:v>
                </c:pt>
                <c:pt idx="5545">
                  <c:v>40638</c:v>
                </c:pt>
                <c:pt idx="5546">
                  <c:v>40639</c:v>
                </c:pt>
                <c:pt idx="5547">
                  <c:v>40640</c:v>
                </c:pt>
                <c:pt idx="5548">
                  <c:v>40641</c:v>
                </c:pt>
                <c:pt idx="5549">
                  <c:v>40644</c:v>
                </c:pt>
                <c:pt idx="5550">
                  <c:v>40645</c:v>
                </c:pt>
                <c:pt idx="5551">
                  <c:v>40646</c:v>
                </c:pt>
                <c:pt idx="5552">
                  <c:v>40647</c:v>
                </c:pt>
                <c:pt idx="5553">
                  <c:v>40648</c:v>
                </c:pt>
                <c:pt idx="5554">
                  <c:v>40651</c:v>
                </c:pt>
                <c:pt idx="5555">
                  <c:v>40652</c:v>
                </c:pt>
                <c:pt idx="5556">
                  <c:v>40653</c:v>
                </c:pt>
                <c:pt idx="5557">
                  <c:v>40654</c:v>
                </c:pt>
                <c:pt idx="5558">
                  <c:v>40655</c:v>
                </c:pt>
                <c:pt idx="5559">
                  <c:v>40658</c:v>
                </c:pt>
                <c:pt idx="5560">
                  <c:v>40659</c:v>
                </c:pt>
                <c:pt idx="5561">
                  <c:v>40660</c:v>
                </c:pt>
                <c:pt idx="5562">
                  <c:v>40661</c:v>
                </c:pt>
                <c:pt idx="5563">
                  <c:v>40662</c:v>
                </c:pt>
                <c:pt idx="5564">
                  <c:v>40665</c:v>
                </c:pt>
                <c:pt idx="5565">
                  <c:v>40666</c:v>
                </c:pt>
                <c:pt idx="5566">
                  <c:v>40667</c:v>
                </c:pt>
                <c:pt idx="5567">
                  <c:v>40668</c:v>
                </c:pt>
                <c:pt idx="5568">
                  <c:v>40669</c:v>
                </c:pt>
                <c:pt idx="5569">
                  <c:v>40672</c:v>
                </c:pt>
                <c:pt idx="5570">
                  <c:v>40673</c:v>
                </c:pt>
                <c:pt idx="5571">
                  <c:v>40674</c:v>
                </c:pt>
                <c:pt idx="5572">
                  <c:v>40675</c:v>
                </c:pt>
                <c:pt idx="5573">
                  <c:v>40676</c:v>
                </c:pt>
                <c:pt idx="5574">
                  <c:v>40679</c:v>
                </c:pt>
                <c:pt idx="5575">
                  <c:v>40680</c:v>
                </c:pt>
                <c:pt idx="5576">
                  <c:v>40681</c:v>
                </c:pt>
                <c:pt idx="5577">
                  <c:v>40682</c:v>
                </c:pt>
                <c:pt idx="5578">
                  <c:v>40683</c:v>
                </c:pt>
                <c:pt idx="5579">
                  <c:v>40686</c:v>
                </c:pt>
                <c:pt idx="5580">
                  <c:v>40687</c:v>
                </c:pt>
                <c:pt idx="5581">
                  <c:v>40688</c:v>
                </c:pt>
                <c:pt idx="5582">
                  <c:v>40689</c:v>
                </c:pt>
                <c:pt idx="5583">
                  <c:v>40690</c:v>
                </c:pt>
                <c:pt idx="5584">
                  <c:v>40693</c:v>
                </c:pt>
                <c:pt idx="5585">
                  <c:v>40694</c:v>
                </c:pt>
                <c:pt idx="5586">
                  <c:v>40695</c:v>
                </c:pt>
                <c:pt idx="5587">
                  <c:v>40696</c:v>
                </c:pt>
                <c:pt idx="5588">
                  <c:v>40697</c:v>
                </c:pt>
                <c:pt idx="5589">
                  <c:v>40700</c:v>
                </c:pt>
                <c:pt idx="5590">
                  <c:v>40701</c:v>
                </c:pt>
                <c:pt idx="5591">
                  <c:v>40702</c:v>
                </c:pt>
                <c:pt idx="5592">
                  <c:v>40703</c:v>
                </c:pt>
                <c:pt idx="5593">
                  <c:v>40704</c:v>
                </c:pt>
                <c:pt idx="5594">
                  <c:v>40707</c:v>
                </c:pt>
                <c:pt idx="5595">
                  <c:v>40708</c:v>
                </c:pt>
                <c:pt idx="5596">
                  <c:v>40709</c:v>
                </c:pt>
                <c:pt idx="5597">
                  <c:v>40710</c:v>
                </c:pt>
                <c:pt idx="5598">
                  <c:v>40711</c:v>
                </c:pt>
                <c:pt idx="5599">
                  <c:v>40714</c:v>
                </c:pt>
                <c:pt idx="5600">
                  <c:v>40715</c:v>
                </c:pt>
                <c:pt idx="5601">
                  <c:v>40716</c:v>
                </c:pt>
                <c:pt idx="5602">
                  <c:v>40717</c:v>
                </c:pt>
                <c:pt idx="5603">
                  <c:v>40718</c:v>
                </c:pt>
                <c:pt idx="5604">
                  <c:v>40721</c:v>
                </c:pt>
                <c:pt idx="5605">
                  <c:v>40722</c:v>
                </c:pt>
                <c:pt idx="5606">
                  <c:v>40723</c:v>
                </c:pt>
                <c:pt idx="5607">
                  <c:v>40724</c:v>
                </c:pt>
                <c:pt idx="5608">
                  <c:v>40725</c:v>
                </c:pt>
                <c:pt idx="5609">
                  <c:v>40728</c:v>
                </c:pt>
                <c:pt idx="5610">
                  <c:v>40729</c:v>
                </c:pt>
                <c:pt idx="5611">
                  <c:v>40730</c:v>
                </c:pt>
                <c:pt idx="5612">
                  <c:v>40731</c:v>
                </c:pt>
                <c:pt idx="5613">
                  <c:v>40732</c:v>
                </c:pt>
                <c:pt idx="5614">
                  <c:v>40735</c:v>
                </c:pt>
                <c:pt idx="5615">
                  <c:v>40736</c:v>
                </c:pt>
                <c:pt idx="5616">
                  <c:v>40737</c:v>
                </c:pt>
                <c:pt idx="5617">
                  <c:v>40738</c:v>
                </c:pt>
                <c:pt idx="5618">
                  <c:v>40739</c:v>
                </c:pt>
                <c:pt idx="5619">
                  <c:v>40742</c:v>
                </c:pt>
                <c:pt idx="5620">
                  <c:v>40743</c:v>
                </c:pt>
                <c:pt idx="5621">
                  <c:v>40744</c:v>
                </c:pt>
                <c:pt idx="5622">
                  <c:v>40745</c:v>
                </c:pt>
                <c:pt idx="5623">
                  <c:v>40746</c:v>
                </c:pt>
                <c:pt idx="5624">
                  <c:v>40749</c:v>
                </c:pt>
                <c:pt idx="5625">
                  <c:v>40750</c:v>
                </c:pt>
                <c:pt idx="5626">
                  <c:v>40751</c:v>
                </c:pt>
                <c:pt idx="5627">
                  <c:v>40752</c:v>
                </c:pt>
                <c:pt idx="5628">
                  <c:v>40753</c:v>
                </c:pt>
                <c:pt idx="5629">
                  <c:v>40756</c:v>
                </c:pt>
                <c:pt idx="5630">
                  <c:v>40757</c:v>
                </c:pt>
                <c:pt idx="5631">
                  <c:v>40758</c:v>
                </c:pt>
                <c:pt idx="5632">
                  <c:v>40759</c:v>
                </c:pt>
                <c:pt idx="5633">
                  <c:v>40760</c:v>
                </c:pt>
                <c:pt idx="5634">
                  <c:v>40763</c:v>
                </c:pt>
                <c:pt idx="5635">
                  <c:v>40764</c:v>
                </c:pt>
                <c:pt idx="5636">
                  <c:v>40765</c:v>
                </c:pt>
                <c:pt idx="5637">
                  <c:v>40766</c:v>
                </c:pt>
                <c:pt idx="5638">
                  <c:v>40767</c:v>
                </c:pt>
                <c:pt idx="5639">
                  <c:v>40770</c:v>
                </c:pt>
                <c:pt idx="5640">
                  <c:v>40771</c:v>
                </c:pt>
                <c:pt idx="5641">
                  <c:v>40772</c:v>
                </c:pt>
                <c:pt idx="5642">
                  <c:v>40773</c:v>
                </c:pt>
                <c:pt idx="5643">
                  <c:v>40774</c:v>
                </c:pt>
                <c:pt idx="5644">
                  <c:v>40777</c:v>
                </c:pt>
                <c:pt idx="5645">
                  <c:v>40778</c:v>
                </c:pt>
                <c:pt idx="5646">
                  <c:v>40779</c:v>
                </c:pt>
                <c:pt idx="5647">
                  <c:v>40780</c:v>
                </c:pt>
                <c:pt idx="5648">
                  <c:v>40781</c:v>
                </c:pt>
                <c:pt idx="5649">
                  <c:v>40784</c:v>
                </c:pt>
                <c:pt idx="5650">
                  <c:v>40785</c:v>
                </c:pt>
                <c:pt idx="5651">
                  <c:v>40786</c:v>
                </c:pt>
                <c:pt idx="5652">
                  <c:v>40787</c:v>
                </c:pt>
                <c:pt idx="5653">
                  <c:v>40788</c:v>
                </c:pt>
                <c:pt idx="5654">
                  <c:v>40791</c:v>
                </c:pt>
                <c:pt idx="5655">
                  <c:v>40792</c:v>
                </c:pt>
                <c:pt idx="5656">
                  <c:v>40793</c:v>
                </c:pt>
                <c:pt idx="5657">
                  <c:v>40794</c:v>
                </c:pt>
                <c:pt idx="5658">
                  <c:v>40795</c:v>
                </c:pt>
                <c:pt idx="5659">
                  <c:v>40798</c:v>
                </c:pt>
                <c:pt idx="5660">
                  <c:v>40799</c:v>
                </c:pt>
                <c:pt idx="5661">
                  <c:v>40800</c:v>
                </c:pt>
                <c:pt idx="5662">
                  <c:v>40801</c:v>
                </c:pt>
                <c:pt idx="5663">
                  <c:v>40802</c:v>
                </c:pt>
                <c:pt idx="5664">
                  <c:v>40805</c:v>
                </c:pt>
                <c:pt idx="5665">
                  <c:v>40806</c:v>
                </c:pt>
                <c:pt idx="5666">
                  <c:v>40807</c:v>
                </c:pt>
                <c:pt idx="5667">
                  <c:v>40808</c:v>
                </c:pt>
                <c:pt idx="5668">
                  <c:v>40809</c:v>
                </c:pt>
                <c:pt idx="5669">
                  <c:v>40812</c:v>
                </c:pt>
                <c:pt idx="5670">
                  <c:v>40813</c:v>
                </c:pt>
                <c:pt idx="5671">
                  <c:v>40814</c:v>
                </c:pt>
                <c:pt idx="5672">
                  <c:v>40815</c:v>
                </c:pt>
                <c:pt idx="5673">
                  <c:v>40816</c:v>
                </c:pt>
                <c:pt idx="5674">
                  <c:v>40819</c:v>
                </c:pt>
                <c:pt idx="5675">
                  <c:v>40820</c:v>
                </c:pt>
                <c:pt idx="5676">
                  <c:v>40821</c:v>
                </c:pt>
                <c:pt idx="5677">
                  <c:v>40822</c:v>
                </c:pt>
                <c:pt idx="5678">
                  <c:v>40823</c:v>
                </c:pt>
                <c:pt idx="5679">
                  <c:v>40826</c:v>
                </c:pt>
                <c:pt idx="5680">
                  <c:v>40827</c:v>
                </c:pt>
                <c:pt idx="5681">
                  <c:v>40828</c:v>
                </c:pt>
                <c:pt idx="5682">
                  <c:v>40829</c:v>
                </c:pt>
                <c:pt idx="5683">
                  <c:v>40830</c:v>
                </c:pt>
                <c:pt idx="5684">
                  <c:v>40833</c:v>
                </c:pt>
                <c:pt idx="5685">
                  <c:v>40834</c:v>
                </c:pt>
                <c:pt idx="5686">
                  <c:v>40835</c:v>
                </c:pt>
                <c:pt idx="5687">
                  <c:v>40836</c:v>
                </c:pt>
                <c:pt idx="5688">
                  <c:v>40837</c:v>
                </c:pt>
                <c:pt idx="5689">
                  <c:v>40840</c:v>
                </c:pt>
                <c:pt idx="5690">
                  <c:v>40841</c:v>
                </c:pt>
                <c:pt idx="5691">
                  <c:v>40842</c:v>
                </c:pt>
                <c:pt idx="5692">
                  <c:v>40843</c:v>
                </c:pt>
                <c:pt idx="5693">
                  <c:v>40844</c:v>
                </c:pt>
                <c:pt idx="5694">
                  <c:v>40847</c:v>
                </c:pt>
                <c:pt idx="5695">
                  <c:v>40848</c:v>
                </c:pt>
                <c:pt idx="5696">
                  <c:v>40849</c:v>
                </c:pt>
                <c:pt idx="5697">
                  <c:v>40850</c:v>
                </c:pt>
                <c:pt idx="5698">
                  <c:v>40851</c:v>
                </c:pt>
                <c:pt idx="5699">
                  <c:v>40854</c:v>
                </c:pt>
                <c:pt idx="5700">
                  <c:v>40855</c:v>
                </c:pt>
                <c:pt idx="5701">
                  <c:v>40856</c:v>
                </c:pt>
                <c:pt idx="5702">
                  <c:v>40857</c:v>
                </c:pt>
                <c:pt idx="5703">
                  <c:v>40858</c:v>
                </c:pt>
                <c:pt idx="5704">
                  <c:v>40861</c:v>
                </c:pt>
                <c:pt idx="5705">
                  <c:v>40862</c:v>
                </c:pt>
                <c:pt idx="5706">
                  <c:v>40863</c:v>
                </c:pt>
                <c:pt idx="5707">
                  <c:v>40864</c:v>
                </c:pt>
                <c:pt idx="5708">
                  <c:v>40865</c:v>
                </c:pt>
                <c:pt idx="5709">
                  <c:v>40868</c:v>
                </c:pt>
                <c:pt idx="5710">
                  <c:v>40869</c:v>
                </c:pt>
                <c:pt idx="5711">
                  <c:v>40870</c:v>
                </c:pt>
                <c:pt idx="5712">
                  <c:v>40871</c:v>
                </c:pt>
                <c:pt idx="5713">
                  <c:v>40872</c:v>
                </c:pt>
                <c:pt idx="5714">
                  <c:v>40875</c:v>
                </c:pt>
                <c:pt idx="5715">
                  <c:v>40876</c:v>
                </c:pt>
                <c:pt idx="5716">
                  <c:v>40877</c:v>
                </c:pt>
                <c:pt idx="5717">
                  <c:v>40878</c:v>
                </c:pt>
                <c:pt idx="5718">
                  <c:v>40879</c:v>
                </c:pt>
                <c:pt idx="5719">
                  <c:v>40882</c:v>
                </c:pt>
                <c:pt idx="5720">
                  <c:v>40883</c:v>
                </c:pt>
                <c:pt idx="5721">
                  <c:v>40884</c:v>
                </c:pt>
                <c:pt idx="5722">
                  <c:v>40885</c:v>
                </c:pt>
                <c:pt idx="5723">
                  <c:v>40886</c:v>
                </c:pt>
                <c:pt idx="5724">
                  <c:v>40889</c:v>
                </c:pt>
                <c:pt idx="5725">
                  <c:v>40890</c:v>
                </c:pt>
                <c:pt idx="5726">
                  <c:v>40891</c:v>
                </c:pt>
                <c:pt idx="5727">
                  <c:v>40892</c:v>
                </c:pt>
                <c:pt idx="5728">
                  <c:v>40893</c:v>
                </c:pt>
                <c:pt idx="5729">
                  <c:v>40896</c:v>
                </c:pt>
                <c:pt idx="5730">
                  <c:v>40897</c:v>
                </c:pt>
                <c:pt idx="5731">
                  <c:v>40898</c:v>
                </c:pt>
                <c:pt idx="5732">
                  <c:v>40899</c:v>
                </c:pt>
                <c:pt idx="5733">
                  <c:v>40900</c:v>
                </c:pt>
                <c:pt idx="5734">
                  <c:v>40903</c:v>
                </c:pt>
                <c:pt idx="5735">
                  <c:v>40904</c:v>
                </c:pt>
                <c:pt idx="5736">
                  <c:v>40905</c:v>
                </c:pt>
                <c:pt idx="5737">
                  <c:v>40906</c:v>
                </c:pt>
                <c:pt idx="5738">
                  <c:v>40907</c:v>
                </c:pt>
                <c:pt idx="5739">
                  <c:v>40910</c:v>
                </c:pt>
                <c:pt idx="5740">
                  <c:v>40911</c:v>
                </c:pt>
                <c:pt idx="5741">
                  <c:v>40912</c:v>
                </c:pt>
                <c:pt idx="5742">
                  <c:v>40913</c:v>
                </c:pt>
                <c:pt idx="5743">
                  <c:v>40914</c:v>
                </c:pt>
                <c:pt idx="5744">
                  <c:v>40917</c:v>
                </c:pt>
                <c:pt idx="5745">
                  <c:v>40918</c:v>
                </c:pt>
                <c:pt idx="5746">
                  <c:v>40919</c:v>
                </c:pt>
                <c:pt idx="5747">
                  <c:v>40920</c:v>
                </c:pt>
                <c:pt idx="5748">
                  <c:v>40921</c:v>
                </c:pt>
                <c:pt idx="5749">
                  <c:v>40924</c:v>
                </c:pt>
                <c:pt idx="5750">
                  <c:v>40925</c:v>
                </c:pt>
                <c:pt idx="5751">
                  <c:v>40926</c:v>
                </c:pt>
                <c:pt idx="5752">
                  <c:v>40927</c:v>
                </c:pt>
                <c:pt idx="5753">
                  <c:v>40928</c:v>
                </c:pt>
                <c:pt idx="5754">
                  <c:v>40931</c:v>
                </c:pt>
                <c:pt idx="5755">
                  <c:v>40932</c:v>
                </c:pt>
                <c:pt idx="5756">
                  <c:v>40933</c:v>
                </c:pt>
                <c:pt idx="5757">
                  <c:v>40934</c:v>
                </c:pt>
                <c:pt idx="5758">
                  <c:v>40935</c:v>
                </c:pt>
                <c:pt idx="5759">
                  <c:v>40938</c:v>
                </c:pt>
                <c:pt idx="5760">
                  <c:v>40939</c:v>
                </c:pt>
                <c:pt idx="5761">
                  <c:v>40940</c:v>
                </c:pt>
                <c:pt idx="5762">
                  <c:v>40941</c:v>
                </c:pt>
                <c:pt idx="5763">
                  <c:v>40942</c:v>
                </c:pt>
                <c:pt idx="5764">
                  <c:v>40945</c:v>
                </c:pt>
                <c:pt idx="5765">
                  <c:v>40946</c:v>
                </c:pt>
                <c:pt idx="5766">
                  <c:v>40947</c:v>
                </c:pt>
                <c:pt idx="5767">
                  <c:v>40948</c:v>
                </c:pt>
                <c:pt idx="5768">
                  <c:v>40949</c:v>
                </c:pt>
                <c:pt idx="5769">
                  <c:v>40952</c:v>
                </c:pt>
                <c:pt idx="5770">
                  <c:v>40953</c:v>
                </c:pt>
                <c:pt idx="5771">
                  <c:v>40954</c:v>
                </c:pt>
                <c:pt idx="5772">
                  <c:v>40955</c:v>
                </c:pt>
                <c:pt idx="5773">
                  <c:v>40956</c:v>
                </c:pt>
                <c:pt idx="5774">
                  <c:v>40959</c:v>
                </c:pt>
                <c:pt idx="5775">
                  <c:v>40960</c:v>
                </c:pt>
                <c:pt idx="5776">
                  <c:v>40961</c:v>
                </c:pt>
                <c:pt idx="5777">
                  <c:v>40962</c:v>
                </c:pt>
                <c:pt idx="5778">
                  <c:v>40963</c:v>
                </c:pt>
                <c:pt idx="5779">
                  <c:v>40966</c:v>
                </c:pt>
                <c:pt idx="5780">
                  <c:v>40967</c:v>
                </c:pt>
                <c:pt idx="5781">
                  <c:v>40968</c:v>
                </c:pt>
                <c:pt idx="5782">
                  <c:v>40969</c:v>
                </c:pt>
                <c:pt idx="5783">
                  <c:v>40970</c:v>
                </c:pt>
                <c:pt idx="5784">
                  <c:v>40973</c:v>
                </c:pt>
                <c:pt idx="5785">
                  <c:v>40974</c:v>
                </c:pt>
                <c:pt idx="5786">
                  <c:v>40975</c:v>
                </c:pt>
                <c:pt idx="5787">
                  <c:v>40976</c:v>
                </c:pt>
                <c:pt idx="5788">
                  <c:v>40977</c:v>
                </c:pt>
                <c:pt idx="5789">
                  <c:v>40980</c:v>
                </c:pt>
                <c:pt idx="5790">
                  <c:v>40981</c:v>
                </c:pt>
                <c:pt idx="5791">
                  <c:v>40982</c:v>
                </c:pt>
                <c:pt idx="5792">
                  <c:v>40983</c:v>
                </c:pt>
                <c:pt idx="5793">
                  <c:v>40984</c:v>
                </c:pt>
                <c:pt idx="5794">
                  <c:v>40987</c:v>
                </c:pt>
                <c:pt idx="5795">
                  <c:v>40988</c:v>
                </c:pt>
                <c:pt idx="5796">
                  <c:v>40989</c:v>
                </c:pt>
                <c:pt idx="5797">
                  <c:v>40990</c:v>
                </c:pt>
                <c:pt idx="5798">
                  <c:v>40991</c:v>
                </c:pt>
                <c:pt idx="5799">
                  <c:v>40994</c:v>
                </c:pt>
                <c:pt idx="5800">
                  <c:v>40995</c:v>
                </c:pt>
                <c:pt idx="5801">
                  <c:v>40996</c:v>
                </c:pt>
                <c:pt idx="5802">
                  <c:v>40997</c:v>
                </c:pt>
                <c:pt idx="5803">
                  <c:v>40998</c:v>
                </c:pt>
                <c:pt idx="5804">
                  <c:v>41001</c:v>
                </c:pt>
                <c:pt idx="5805">
                  <c:v>41002</c:v>
                </c:pt>
                <c:pt idx="5806">
                  <c:v>41003</c:v>
                </c:pt>
                <c:pt idx="5807">
                  <c:v>41004</c:v>
                </c:pt>
                <c:pt idx="5808">
                  <c:v>41005</c:v>
                </c:pt>
                <c:pt idx="5809">
                  <c:v>41008</c:v>
                </c:pt>
                <c:pt idx="5810">
                  <c:v>41009</c:v>
                </c:pt>
                <c:pt idx="5811">
                  <c:v>41010</c:v>
                </c:pt>
                <c:pt idx="5812">
                  <c:v>41011</c:v>
                </c:pt>
                <c:pt idx="5813">
                  <c:v>41012</c:v>
                </c:pt>
                <c:pt idx="5814">
                  <c:v>41015</c:v>
                </c:pt>
                <c:pt idx="5815">
                  <c:v>41016</c:v>
                </c:pt>
                <c:pt idx="5816">
                  <c:v>41017</c:v>
                </c:pt>
                <c:pt idx="5817">
                  <c:v>41018</c:v>
                </c:pt>
                <c:pt idx="5818">
                  <c:v>41019</c:v>
                </c:pt>
                <c:pt idx="5819">
                  <c:v>41022</c:v>
                </c:pt>
                <c:pt idx="5820">
                  <c:v>41023</c:v>
                </c:pt>
                <c:pt idx="5821">
                  <c:v>41024</c:v>
                </c:pt>
                <c:pt idx="5822">
                  <c:v>41025</c:v>
                </c:pt>
                <c:pt idx="5823">
                  <c:v>41026</c:v>
                </c:pt>
                <c:pt idx="5824">
                  <c:v>41029</c:v>
                </c:pt>
                <c:pt idx="5825">
                  <c:v>41030</c:v>
                </c:pt>
                <c:pt idx="5826">
                  <c:v>41031</c:v>
                </c:pt>
                <c:pt idx="5827">
                  <c:v>41032</c:v>
                </c:pt>
                <c:pt idx="5828">
                  <c:v>41033</c:v>
                </c:pt>
                <c:pt idx="5829">
                  <c:v>41036</c:v>
                </c:pt>
                <c:pt idx="5830">
                  <c:v>41037</c:v>
                </c:pt>
                <c:pt idx="5831">
                  <c:v>41038</c:v>
                </c:pt>
                <c:pt idx="5832">
                  <c:v>41039</c:v>
                </c:pt>
                <c:pt idx="5833">
                  <c:v>41040</c:v>
                </c:pt>
                <c:pt idx="5834">
                  <c:v>41043</c:v>
                </c:pt>
                <c:pt idx="5835">
                  <c:v>41044</c:v>
                </c:pt>
                <c:pt idx="5836">
                  <c:v>41045</c:v>
                </c:pt>
                <c:pt idx="5837">
                  <c:v>41046</c:v>
                </c:pt>
                <c:pt idx="5838">
                  <c:v>41047</c:v>
                </c:pt>
                <c:pt idx="5839">
                  <c:v>41050</c:v>
                </c:pt>
                <c:pt idx="5840">
                  <c:v>41051</c:v>
                </c:pt>
                <c:pt idx="5841">
                  <c:v>41052</c:v>
                </c:pt>
                <c:pt idx="5842">
                  <c:v>41053</c:v>
                </c:pt>
                <c:pt idx="5843">
                  <c:v>41054</c:v>
                </c:pt>
                <c:pt idx="5844">
                  <c:v>41057</c:v>
                </c:pt>
                <c:pt idx="5845">
                  <c:v>41058</c:v>
                </c:pt>
                <c:pt idx="5846">
                  <c:v>41059</c:v>
                </c:pt>
                <c:pt idx="5847">
                  <c:v>41060</c:v>
                </c:pt>
                <c:pt idx="5848">
                  <c:v>41061</c:v>
                </c:pt>
                <c:pt idx="5849">
                  <c:v>41064</c:v>
                </c:pt>
                <c:pt idx="5850">
                  <c:v>41065</c:v>
                </c:pt>
                <c:pt idx="5851">
                  <c:v>41066</c:v>
                </c:pt>
                <c:pt idx="5852">
                  <c:v>41067</c:v>
                </c:pt>
                <c:pt idx="5853">
                  <c:v>41068</c:v>
                </c:pt>
                <c:pt idx="5854">
                  <c:v>41071</c:v>
                </c:pt>
                <c:pt idx="5855">
                  <c:v>41072</c:v>
                </c:pt>
                <c:pt idx="5856">
                  <c:v>41073</c:v>
                </c:pt>
                <c:pt idx="5857">
                  <c:v>41074</c:v>
                </c:pt>
                <c:pt idx="5858">
                  <c:v>41075</c:v>
                </c:pt>
                <c:pt idx="5859">
                  <c:v>41078</c:v>
                </c:pt>
                <c:pt idx="5860">
                  <c:v>41079</c:v>
                </c:pt>
                <c:pt idx="5861">
                  <c:v>41080</c:v>
                </c:pt>
                <c:pt idx="5862">
                  <c:v>41081</c:v>
                </c:pt>
                <c:pt idx="5863">
                  <c:v>41082</c:v>
                </c:pt>
                <c:pt idx="5864">
                  <c:v>41085</c:v>
                </c:pt>
                <c:pt idx="5865">
                  <c:v>41086</c:v>
                </c:pt>
                <c:pt idx="5866">
                  <c:v>41087</c:v>
                </c:pt>
                <c:pt idx="5867">
                  <c:v>41088</c:v>
                </c:pt>
                <c:pt idx="5868">
                  <c:v>41089</c:v>
                </c:pt>
                <c:pt idx="5869">
                  <c:v>41092</c:v>
                </c:pt>
                <c:pt idx="5870">
                  <c:v>41093</c:v>
                </c:pt>
                <c:pt idx="5871">
                  <c:v>41094</c:v>
                </c:pt>
                <c:pt idx="5872">
                  <c:v>41095</c:v>
                </c:pt>
                <c:pt idx="5873">
                  <c:v>41096</c:v>
                </c:pt>
                <c:pt idx="5874">
                  <c:v>41099</c:v>
                </c:pt>
                <c:pt idx="5875">
                  <c:v>41100</c:v>
                </c:pt>
                <c:pt idx="5876">
                  <c:v>41101</c:v>
                </c:pt>
                <c:pt idx="5877">
                  <c:v>41102</c:v>
                </c:pt>
                <c:pt idx="5878">
                  <c:v>41103</c:v>
                </c:pt>
                <c:pt idx="5879">
                  <c:v>41106</c:v>
                </c:pt>
                <c:pt idx="5880">
                  <c:v>41107</c:v>
                </c:pt>
                <c:pt idx="5881">
                  <c:v>41108</c:v>
                </c:pt>
                <c:pt idx="5882">
                  <c:v>41109</c:v>
                </c:pt>
                <c:pt idx="5883">
                  <c:v>41110</c:v>
                </c:pt>
                <c:pt idx="5884">
                  <c:v>41113</c:v>
                </c:pt>
                <c:pt idx="5885">
                  <c:v>41114</c:v>
                </c:pt>
                <c:pt idx="5886">
                  <c:v>41115</c:v>
                </c:pt>
                <c:pt idx="5887">
                  <c:v>41116</c:v>
                </c:pt>
                <c:pt idx="5888">
                  <c:v>41117</c:v>
                </c:pt>
                <c:pt idx="5889">
                  <c:v>41120</c:v>
                </c:pt>
                <c:pt idx="5890">
                  <c:v>41121</c:v>
                </c:pt>
                <c:pt idx="5891">
                  <c:v>41122</c:v>
                </c:pt>
                <c:pt idx="5892">
                  <c:v>41123</c:v>
                </c:pt>
                <c:pt idx="5893">
                  <c:v>41124</c:v>
                </c:pt>
                <c:pt idx="5894">
                  <c:v>41127</c:v>
                </c:pt>
                <c:pt idx="5895">
                  <c:v>41128</c:v>
                </c:pt>
                <c:pt idx="5896">
                  <c:v>41129</c:v>
                </c:pt>
                <c:pt idx="5897">
                  <c:v>41130</c:v>
                </c:pt>
                <c:pt idx="5898">
                  <c:v>41131</c:v>
                </c:pt>
                <c:pt idx="5899">
                  <c:v>41134</c:v>
                </c:pt>
                <c:pt idx="5900">
                  <c:v>41135</c:v>
                </c:pt>
                <c:pt idx="5901">
                  <c:v>41136</c:v>
                </c:pt>
                <c:pt idx="5902">
                  <c:v>41137</c:v>
                </c:pt>
                <c:pt idx="5903">
                  <c:v>41138</c:v>
                </c:pt>
                <c:pt idx="5904">
                  <c:v>41141</c:v>
                </c:pt>
                <c:pt idx="5905">
                  <c:v>41142</c:v>
                </c:pt>
                <c:pt idx="5906">
                  <c:v>41143</c:v>
                </c:pt>
                <c:pt idx="5907">
                  <c:v>41144</c:v>
                </c:pt>
                <c:pt idx="5908">
                  <c:v>41145</c:v>
                </c:pt>
                <c:pt idx="5909">
                  <c:v>41148</c:v>
                </c:pt>
                <c:pt idx="5910">
                  <c:v>41149</c:v>
                </c:pt>
                <c:pt idx="5911">
                  <c:v>41150</c:v>
                </c:pt>
                <c:pt idx="5912">
                  <c:v>41151</c:v>
                </c:pt>
                <c:pt idx="5913">
                  <c:v>41152</c:v>
                </c:pt>
                <c:pt idx="5914">
                  <c:v>41155</c:v>
                </c:pt>
                <c:pt idx="5915">
                  <c:v>41156</c:v>
                </c:pt>
                <c:pt idx="5916">
                  <c:v>41157</c:v>
                </c:pt>
                <c:pt idx="5917">
                  <c:v>41158</c:v>
                </c:pt>
                <c:pt idx="5918">
                  <c:v>41159</c:v>
                </c:pt>
                <c:pt idx="5919">
                  <c:v>41162</c:v>
                </c:pt>
                <c:pt idx="5920">
                  <c:v>41163</c:v>
                </c:pt>
                <c:pt idx="5921">
                  <c:v>41164</c:v>
                </c:pt>
                <c:pt idx="5922">
                  <c:v>41165</c:v>
                </c:pt>
                <c:pt idx="5923">
                  <c:v>41166</c:v>
                </c:pt>
                <c:pt idx="5924">
                  <c:v>41169</c:v>
                </c:pt>
                <c:pt idx="5925">
                  <c:v>41170</c:v>
                </c:pt>
                <c:pt idx="5926">
                  <c:v>41171</c:v>
                </c:pt>
                <c:pt idx="5927">
                  <c:v>41172</c:v>
                </c:pt>
                <c:pt idx="5928">
                  <c:v>41173</c:v>
                </c:pt>
                <c:pt idx="5929">
                  <c:v>41176</c:v>
                </c:pt>
                <c:pt idx="5930">
                  <c:v>41177</c:v>
                </c:pt>
                <c:pt idx="5931">
                  <c:v>41178</c:v>
                </c:pt>
                <c:pt idx="5932">
                  <c:v>41179</c:v>
                </c:pt>
                <c:pt idx="5933">
                  <c:v>41180</c:v>
                </c:pt>
                <c:pt idx="5934">
                  <c:v>41183</c:v>
                </c:pt>
                <c:pt idx="5935">
                  <c:v>41184</c:v>
                </c:pt>
                <c:pt idx="5936">
                  <c:v>41185</c:v>
                </c:pt>
                <c:pt idx="5937">
                  <c:v>41186</c:v>
                </c:pt>
                <c:pt idx="5938">
                  <c:v>41187</c:v>
                </c:pt>
                <c:pt idx="5939">
                  <c:v>41190</c:v>
                </c:pt>
                <c:pt idx="5940">
                  <c:v>41191</c:v>
                </c:pt>
                <c:pt idx="5941">
                  <c:v>41192</c:v>
                </c:pt>
                <c:pt idx="5942">
                  <c:v>41193</c:v>
                </c:pt>
                <c:pt idx="5943">
                  <c:v>41194</c:v>
                </c:pt>
                <c:pt idx="5944">
                  <c:v>41197</c:v>
                </c:pt>
                <c:pt idx="5945">
                  <c:v>41198</c:v>
                </c:pt>
                <c:pt idx="5946">
                  <c:v>41199</c:v>
                </c:pt>
                <c:pt idx="5947">
                  <c:v>41200</c:v>
                </c:pt>
                <c:pt idx="5948">
                  <c:v>41201</c:v>
                </c:pt>
                <c:pt idx="5949">
                  <c:v>41204</c:v>
                </c:pt>
                <c:pt idx="5950">
                  <c:v>41205</c:v>
                </c:pt>
                <c:pt idx="5951">
                  <c:v>41206</c:v>
                </c:pt>
                <c:pt idx="5952">
                  <c:v>41207</c:v>
                </c:pt>
                <c:pt idx="5953">
                  <c:v>41208</c:v>
                </c:pt>
                <c:pt idx="5954">
                  <c:v>41211</c:v>
                </c:pt>
                <c:pt idx="5955">
                  <c:v>41212</c:v>
                </c:pt>
                <c:pt idx="5956">
                  <c:v>41213</c:v>
                </c:pt>
                <c:pt idx="5957">
                  <c:v>41214</c:v>
                </c:pt>
                <c:pt idx="5958">
                  <c:v>41215</c:v>
                </c:pt>
                <c:pt idx="5959">
                  <c:v>41218</c:v>
                </c:pt>
                <c:pt idx="5960">
                  <c:v>41219</c:v>
                </c:pt>
                <c:pt idx="5961">
                  <c:v>41220</c:v>
                </c:pt>
                <c:pt idx="5962">
                  <c:v>41221</c:v>
                </c:pt>
                <c:pt idx="5963">
                  <c:v>41222</c:v>
                </c:pt>
                <c:pt idx="5964">
                  <c:v>41225</c:v>
                </c:pt>
                <c:pt idx="5965">
                  <c:v>41226</c:v>
                </c:pt>
                <c:pt idx="5966">
                  <c:v>41227</c:v>
                </c:pt>
                <c:pt idx="5967">
                  <c:v>41228</c:v>
                </c:pt>
                <c:pt idx="5968">
                  <c:v>41229</c:v>
                </c:pt>
                <c:pt idx="5969">
                  <c:v>41232</c:v>
                </c:pt>
                <c:pt idx="5970">
                  <c:v>41233</c:v>
                </c:pt>
                <c:pt idx="5971">
                  <c:v>41234</c:v>
                </c:pt>
                <c:pt idx="5972">
                  <c:v>41235</c:v>
                </c:pt>
                <c:pt idx="5973">
                  <c:v>41236</c:v>
                </c:pt>
                <c:pt idx="5974">
                  <c:v>41239</c:v>
                </c:pt>
                <c:pt idx="5975">
                  <c:v>41240</c:v>
                </c:pt>
                <c:pt idx="5976">
                  <c:v>41241</c:v>
                </c:pt>
                <c:pt idx="5977">
                  <c:v>41242</c:v>
                </c:pt>
                <c:pt idx="5978">
                  <c:v>41243</c:v>
                </c:pt>
                <c:pt idx="5979">
                  <c:v>41246</c:v>
                </c:pt>
                <c:pt idx="5980">
                  <c:v>41247</c:v>
                </c:pt>
                <c:pt idx="5981">
                  <c:v>41248</c:v>
                </c:pt>
                <c:pt idx="5982">
                  <c:v>41249</c:v>
                </c:pt>
                <c:pt idx="5983">
                  <c:v>41250</c:v>
                </c:pt>
                <c:pt idx="5984">
                  <c:v>41253</c:v>
                </c:pt>
                <c:pt idx="5985">
                  <c:v>41254</c:v>
                </c:pt>
                <c:pt idx="5986">
                  <c:v>41255</c:v>
                </c:pt>
                <c:pt idx="5987">
                  <c:v>41256</c:v>
                </c:pt>
                <c:pt idx="5988">
                  <c:v>41257</c:v>
                </c:pt>
                <c:pt idx="5989">
                  <c:v>41260</c:v>
                </c:pt>
                <c:pt idx="5990">
                  <c:v>41261</c:v>
                </c:pt>
                <c:pt idx="5991">
                  <c:v>41262</c:v>
                </c:pt>
                <c:pt idx="5992">
                  <c:v>41263</c:v>
                </c:pt>
                <c:pt idx="5993">
                  <c:v>41264</c:v>
                </c:pt>
                <c:pt idx="5994">
                  <c:v>41267</c:v>
                </c:pt>
                <c:pt idx="5995">
                  <c:v>41268</c:v>
                </c:pt>
                <c:pt idx="5996">
                  <c:v>41269</c:v>
                </c:pt>
                <c:pt idx="5997">
                  <c:v>41270</c:v>
                </c:pt>
                <c:pt idx="5998">
                  <c:v>41271</c:v>
                </c:pt>
                <c:pt idx="5999">
                  <c:v>41274</c:v>
                </c:pt>
                <c:pt idx="6000">
                  <c:v>41275</c:v>
                </c:pt>
                <c:pt idx="6001">
                  <c:v>41276</c:v>
                </c:pt>
                <c:pt idx="6002">
                  <c:v>41277</c:v>
                </c:pt>
                <c:pt idx="6003">
                  <c:v>41278</c:v>
                </c:pt>
                <c:pt idx="6004">
                  <c:v>41281</c:v>
                </c:pt>
                <c:pt idx="6005">
                  <c:v>41282</c:v>
                </c:pt>
                <c:pt idx="6006">
                  <c:v>41283</c:v>
                </c:pt>
                <c:pt idx="6007">
                  <c:v>41284</c:v>
                </c:pt>
                <c:pt idx="6008">
                  <c:v>41285</c:v>
                </c:pt>
                <c:pt idx="6009">
                  <c:v>41288</c:v>
                </c:pt>
                <c:pt idx="6010">
                  <c:v>41289</c:v>
                </c:pt>
                <c:pt idx="6011">
                  <c:v>41290</c:v>
                </c:pt>
                <c:pt idx="6012">
                  <c:v>41291</c:v>
                </c:pt>
                <c:pt idx="6013">
                  <c:v>41292</c:v>
                </c:pt>
                <c:pt idx="6014">
                  <c:v>41295</c:v>
                </c:pt>
                <c:pt idx="6015">
                  <c:v>41296</c:v>
                </c:pt>
                <c:pt idx="6016">
                  <c:v>41297</c:v>
                </c:pt>
                <c:pt idx="6017">
                  <c:v>41298</c:v>
                </c:pt>
                <c:pt idx="6018">
                  <c:v>41299</c:v>
                </c:pt>
                <c:pt idx="6019">
                  <c:v>41302</c:v>
                </c:pt>
                <c:pt idx="6020">
                  <c:v>41303</c:v>
                </c:pt>
                <c:pt idx="6021">
                  <c:v>41304</c:v>
                </c:pt>
                <c:pt idx="6022">
                  <c:v>41305</c:v>
                </c:pt>
                <c:pt idx="6023">
                  <c:v>41306</c:v>
                </c:pt>
                <c:pt idx="6024">
                  <c:v>41309</c:v>
                </c:pt>
                <c:pt idx="6025">
                  <c:v>41310</c:v>
                </c:pt>
                <c:pt idx="6026">
                  <c:v>41311</c:v>
                </c:pt>
                <c:pt idx="6027">
                  <c:v>41312</c:v>
                </c:pt>
                <c:pt idx="6028">
                  <c:v>41313</c:v>
                </c:pt>
                <c:pt idx="6029">
                  <c:v>41316</c:v>
                </c:pt>
                <c:pt idx="6030">
                  <c:v>41317</c:v>
                </c:pt>
                <c:pt idx="6031">
                  <c:v>41318</c:v>
                </c:pt>
                <c:pt idx="6032">
                  <c:v>41319</c:v>
                </c:pt>
                <c:pt idx="6033">
                  <c:v>41320</c:v>
                </c:pt>
                <c:pt idx="6034">
                  <c:v>41323</c:v>
                </c:pt>
                <c:pt idx="6035">
                  <c:v>41324</c:v>
                </c:pt>
                <c:pt idx="6036">
                  <c:v>41325</c:v>
                </c:pt>
                <c:pt idx="6037">
                  <c:v>41326</c:v>
                </c:pt>
                <c:pt idx="6038">
                  <c:v>41327</c:v>
                </c:pt>
                <c:pt idx="6039">
                  <c:v>41330</c:v>
                </c:pt>
                <c:pt idx="6040">
                  <c:v>41331</c:v>
                </c:pt>
                <c:pt idx="6041">
                  <c:v>41332</c:v>
                </c:pt>
                <c:pt idx="6042">
                  <c:v>41333</c:v>
                </c:pt>
                <c:pt idx="6043">
                  <c:v>41334</c:v>
                </c:pt>
                <c:pt idx="6044">
                  <c:v>41337</c:v>
                </c:pt>
                <c:pt idx="6045">
                  <c:v>41338</c:v>
                </c:pt>
                <c:pt idx="6046">
                  <c:v>41339</c:v>
                </c:pt>
                <c:pt idx="6047">
                  <c:v>41340</c:v>
                </c:pt>
                <c:pt idx="6048">
                  <c:v>41341</c:v>
                </c:pt>
                <c:pt idx="6049">
                  <c:v>41344</c:v>
                </c:pt>
                <c:pt idx="6050">
                  <c:v>41345</c:v>
                </c:pt>
                <c:pt idx="6051">
                  <c:v>41346</c:v>
                </c:pt>
                <c:pt idx="6052">
                  <c:v>41347</c:v>
                </c:pt>
                <c:pt idx="6053">
                  <c:v>41348</c:v>
                </c:pt>
                <c:pt idx="6054">
                  <c:v>41351</c:v>
                </c:pt>
                <c:pt idx="6055">
                  <c:v>41352</c:v>
                </c:pt>
                <c:pt idx="6056">
                  <c:v>41353</c:v>
                </c:pt>
                <c:pt idx="6057">
                  <c:v>41354</c:v>
                </c:pt>
                <c:pt idx="6058">
                  <c:v>41355</c:v>
                </c:pt>
                <c:pt idx="6059">
                  <c:v>41358</c:v>
                </c:pt>
                <c:pt idx="6060">
                  <c:v>41359</c:v>
                </c:pt>
                <c:pt idx="6061">
                  <c:v>41360</c:v>
                </c:pt>
                <c:pt idx="6062">
                  <c:v>41361</c:v>
                </c:pt>
                <c:pt idx="6063">
                  <c:v>41362</c:v>
                </c:pt>
                <c:pt idx="6064">
                  <c:v>41365</c:v>
                </c:pt>
                <c:pt idx="6065">
                  <c:v>41366</c:v>
                </c:pt>
                <c:pt idx="6066">
                  <c:v>41367</c:v>
                </c:pt>
                <c:pt idx="6067">
                  <c:v>41368</c:v>
                </c:pt>
                <c:pt idx="6068">
                  <c:v>41369</c:v>
                </c:pt>
                <c:pt idx="6069">
                  <c:v>41372</c:v>
                </c:pt>
                <c:pt idx="6070">
                  <c:v>41373</c:v>
                </c:pt>
                <c:pt idx="6071">
                  <c:v>41374</c:v>
                </c:pt>
                <c:pt idx="6072">
                  <c:v>41375</c:v>
                </c:pt>
                <c:pt idx="6073">
                  <c:v>41376</c:v>
                </c:pt>
                <c:pt idx="6074">
                  <c:v>41379</c:v>
                </c:pt>
                <c:pt idx="6075">
                  <c:v>41380</c:v>
                </c:pt>
                <c:pt idx="6076">
                  <c:v>41381</c:v>
                </c:pt>
                <c:pt idx="6077">
                  <c:v>41382</c:v>
                </c:pt>
                <c:pt idx="6078">
                  <c:v>41383</c:v>
                </c:pt>
                <c:pt idx="6079">
                  <c:v>41386</c:v>
                </c:pt>
                <c:pt idx="6080">
                  <c:v>41387</c:v>
                </c:pt>
                <c:pt idx="6081">
                  <c:v>41388</c:v>
                </c:pt>
                <c:pt idx="6082">
                  <c:v>41389</c:v>
                </c:pt>
                <c:pt idx="6083">
                  <c:v>41390</c:v>
                </c:pt>
                <c:pt idx="6084">
                  <c:v>41393</c:v>
                </c:pt>
                <c:pt idx="6085">
                  <c:v>41394</c:v>
                </c:pt>
                <c:pt idx="6086">
                  <c:v>41395</c:v>
                </c:pt>
                <c:pt idx="6087">
                  <c:v>41396</c:v>
                </c:pt>
                <c:pt idx="6088">
                  <c:v>41397</c:v>
                </c:pt>
                <c:pt idx="6089">
                  <c:v>41400</c:v>
                </c:pt>
                <c:pt idx="6090">
                  <c:v>41401</c:v>
                </c:pt>
                <c:pt idx="6091">
                  <c:v>41402</c:v>
                </c:pt>
                <c:pt idx="6092">
                  <c:v>41403</c:v>
                </c:pt>
                <c:pt idx="6093">
                  <c:v>41404</c:v>
                </c:pt>
                <c:pt idx="6094">
                  <c:v>41407</c:v>
                </c:pt>
                <c:pt idx="6095">
                  <c:v>41408</c:v>
                </c:pt>
                <c:pt idx="6096">
                  <c:v>41409</c:v>
                </c:pt>
                <c:pt idx="6097">
                  <c:v>41410</c:v>
                </c:pt>
                <c:pt idx="6098">
                  <c:v>41411</c:v>
                </c:pt>
                <c:pt idx="6099">
                  <c:v>41414</c:v>
                </c:pt>
                <c:pt idx="6100">
                  <c:v>41415</c:v>
                </c:pt>
                <c:pt idx="6101">
                  <c:v>41416</c:v>
                </c:pt>
                <c:pt idx="6102">
                  <c:v>41417</c:v>
                </c:pt>
                <c:pt idx="6103">
                  <c:v>41418</c:v>
                </c:pt>
                <c:pt idx="6104">
                  <c:v>41421</c:v>
                </c:pt>
                <c:pt idx="6105">
                  <c:v>41422</c:v>
                </c:pt>
                <c:pt idx="6106">
                  <c:v>41423</c:v>
                </c:pt>
                <c:pt idx="6107">
                  <c:v>41424</c:v>
                </c:pt>
                <c:pt idx="6108">
                  <c:v>41425</c:v>
                </c:pt>
                <c:pt idx="6109">
                  <c:v>41428</c:v>
                </c:pt>
                <c:pt idx="6110">
                  <c:v>41429</c:v>
                </c:pt>
                <c:pt idx="6111">
                  <c:v>41430</c:v>
                </c:pt>
                <c:pt idx="6112">
                  <c:v>41431</c:v>
                </c:pt>
                <c:pt idx="6113">
                  <c:v>41432</c:v>
                </c:pt>
                <c:pt idx="6114">
                  <c:v>41435</c:v>
                </c:pt>
                <c:pt idx="6115">
                  <c:v>41436</c:v>
                </c:pt>
                <c:pt idx="6116">
                  <c:v>41437</c:v>
                </c:pt>
                <c:pt idx="6117">
                  <c:v>41438</c:v>
                </c:pt>
                <c:pt idx="6118">
                  <c:v>41439</c:v>
                </c:pt>
                <c:pt idx="6119">
                  <c:v>41442</c:v>
                </c:pt>
                <c:pt idx="6120">
                  <c:v>41443</c:v>
                </c:pt>
                <c:pt idx="6121">
                  <c:v>41444</c:v>
                </c:pt>
                <c:pt idx="6122">
                  <c:v>41445</c:v>
                </c:pt>
                <c:pt idx="6123">
                  <c:v>41446</c:v>
                </c:pt>
                <c:pt idx="6124">
                  <c:v>41449</c:v>
                </c:pt>
                <c:pt idx="6125">
                  <c:v>41450</c:v>
                </c:pt>
                <c:pt idx="6126">
                  <c:v>41451</c:v>
                </c:pt>
                <c:pt idx="6127">
                  <c:v>41452</c:v>
                </c:pt>
                <c:pt idx="6128">
                  <c:v>41453</c:v>
                </c:pt>
                <c:pt idx="6129">
                  <c:v>41456</c:v>
                </c:pt>
                <c:pt idx="6130">
                  <c:v>41457</c:v>
                </c:pt>
                <c:pt idx="6131">
                  <c:v>41458</c:v>
                </c:pt>
                <c:pt idx="6132">
                  <c:v>41459</c:v>
                </c:pt>
                <c:pt idx="6133">
                  <c:v>41460</c:v>
                </c:pt>
                <c:pt idx="6134">
                  <c:v>41463</c:v>
                </c:pt>
                <c:pt idx="6135">
                  <c:v>41464</c:v>
                </c:pt>
                <c:pt idx="6136">
                  <c:v>41465</c:v>
                </c:pt>
                <c:pt idx="6137">
                  <c:v>41466</c:v>
                </c:pt>
                <c:pt idx="6138">
                  <c:v>41467</c:v>
                </c:pt>
                <c:pt idx="6139">
                  <c:v>41470</c:v>
                </c:pt>
                <c:pt idx="6140">
                  <c:v>41471</c:v>
                </c:pt>
                <c:pt idx="6141">
                  <c:v>41472</c:v>
                </c:pt>
                <c:pt idx="6142">
                  <c:v>41473</c:v>
                </c:pt>
                <c:pt idx="6143">
                  <c:v>41474</c:v>
                </c:pt>
                <c:pt idx="6144">
                  <c:v>41477</c:v>
                </c:pt>
                <c:pt idx="6145">
                  <c:v>41478</c:v>
                </c:pt>
                <c:pt idx="6146">
                  <c:v>41479</c:v>
                </c:pt>
                <c:pt idx="6147">
                  <c:v>41480</c:v>
                </c:pt>
                <c:pt idx="6148">
                  <c:v>41481</c:v>
                </c:pt>
                <c:pt idx="6149">
                  <c:v>41484</c:v>
                </c:pt>
                <c:pt idx="6150">
                  <c:v>41485</c:v>
                </c:pt>
                <c:pt idx="6151">
                  <c:v>41486</c:v>
                </c:pt>
                <c:pt idx="6152">
                  <c:v>41487</c:v>
                </c:pt>
                <c:pt idx="6153">
                  <c:v>41488</c:v>
                </c:pt>
                <c:pt idx="6154">
                  <c:v>41491</c:v>
                </c:pt>
                <c:pt idx="6155">
                  <c:v>41492</c:v>
                </c:pt>
                <c:pt idx="6156">
                  <c:v>41493</c:v>
                </c:pt>
                <c:pt idx="6157">
                  <c:v>41494</c:v>
                </c:pt>
                <c:pt idx="6158">
                  <c:v>41495</c:v>
                </c:pt>
                <c:pt idx="6159">
                  <c:v>41498</c:v>
                </c:pt>
                <c:pt idx="6160">
                  <c:v>41499</c:v>
                </c:pt>
                <c:pt idx="6161">
                  <c:v>41500</c:v>
                </c:pt>
                <c:pt idx="6162">
                  <c:v>41501</c:v>
                </c:pt>
                <c:pt idx="6163">
                  <c:v>41502</c:v>
                </c:pt>
                <c:pt idx="6164">
                  <c:v>41505</c:v>
                </c:pt>
                <c:pt idx="6165">
                  <c:v>41506</c:v>
                </c:pt>
                <c:pt idx="6166">
                  <c:v>41507</c:v>
                </c:pt>
                <c:pt idx="6167">
                  <c:v>41508</c:v>
                </c:pt>
                <c:pt idx="6168">
                  <c:v>41509</c:v>
                </c:pt>
                <c:pt idx="6169">
                  <c:v>41512</c:v>
                </c:pt>
                <c:pt idx="6170">
                  <c:v>41513</c:v>
                </c:pt>
                <c:pt idx="6171">
                  <c:v>41514</c:v>
                </c:pt>
                <c:pt idx="6172">
                  <c:v>41515</c:v>
                </c:pt>
                <c:pt idx="6173">
                  <c:v>41516</c:v>
                </c:pt>
                <c:pt idx="6174">
                  <c:v>41519</c:v>
                </c:pt>
                <c:pt idx="6175">
                  <c:v>41520</c:v>
                </c:pt>
                <c:pt idx="6176">
                  <c:v>41521</c:v>
                </c:pt>
                <c:pt idx="6177">
                  <c:v>41522</c:v>
                </c:pt>
                <c:pt idx="6178">
                  <c:v>41523</c:v>
                </c:pt>
                <c:pt idx="6179">
                  <c:v>41526</c:v>
                </c:pt>
                <c:pt idx="6180">
                  <c:v>41527</c:v>
                </c:pt>
                <c:pt idx="6181">
                  <c:v>41528</c:v>
                </c:pt>
                <c:pt idx="6182">
                  <c:v>41529</c:v>
                </c:pt>
                <c:pt idx="6183">
                  <c:v>41530</c:v>
                </c:pt>
                <c:pt idx="6184">
                  <c:v>41533</c:v>
                </c:pt>
                <c:pt idx="6185">
                  <c:v>41534</c:v>
                </c:pt>
                <c:pt idx="6186">
                  <c:v>41535</c:v>
                </c:pt>
                <c:pt idx="6187">
                  <c:v>41536</c:v>
                </c:pt>
                <c:pt idx="6188">
                  <c:v>41537</c:v>
                </c:pt>
                <c:pt idx="6189">
                  <c:v>41540</c:v>
                </c:pt>
                <c:pt idx="6190">
                  <c:v>41541</c:v>
                </c:pt>
                <c:pt idx="6191">
                  <c:v>41542</c:v>
                </c:pt>
                <c:pt idx="6192">
                  <c:v>41543</c:v>
                </c:pt>
                <c:pt idx="6193">
                  <c:v>41544</c:v>
                </c:pt>
                <c:pt idx="6194">
                  <c:v>41547</c:v>
                </c:pt>
                <c:pt idx="6195">
                  <c:v>41548</c:v>
                </c:pt>
                <c:pt idx="6196">
                  <c:v>41549</c:v>
                </c:pt>
                <c:pt idx="6197">
                  <c:v>41550</c:v>
                </c:pt>
                <c:pt idx="6198">
                  <c:v>41551</c:v>
                </c:pt>
                <c:pt idx="6199">
                  <c:v>41554</c:v>
                </c:pt>
                <c:pt idx="6200">
                  <c:v>41555</c:v>
                </c:pt>
                <c:pt idx="6201">
                  <c:v>41556</c:v>
                </c:pt>
                <c:pt idx="6202">
                  <c:v>41557</c:v>
                </c:pt>
                <c:pt idx="6203">
                  <c:v>41558</c:v>
                </c:pt>
                <c:pt idx="6204">
                  <c:v>41561</c:v>
                </c:pt>
                <c:pt idx="6205">
                  <c:v>41562</c:v>
                </c:pt>
                <c:pt idx="6206">
                  <c:v>41563</c:v>
                </c:pt>
                <c:pt idx="6207">
                  <c:v>41564</c:v>
                </c:pt>
                <c:pt idx="6208">
                  <c:v>41565</c:v>
                </c:pt>
                <c:pt idx="6209">
                  <c:v>41568</c:v>
                </c:pt>
                <c:pt idx="6210">
                  <c:v>41569</c:v>
                </c:pt>
                <c:pt idx="6211">
                  <c:v>41570</c:v>
                </c:pt>
                <c:pt idx="6212">
                  <c:v>41571</c:v>
                </c:pt>
                <c:pt idx="6213">
                  <c:v>41572</c:v>
                </c:pt>
                <c:pt idx="6214">
                  <c:v>41575</c:v>
                </c:pt>
                <c:pt idx="6215">
                  <c:v>41576</c:v>
                </c:pt>
                <c:pt idx="6216">
                  <c:v>41577</c:v>
                </c:pt>
                <c:pt idx="6217">
                  <c:v>41578</c:v>
                </c:pt>
                <c:pt idx="6218">
                  <c:v>41579</c:v>
                </c:pt>
                <c:pt idx="6219">
                  <c:v>41582</c:v>
                </c:pt>
                <c:pt idx="6220">
                  <c:v>41583</c:v>
                </c:pt>
                <c:pt idx="6221">
                  <c:v>41584</c:v>
                </c:pt>
                <c:pt idx="6222">
                  <c:v>41585</c:v>
                </c:pt>
                <c:pt idx="6223">
                  <c:v>41586</c:v>
                </c:pt>
                <c:pt idx="6224">
                  <c:v>41589</c:v>
                </c:pt>
                <c:pt idx="6225">
                  <c:v>41590</c:v>
                </c:pt>
                <c:pt idx="6226">
                  <c:v>41591</c:v>
                </c:pt>
                <c:pt idx="6227">
                  <c:v>41592</c:v>
                </c:pt>
                <c:pt idx="6228">
                  <c:v>41593</c:v>
                </c:pt>
                <c:pt idx="6229">
                  <c:v>41596</c:v>
                </c:pt>
                <c:pt idx="6230">
                  <c:v>41597</c:v>
                </c:pt>
                <c:pt idx="6231">
                  <c:v>41598</c:v>
                </c:pt>
                <c:pt idx="6232">
                  <c:v>41599</c:v>
                </c:pt>
                <c:pt idx="6233">
                  <c:v>41600</c:v>
                </c:pt>
                <c:pt idx="6234">
                  <c:v>41603</c:v>
                </c:pt>
                <c:pt idx="6235">
                  <c:v>41604</c:v>
                </c:pt>
                <c:pt idx="6236">
                  <c:v>41605</c:v>
                </c:pt>
                <c:pt idx="6237">
                  <c:v>41606</c:v>
                </c:pt>
                <c:pt idx="6238">
                  <c:v>41607</c:v>
                </c:pt>
                <c:pt idx="6239">
                  <c:v>41610</c:v>
                </c:pt>
                <c:pt idx="6240">
                  <c:v>41611</c:v>
                </c:pt>
                <c:pt idx="6241">
                  <c:v>41612</c:v>
                </c:pt>
                <c:pt idx="6242">
                  <c:v>41613</c:v>
                </c:pt>
                <c:pt idx="6243">
                  <c:v>41614</c:v>
                </c:pt>
                <c:pt idx="6244">
                  <c:v>41617</c:v>
                </c:pt>
                <c:pt idx="6245">
                  <c:v>41618</c:v>
                </c:pt>
                <c:pt idx="6246">
                  <c:v>41619</c:v>
                </c:pt>
                <c:pt idx="6247">
                  <c:v>41620</c:v>
                </c:pt>
                <c:pt idx="6248">
                  <c:v>41621</c:v>
                </c:pt>
                <c:pt idx="6249">
                  <c:v>41624</c:v>
                </c:pt>
                <c:pt idx="6250">
                  <c:v>41625</c:v>
                </c:pt>
                <c:pt idx="6251">
                  <c:v>41626</c:v>
                </c:pt>
                <c:pt idx="6252">
                  <c:v>41627</c:v>
                </c:pt>
                <c:pt idx="6253">
                  <c:v>41628</c:v>
                </c:pt>
                <c:pt idx="6254">
                  <c:v>41631</c:v>
                </c:pt>
                <c:pt idx="6255">
                  <c:v>41632</c:v>
                </c:pt>
                <c:pt idx="6256">
                  <c:v>41633</c:v>
                </c:pt>
                <c:pt idx="6257">
                  <c:v>41634</c:v>
                </c:pt>
                <c:pt idx="6258">
                  <c:v>41635</c:v>
                </c:pt>
                <c:pt idx="6259">
                  <c:v>41638</c:v>
                </c:pt>
                <c:pt idx="6260">
                  <c:v>41639</c:v>
                </c:pt>
                <c:pt idx="6261">
                  <c:v>41640</c:v>
                </c:pt>
                <c:pt idx="6262">
                  <c:v>41641</c:v>
                </c:pt>
                <c:pt idx="6263">
                  <c:v>41642</c:v>
                </c:pt>
                <c:pt idx="6264">
                  <c:v>41645</c:v>
                </c:pt>
                <c:pt idx="6265">
                  <c:v>41646</c:v>
                </c:pt>
                <c:pt idx="6266">
                  <c:v>41647</c:v>
                </c:pt>
                <c:pt idx="6267">
                  <c:v>41648</c:v>
                </c:pt>
                <c:pt idx="6268">
                  <c:v>41649</c:v>
                </c:pt>
                <c:pt idx="6269">
                  <c:v>41652</c:v>
                </c:pt>
                <c:pt idx="6270">
                  <c:v>41653</c:v>
                </c:pt>
                <c:pt idx="6271">
                  <c:v>41654</c:v>
                </c:pt>
                <c:pt idx="6272">
                  <c:v>41655</c:v>
                </c:pt>
                <c:pt idx="6273">
                  <c:v>41656</c:v>
                </c:pt>
                <c:pt idx="6274">
                  <c:v>41659</c:v>
                </c:pt>
                <c:pt idx="6275">
                  <c:v>41660</c:v>
                </c:pt>
                <c:pt idx="6276">
                  <c:v>41661</c:v>
                </c:pt>
                <c:pt idx="6277">
                  <c:v>41662</c:v>
                </c:pt>
                <c:pt idx="6278">
                  <c:v>41663</c:v>
                </c:pt>
                <c:pt idx="6279">
                  <c:v>41666</c:v>
                </c:pt>
                <c:pt idx="6280">
                  <c:v>41667</c:v>
                </c:pt>
                <c:pt idx="6281">
                  <c:v>41668</c:v>
                </c:pt>
                <c:pt idx="6282">
                  <c:v>41669</c:v>
                </c:pt>
                <c:pt idx="6283">
                  <c:v>41670</c:v>
                </c:pt>
                <c:pt idx="6284">
                  <c:v>41673</c:v>
                </c:pt>
                <c:pt idx="6285">
                  <c:v>41674</c:v>
                </c:pt>
                <c:pt idx="6286">
                  <c:v>41675</c:v>
                </c:pt>
                <c:pt idx="6287">
                  <c:v>41676</c:v>
                </c:pt>
                <c:pt idx="6288">
                  <c:v>41677</c:v>
                </c:pt>
                <c:pt idx="6289">
                  <c:v>41680</c:v>
                </c:pt>
                <c:pt idx="6290">
                  <c:v>41681</c:v>
                </c:pt>
                <c:pt idx="6291">
                  <c:v>41682</c:v>
                </c:pt>
                <c:pt idx="6292">
                  <c:v>41683</c:v>
                </c:pt>
                <c:pt idx="6293">
                  <c:v>41684</c:v>
                </c:pt>
                <c:pt idx="6294">
                  <c:v>41687</c:v>
                </c:pt>
                <c:pt idx="6295">
                  <c:v>41688</c:v>
                </c:pt>
                <c:pt idx="6296">
                  <c:v>41689</c:v>
                </c:pt>
                <c:pt idx="6297">
                  <c:v>41690</c:v>
                </c:pt>
                <c:pt idx="6298">
                  <c:v>41691</c:v>
                </c:pt>
                <c:pt idx="6299">
                  <c:v>41694</c:v>
                </c:pt>
                <c:pt idx="6300">
                  <c:v>41695</c:v>
                </c:pt>
                <c:pt idx="6301">
                  <c:v>41696</c:v>
                </c:pt>
                <c:pt idx="6302">
                  <c:v>41697</c:v>
                </c:pt>
                <c:pt idx="6303">
                  <c:v>41698</c:v>
                </c:pt>
                <c:pt idx="6304">
                  <c:v>41701</c:v>
                </c:pt>
                <c:pt idx="6305">
                  <c:v>41702</c:v>
                </c:pt>
                <c:pt idx="6306">
                  <c:v>41703</c:v>
                </c:pt>
                <c:pt idx="6307">
                  <c:v>41704</c:v>
                </c:pt>
                <c:pt idx="6308">
                  <c:v>41705</c:v>
                </c:pt>
                <c:pt idx="6309">
                  <c:v>41708</c:v>
                </c:pt>
                <c:pt idx="6310">
                  <c:v>41709</c:v>
                </c:pt>
                <c:pt idx="6311">
                  <c:v>41710</c:v>
                </c:pt>
                <c:pt idx="6312">
                  <c:v>41711</c:v>
                </c:pt>
                <c:pt idx="6313">
                  <c:v>41712</c:v>
                </c:pt>
                <c:pt idx="6314">
                  <c:v>41715</c:v>
                </c:pt>
                <c:pt idx="6315">
                  <c:v>41716</c:v>
                </c:pt>
                <c:pt idx="6316">
                  <c:v>41717</c:v>
                </c:pt>
                <c:pt idx="6317">
                  <c:v>41718</c:v>
                </c:pt>
                <c:pt idx="6318">
                  <c:v>41719</c:v>
                </c:pt>
                <c:pt idx="6319">
                  <c:v>41722</c:v>
                </c:pt>
                <c:pt idx="6320">
                  <c:v>41723</c:v>
                </c:pt>
                <c:pt idx="6321">
                  <c:v>41724</c:v>
                </c:pt>
                <c:pt idx="6322">
                  <c:v>41725</c:v>
                </c:pt>
                <c:pt idx="6323">
                  <c:v>41726</c:v>
                </c:pt>
                <c:pt idx="6324">
                  <c:v>41729</c:v>
                </c:pt>
                <c:pt idx="6325">
                  <c:v>41730</c:v>
                </c:pt>
                <c:pt idx="6326">
                  <c:v>41731</c:v>
                </c:pt>
                <c:pt idx="6327">
                  <c:v>41732</c:v>
                </c:pt>
                <c:pt idx="6328">
                  <c:v>41733</c:v>
                </c:pt>
                <c:pt idx="6329">
                  <c:v>41736</c:v>
                </c:pt>
                <c:pt idx="6330">
                  <c:v>41737</c:v>
                </c:pt>
                <c:pt idx="6331">
                  <c:v>41738</c:v>
                </c:pt>
                <c:pt idx="6332">
                  <c:v>41739</c:v>
                </c:pt>
                <c:pt idx="6333">
                  <c:v>41740</c:v>
                </c:pt>
                <c:pt idx="6334">
                  <c:v>41743</c:v>
                </c:pt>
                <c:pt idx="6335">
                  <c:v>41744</c:v>
                </c:pt>
                <c:pt idx="6336">
                  <c:v>41745</c:v>
                </c:pt>
                <c:pt idx="6337">
                  <c:v>41746</c:v>
                </c:pt>
                <c:pt idx="6338">
                  <c:v>41747</c:v>
                </c:pt>
                <c:pt idx="6339">
                  <c:v>41750</c:v>
                </c:pt>
                <c:pt idx="6340">
                  <c:v>41751</c:v>
                </c:pt>
                <c:pt idx="6341">
                  <c:v>41752</c:v>
                </c:pt>
                <c:pt idx="6342">
                  <c:v>41753</c:v>
                </c:pt>
                <c:pt idx="6343">
                  <c:v>41754</c:v>
                </c:pt>
                <c:pt idx="6344">
                  <c:v>41757</c:v>
                </c:pt>
                <c:pt idx="6345">
                  <c:v>41758</c:v>
                </c:pt>
                <c:pt idx="6346">
                  <c:v>41759</c:v>
                </c:pt>
                <c:pt idx="6347">
                  <c:v>41760</c:v>
                </c:pt>
                <c:pt idx="6348">
                  <c:v>41761</c:v>
                </c:pt>
                <c:pt idx="6349">
                  <c:v>41764</c:v>
                </c:pt>
                <c:pt idx="6350">
                  <c:v>41765</c:v>
                </c:pt>
                <c:pt idx="6351">
                  <c:v>41766</c:v>
                </c:pt>
                <c:pt idx="6352">
                  <c:v>41767</c:v>
                </c:pt>
                <c:pt idx="6353">
                  <c:v>41768</c:v>
                </c:pt>
                <c:pt idx="6354">
                  <c:v>41771</c:v>
                </c:pt>
                <c:pt idx="6355">
                  <c:v>41772</c:v>
                </c:pt>
                <c:pt idx="6356">
                  <c:v>41773</c:v>
                </c:pt>
                <c:pt idx="6357">
                  <c:v>41774</c:v>
                </c:pt>
                <c:pt idx="6358">
                  <c:v>41775</c:v>
                </c:pt>
                <c:pt idx="6359">
                  <c:v>41778</c:v>
                </c:pt>
                <c:pt idx="6360">
                  <c:v>41779</c:v>
                </c:pt>
                <c:pt idx="6361">
                  <c:v>41780</c:v>
                </c:pt>
                <c:pt idx="6362">
                  <c:v>41781</c:v>
                </c:pt>
                <c:pt idx="6363">
                  <c:v>41782</c:v>
                </c:pt>
                <c:pt idx="6364">
                  <c:v>41785</c:v>
                </c:pt>
                <c:pt idx="6365">
                  <c:v>41786</c:v>
                </c:pt>
                <c:pt idx="6366">
                  <c:v>41787</c:v>
                </c:pt>
                <c:pt idx="6367">
                  <c:v>41788</c:v>
                </c:pt>
                <c:pt idx="6368">
                  <c:v>41789</c:v>
                </c:pt>
                <c:pt idx="6369">
                  <c:v>41792</c:v>
                </c:pt>
                <c:pt idx="6370">
                  <c:v>41793</c:v>
                </c:pt>
                <c:pt idx="6371">
                  <c:v>41794</c:v>
                </c:pt>
                <c:pt idx="6372">
                  <c:v>41795</c:v>
                </c:pt>
                <c:pt idx="6373">
                  <c:v>41796</c:v>
                </c:pt>
                <c:pt idx="6374">
                  <c:v>41799</c:v>
                </c:pt>
                <c:pt idx="6375">
                  <c:v>41800</c:v>
                </c:pt>
                <c:pt idx="6376">
                  <c:v>41801</c:v>
                </c:pt>
                <c:pt idx="6377">
                  <c:v>41802</c:v>
                </c:pt>
                <c:pt idx="6378">
                  <c:v>41803</c:v>
                </c:pt>
                <c:pt idx="6379">
                  <c:v>41806</c:v>
                </c:pt>
                <c:pt idx="6380">
                  <c:v>41807</c:v>
                </c:pt>
                <c:pt idx="6381">
                  <c:v>41808</c:v>
                </c:pt>
                <c:pt idx="6382">
                  <c:v>41809</c:v>
                </c:pt>
                <c:pt idx="6383">
                  <c:v>41810</c:v>
                </c:pt>
                <c:pt idx="6384">
                  <c:v>41813</c:v>
                </c:pt>
                <c:pt idx="6385">
                  <c:v>41814</c:v>
                </c:pt>
                <c:pt idx="6386">
                  <c:v>41815</c:v>
                </c:pt>
                <c:pt idx="6387">
                  <c:v>41816</c:v>
                </c:pt>
                <c:pt idx="6388">
                  <c:v>41817</c:v>
                </c:pt>
                <c:pt idx="6389">
                  <c:v>41820</c:v>
                </c:pt>
                <c:pt idx="6390">
                  <c:v>41821</c:v>
                </c:pt>
                <c:pt idx="6391">
                  <c:v>41822</c:v>
                </c:pt>
                <c:pt idx="6392">
                  <c:v>41823</c:v>
                </c:pt>
                <c:pt idx="6393">
                  <c:v>41824</c:v>
                </c:pt>
                <c:pt idx="6394">
                  <c:v>41827</c:v>
                </c:pt>
                <c:pt idx="6395">
                  <c:v>41828</c:v>
                </c:pt>
                <c:pt idx="6396">
                  <c:v>41829</c:v>
                </c:pt>
                <c:pt idx="6397">
                  <c:v>41830</c:v>
                </c:pt>
                <c:pt idx="6398">
                  <c:v>41831</c:v>
                </c:pt>
                <c:pt idx="6399">
                  <c:v>41834</c:v>
                </c:pt>
                <c:pt idx="6400">
                  <c:v>41835</c:v>
                </c:pt>
                <c:pt idx="6401">
                  <c:v>41836</c:v>
                </c:pt>
                <c:pt idx="6402">
                  <c:v>41837</c:v>
                </c:pt>
                <c:pt idx="6403">
                  <c:v>41838</c:v>
                </c:pt>
                <c:pt idx="6404">
                  <c:v>41841</c:v>
                </c:pt>
                <c:pt idx="6405">
                  <c:v>41842</c:v>
                </c:pt>
                <c:pt idx="6406">
                  <c:v>41843</c:v>
                </c:pt>
                <c:pt idx="6407">
                  <c:v>41844</c:v>
                </c:pt>
                <c:pt idx="6408">
                  <c:v>41845</c:v>
                </c:pt>
                <c:pt idx="6409">
                  <c:v>41848</c:v>
                </c:pt>
                <c:pt idx="6410">
                  <c:v>41849</c:v>
                </c:pt>
                <c:pt idx="6411">
                  <c:v>41850</c:v>
                </c:pt>
                <c:pt idx="6412">
                  <c:v>41851</c:v>
                </c:pt>
                <c:pt idx="6413">
                  <c:v>41852</c:v>
                </c:pt>
                <c:pt idx="6414">
                  <c:v>41855</c:v>
                </c:pt>
                <c:pt idx="6415">
                  <c:v>41856</c:v>
                </c:pt>
                <c:pt idx="6416">
                  <c:v>41857</c:v>
                </c:pt>
                <c:pt idx="6417">
                  <c:v>41858</c:v>
                </c:pt>
                <c:pt idx="6418">
                  <c:v>41859</c:v>
                </c:pt>
                <c:pt idx="6419">
                  <c:v>41862</c:v>
                </c:pt>
                <c:pt idx="6420">
                  <c:v>41863</c:v>
                </c:pt>
                <c:pt idx="6421">
                  <c:v>41864</c:v>
                </c:pt>
                <c:pt idx="6422">
                  <c:v>41865</c:v>
                </c:pt>
                <c:pt idx="6423">
                  <c:v>41866</c:v>
                </c:pt>
                <c:pt idx="6424">
                  <c:v>41869</c:v>
                </c:pt>
                <c:pt idx="6425">
                  <c:v>41870</c:v>
                </c:pt>
                <c:pt idx="6426">
                  <c:v>41871</c:v>
                </c:pt>
                <c:pt idx="6427">
                  <c:v>41872</c:v>
                </c:pt>
                <c:pt idx="6428">
                  <c:v>41873</c:v>
                </c:pt>
                <c:pt idx="6429">
                  <c:v>41876</c:v>
                </c:pt>
                <c:pt idx="6430">
                  <c:v>41877</c:v>
                </c:pt>
                <c:pt idx="6431">
                  <c:v>41878</c:v>
                </c:pt>
                <c:pt idx="6432">
                  <c:v>41879</c:v>
                </c:pt>
                <c:pt idx="6433">
                  <c:v>41880</c:v>
                </c:pt>
                <c:pt idx="6434">
                  <c:v>41883</c:v>
                </c:pt>
                <c:pt idx="6435">
                  <c:v>41884</c:v>
                </c:pt>
                <c:pt idx="6436">
                  <c:v>41885</c:v>
                </c:pt>
                <c:pt idx="6437">
                  <c:v>41886</c:v>
                </c:pt>
                <c:pt idx="6438">
                  <c:v>41887</c:v>
                </c:pt>
                <c:pt idx="6439">
                  <c:v>41890</c:v>
                </c:pt>
                <c:pt idx="6440">
                  <c:v>41891</c:v>
                </c:pt>
                <c:pt idx="6441">
                  <c:v>41892</c:v>
                </c:pt>
                <c:pt idx="6442">
                  <c:v>41893</c:v>
                </c:pt>
                <c:pt idx="6443">
                  <c:v>41894</c:v>
                </c:pt>
                <c:pt idx="6444">
                  <c:v>41897</c:v>
                </c:pt>
                <c:pt idx="6445">
                  <c:v>41898</c:v>
                </c:pt>
                <c:pt idx="6446">
                  <c:v>41899</c:v>
                </c:pt>
                <c:pt idx="6447">
                  <c:v>41900</c:v>
                </c:pt>
                <c:pt idx="6448">
                  <c:v>41901</c:v>
                </c:pt>
                <c:pt idx="6449">
                  <c:v>41904</c:v>
                </c:pt>
                <c:pt idx="6450">
                  <c:v>41905</c:v>
                </c:pt>
                <c:pt idx="6451">
                  <c:v>41906</c:v>
                </c:pt>
                <c:pt idx="6452">
                  <c:v>41907</c:v>
                </c:pt>
                <c:pt idx="6453">
                  <c:v>41908</c:v>
                </c:pt>
                <c:pt idx="6454">
                  <c:v>41911</c:v>
                </c:pt>
                <c:pt idx="6455">
                  <c:v>41912</c:v>
                </c:pt>
                <c:pt idx="6456">
                  <c:v>41913</c:v>
                </c:pt>
                <c:pt idx="6457">
                  <c:v>41914</c:v>
                </c:pt>
                <c:pt idx="6458">
                  <c:v>41915</c:v>
                </c:pt>
                <c:pt idx="6459">
                  <c:v>41918</c:v>
                </c:pt>
                <c:pt idx="6460">
                  <c:v>41919</c:v>
                </c:pt>
                <c:pt idx="6461">
                  <c:v>41920</c:v>
                </c:pt>
                <c:pt idx="6462">
                  <c:v>41921</c:v>
                </c:pt>
                <c:pt idx="6463">
                  <c:v>41922</c:v>
                </c:pt>
                <c:pt idx="6464">
                  <c:v>41925</c:v>
                </c:pt>
                <c:pt idx="6465">
                  <c:v>41926</c:v>
                </c:pt>
                <c:pt idx="6466">
                  <c:v>41927</c:v>
                </c:pt>
                <c:pt idx="6467">
                  <c:v>41928</c:v>
                </c:pt>
                <c:pt idx="6468">
                  <c:v>41929</c:v>
                </c:pt>
                <c:pt idx="6469">
                  <c:v>41932</c:v>
                </c:pt>
                <c:pt idx="6470">
                  <c:v>41933</c:v>
                </c:pt>
                <c:pt idx="6471">
                  <c:v>41934</c:v>
                </c:pt>
                <c:pt idx="6472">
                  <c:v>41935</c:v>
                </c:pt>
                <c:pt idx="6473">
                  <c:v>41936</c:v>
                </c:pt>
                <c:pt idx="6474">
                  <c:v>41939</c:v>
                </c:pt>
                <c:pt idx="6475">
                  <c:v>41940</c:v>
                </c:pt>
                <c:pt idx="6476">
                  <c:v>41941</c:v>
                </c:pt>
                <c:pt idx="6477">
                  <c:v>41942</c:v>
                </c:pt>
                <c:pt idx="6478">
                  <c:v>41943</c:v>
                </c:pt>
                <c:pt idx="6479">
                  <c:v>41946</c:v>
                </c:pt>
                <c:pt idx="6480">
                  <c:v>41947</c:v>
                </c:pt>
                <c:pt idx="6481">
                  <c:v>41948</c:v>
                </c:pt>
                <c:pt idx="6482">
                  <c:v>41949</c:v>
                </c:pt>
                <c:pt idx="6483">
                  <c:v>41950</c:v>
                </c:pt>
                <c:pt idx="6484">
                  <c:v>41953</c:v>
                </c:pt>
                <c:pt idx="6485">
                  <c:v>41954</c:v>
                </c:pt>
                <c:pt idx="6486">
                  <c:v>41955</c:v>
                </c:pt>
                <c:pt idx="6487">
                  <c:v>41956</c:v>
                </c:pt>
                <c:pt idx="6488">
                  <c:v>41957</c:v>
                </c:pt>
                <c:pt idx="6489">
                  <c:v>41960</c:v>
                </c:pt>
                <c:pt idx="6490">
                  <c:v>41961</c:v>
                </c:pt>
                <c:pt idx="6491">
                  <c:v>41962</c:v>
                </c:pt>
                <c:pt idx="6492">
                  <c:v>41963</c:v>
                </c:pt>
                <c:pt idx="6493">
                  <c:v>41964</c:v>
                </c:pt>
                <c:pt idx="6494">
                  <c:v>41967</c:v>
                </c:pt>
                <c:pt idx="6495">
                  <c:v>41968</c:v>
                </c:pt>
                <c:pt idx="6496">
                  <c:v>41969</c:v>
                </c:pt>
                <c:pt idx="6497">
                  <c:v>41970</c:v>
                </c:pt>
                <c:pt idx="6498">
                  <c:v>41971</c:v>
                </c:pt>
                <c:pt idx="6499">
                  <c:v>41974</c:v>
                </c:pt>
                <c:pt idx="6500">
                  <c:v>41975</c:v>
                </c:pt>
                <c:pt idx="6501">
                  <c:v>41976</c:v>
                </c:pt>
                <c:pt idx="6502">
                  <c:v>41977</c:v>
                </c:pt>
                <c:pt idx="6503">
                  <c:v>41978</c:v>
                </c:pt>
                <c:pt idx="6504">
                  <c:v>41981</c:v>
                </c:pt>
                <c:pt idx="6505">
                  <c:v>41982</c:v>
                </c:pt>
                <c:pt idx="6506">
                  <c:v>41983</c:v>
                </c:pt>
                <c:pt idx="6507">
                  <c:v>41984</c:v>
                </c:pt>
                <c:pt idx="6508">
                  <c:v>41985</c:v>
                </c:pt>
                <c:pt idx="6509">
                  <c:v>41988</c:v>
                </c:pt>
                <c:pt idx="6510">
                  <c:v>41989</c:v>
                </c:pt>
                <c:pt idx="6511">
                  <c:v>41990</c:v>
                </c:pt>
                <c:pt idx="6512">
                  <c:v>41991</c:v>
                </c:pt>
                <c:pt idx="6513">
                  <c:v>41992</c:v>
                </c:pt>
                <c:pt idx="6514">
                  <c:v>41995</c:v>
                </c:pt>
                <c:pt idx="6515">
                  <c:v>41996</c:v>
                </c:pt>
                <c:pt idx="6516">
                  <c:v>41997</c:v>
                </c:pt>
                <c:pt idx="6517">
                  <c:v>41998</c:v>
                </c:pt>
                <c:pt idx="6518">
                  <c:v>41999</c:v>
                </c:pt>
                <c:pt idx="6519">
                  <c:v>42002</c:v>
                </c:pt>
                <c:pt idx="6520">
                  <c:v>42003</c:v>
                </c:pt>
                <c:pt idx="6521">
                  <c:v>42004</c:v>
                </c:pt>
                <c:pt idx="6522">
                  <c:v>42005</c:v>
                </c:pt>
                <c:pt idx="6523">
                  <c:v>42006</c:v>
                </c:pt>
                <c:pt idx="6524">
                  <c:v>42009</c:v>
                </c:pt>
                <c:pt idx="6525">
                  <c:v>42010</c:v>
                </c:pt>
                <c:pt idx="6526">
                  <c:v>42011</c:v>
                </c:pt>
                <c:pt idx="6527">
                  <c:v>42012</c:v>
                </c:pt>
                <c:pt idx="6528">
                  <c:v>42013</c:v>
                </c:pt>
                <c:pt idx="6529">
                  <c:v>42016</c:v>
                </c:pt>
                <c:pt idx="6530">
                  <c:v>42017</c:v>
                </c:pt>
                <c:pt idx="6531">
                  <c:v>42018</c:v>
                </c:pt>
                <c:pt idx="6532">
                  <c:v>42019</c:v>
                </c:pt>
                <c:pt idx="6533">
                  <c:v>42020</c:v>
                </c:pt>
                <c:pt idx="6534">
                  <c:v>42023</c:v>
                </c:pt>
                <c:pt idx="6535">
                  <c:v>42024</c:v>
                </c:pt>
                <c:pt idx="6536">
                  <c:v>42025</c:v>
                </c:pt>
                <c:pt idx="6537">
                  <c:v>42026</c:v>
                </c:pt>
                <c:pt idx="6538">
                  <c:v>42027</c:v>
                </c:pt>
                <c:pt idx="6539">
                  <c:v>42030</c:v>
                </c:pt>
                <c:pt idx="6540">
                  <c:v>42031</c:v>
                </c:pt>
                <c:pt idx="6541">
                  <c:v>42032</c:v>
                </c:pt>
                <c:pt idx="6542">
                  <c:v>42033</c:v>
                </c:pt>
                <c:pt idx="6543">
                  <c:v>42034</c:v>
                </c:pt>
                <c:pt idx="6544">
                  <c:v>42037</c:v>
                </c:pt>
                <c:pt idx="6545">
                  <c:v>42038</c:v>
                </c:pt>
                <c:pt idx="6546">
                  <c:v>42039</c:v>
                </c:pt>
                <c:pt idx="6547">
                  <c:v>42040</c:v>
                </c:pt>
                <c:pt idx="6548">
                  <c:v>42041</c:v>
                </c:pt>
                <c:pt idx="6549">
                  <c:v>42044</c:v>
                </c:pt>
                <c:pt idx="6550">
                  <c:v>42045</c:v>
                </c:pt>
                <c:pt idx="6551">
                  <c:v>42046</c:v>
                </c:pt>
                <c:pt idx="6552">
                  <c:v>42047</c:v>
                </c:pt>
                <c:pt idx="6553">
                  <c:v>42048</c:v>
                </c:pt>
                <c:pt idx="6554">
                  <c:v>42051</c:v>
                </c:pt>
                <c:pt idx="6555">
                  <c:v>42052</c:v>
                </c:pt>
                <c:pt idx="6556">
                  <c:v>42053</c:v>
                </c:pt>
                <c:pt idx="6557">
                  <c:v>42054</c:v>
                </c:pt>
                <c:pt idx="6558">
                  <c:v>42055</c:v>
                </c:pt>
                <c:pt idx="6559">
                  <c:v>42058</c:v>
                </c:pt>
                <c:pt idx="6560">
                  <c:v>42059</c:v>
                </c:pt>
                <c:pt idx="6561">
                  <c:v>42060</c:v>
                </c:pt>
                <c:pt idx="6562">
                  <c:v>42061</c:v>
                </c:pt>
                <c:pt idx="6563">
                  <c:v>42062</c:v>
                </c:pt>
                <c:pt idx="6564">
                  <c:v>42065</c:v>
                </c:pt>
                <c:pt idx="6565">
                  <c:v>42066</c:v>
                </c:pt>
                <c:pt idx="6566">
                  <c:v>42067</c:v>
                </c:pt>
                <c:pt idx="6567">
                  <c:v>42068</c:v>
                </c:pt>
                <c:pt idx="6568">
                  <c:v>42069</c:v>
                </c:pt>
                <c:pt idx="6569">
                  <c:v>42072</c:v>
                </c:pt>
                <c:pt idx="6570">
                  <c:v>42073</c:v>
                </c:pt>
                <c:pt idx="6571">
                  <c:v>42074</c:v>
                </c:pt>
                <c:pt idx="6572">
                  <c:v>42075</c:v>
                </c:pt>
                <c:pt idx="6573">
                  <c:v>42076</c:v>
                </c:pt>
                <c:pt idx="6574">
                  <c:v>42079</c:v>
                </c:pt>
                <c:pt idx="6575">
                  <c:v>42080</c:v>
                </c:pt>
                <c:pt idx="6576">
                  <c:v>42081</c:v>
                </c:pt>
                <c:pt idx="6577">
                  <c:v>42082</c:v>
                </c:pt>
                <c:pt idx="6578">
                  <c:v>42083</c:v>
                </c:pt>
                <c:pt idx="6579">
                  <c:v>42086</c:v>
                </c:pt>
                <c:pt idx="6580">
                  <c:v>42087</c:v>
                </c:pt>
                <c:pt idx="6581">
                  <c:v>42088</c:v>
                </c:pt>
                <c:pt idx="6582">
                  <c:v>42089</c:v>
                </c:pt>
                <c:pt idx="6583">
                  <c:v>42090</c:v>
                </c:pt>
                <c:pt idx="6584">
                  <c:v>42093</c:v>
                </c:pt>
                <c:pt idx="6585">
                  <c:v>42094</c:v>
                </c:pt>
                <c:pt idx="6586">
                  <c:v>42095</c:v>
                </c:pt>
                <c:pt idx="6587">
                  <c:v>42096</c:v>
                </c:pt>
                <c:pt idx="6588">
                  <c:v>42097</c:v>
                </c:pt>
                <c:pt idx="6589">
                  <c:v>42100</c:v>
                </c:pt>
                <c:pt idx="6590">
                  <c:v>42101</c:v>
                </c:pt>
                <c:pt idx="6591">
                  <c:v>42102</c:v>
                </c:pt>
                <c:pt idx="6592">
                  <c:v>42103</c:v>
                </c:pt>
                <c:pt idx="6593">
                  <c:v>42104</c:v>
                </c:pt>
                <c:pt idx="6594">
                  <c:v>42107</c:v>
                </c:pt>
                <c:pt idx="6595">
                  <c:v>42108</c:v>
                </c:pt>
                <c:pt idx="6596">
                  <c:v>42109</c:v>
                </c:pt>
                <c:pt idx="6597">
                  <c:v>42110</c:v>
                </c:pt>
                <c:pt idx="6598">
                  <c:v>42111</c:v>
                </c:pt>
                <c:pt idx="6599">
                  <c:v>42114</c:v>
                </c:pt>
                <c:pt idx="6600">
                  <c:v>42115</c:v>
                </c:pt>
                <c:pt idx="6601">
                  <c:v>42116</c:v>
                </c:pt>
                <c:pt idx="6602">
                  <c:v>42117</c:v>
                </c:pt>
                <c:pt idx="6603">
                  <c:v>42118</c:v>
                </c:pt>
                <c:pt idx="6604">
                  <c:v>42121</c:v>
                </c:pt>
                <c:pt idx="6605">
                  <c:v>42122</c:v>
                </c:pt>
                <c:pt idx="6606">
                  <c:v>42123</c:v>
                </c:pt>
                <c:pt idx="6607">
                  <c:v>42124</c:v>
                </c:pt>
                <c:pt idx="6608">
                  <c:v>42125</c:v>
                </c:pt>
                <c:pt idx="6609">
                  <c:v>42128</c:v>
                </c:pt>
                <c:pt idx="6610">
                  <c:v>42129</c:v>
                </c:pt>
                <c:pt idx="6611">
                  <c:v>42130</c:v>
                </c:pt>
                <c:pt idx="6612">
                  <c:v>42131</c:v>
                </c:pt>
                <c:pt idx="6613">
                  <c:v>42132</c:v>
                </c:pt>
                <c:pt idx="6614">
                  <c:v>42135</c:v>
                </c:pt>
                <c:pt idx="6615">
                  <c:v>42136</c:v>
                </c:pt>
                <c:pt idx="6616">
                  <c:v>42137</c:v>
                </c:pt>
                <c:pt idx="6617">
                  <c:v>42138</c:v>
                </c:pt>
                <c:pt idx="6618">
                  <c:v>42139</c:v>
                </c:pt>
                <c:pt idx="6619">
                  <c:v>42142</c:v>
                </c:pt>
                <c:pt idx="6620">
                  <c:v>42143</c:v>
                </c:pt>
                <c:pt idx="6621">
                  <c:v>42144</c:v>
                </c:pt>
                <c:pt idx="6622">
                  <c:v>42145</c:v>
                </c:pt>
                <c:pt idx="6623">
                  <c:v>42146</c:v>
                </c:pt>
                <c:pt idx="6624">
                  <c:v>42149</c:v>
                </c:pt>
                <c:pt idx="6625">
                  <c:v>42150</c:v>
                </c:pt>
                <c:pt idx="6626">
                  <c:v>42151</c:v>
                </c:pt>
                <c:pt idx="6627">
                  <c:v>42152</c:v>
                </c:pt>
                <c:pt idx="6628">
                  <c:v>42153</c:v>
                </c:pt>
                <c:pt idx="6629">
                  <c:v>42156</c:v>
                </c:pt>
                <c:pt idx="6630">
                  <c:v>42157</c:v>
                </c:pt>
                <c:pt idx="6631">
                  <c:v>42158</c:v>
                </c:pt>
                <c:pt idx="6632">
                  <c:v>42159</c:v>
                </c:pt>
                <c:pt idx="6633">
                  <c:v>42160</c:v>
                </c:pt>
                <c:pt idx="6634">
                  <c:v>42163</c:v>
                </c:pt>
                <c:pt idx="6635">
                  <c:v>42164</c:v>
                </c:pt>
                <c:pt idx="6636">
                  <c:v>42165</c:v>
                </c:pt>
                <c:pt idx="6637">
                  <c:v>42166</c:v>
                </c:pt>
                <c:pt idx="6638">
                  <c:v>42167</c:v>
                </c:pt>
                <c:pt idx="6639">
                  <c:v>42170</c:v>
                </c:pt>
                <c:pt idx="6640">
                  <c:v>42171</c:v>
                </c:pt>
                <c:pt idx="6641">
                  <c:v>42172</c:v>
                </c:pt>
                <c:pt idx="6642">
                  <c:v>42173</c:v>
                </c:pt>
                <c:pt idx="6643">
                  <c:v>42174</c:v>
                </c:pt>
                <c:pt idx="6644">
                  <c:v>42177</c:v>
                </c:pt>
                <c:pt idx="6645">
                  <c:v>42178</c:v>
                </c:pt>
                <c:pt idx="6646">
                  <c:v>42179</c:v>
                </c:pt>
                <c:pt idx="6647">
                  <c:v>42180</c:v>
                </c:pt>
                <c:pt idx="6648">
                  <c:v>42181</c:v>
                </c:pt>
                <c:pt idx="6649">
                  <c:v>42184</c:v>
                </c:pt>
                <c:pt idx="6650">
                  <c:v>42185</c:v>
                </c:pt>
                <c:pt idx="6651">
                  <c:v>42186</c:v>
                </c:pt>
                <c:pt idx="6652">
                  <c:v>42187</c:v>
                </c:pt>
                <c:pt idx="6653">
                  <c:v>42188</c:v>
                </c:pt>
                <c:pt idx="6654">
                  <c:v>42191</c:v>
                </c:pt>
                <c:pt idx="6655">
                  <c:v>42192</c:v>
                </c:pt>
                <c:pt idx="6656">
                  <c:v>42193</c:v>
                </c:pt>
                <c:pt idx="6657">
                  <c:v>42194</c:v>
                </c:pt>
                <c:pt idx="6658">
                  <c:v>42195</c:v>
                </c:pt>
                <c:pt idx="6659">
                  <c:v>42198</c:v>
                </c:pt>
                <c:pt idx="6660">
                  <c:v>42199</c:v>
                </c:pt>
                <c:pt idx="6661">
                  <c:v>42200</c:v>
                </c:pt>
                <c:pt idx="6662">
                  <c:v>42201</c:v>
                </c:pt>
                <c:pt idx="6663">
                  <c:v>42202</c:v>
                </c:pt>
                <c:pt idx="6664">
                  <c:v>42205</c:v>
                </c:pt>
                <c:pt idx="6665">
                  <c:v>42206</c:v>
                </c:pt>
                <c:pt idx="6666">
                  <c:v>42207</c:v>
                </c:pt>
                <c:pt idx="6667">
                  <c:v>42208</c:v>
                </c:pt>
                <c:pt idx="6668">
                  <c:v>42209</c:v>
                </c:pt>
                <c:pt idx="6669">
                  <c:v>42212</c:v>
                </c:pt>
                <c:pt idx="6670">
                  <c:v>42213</c:v>
                </c:pt>
                <c:pt idx="6671">
                  <c:v>42214</c:v>
                </c:pt>
                <c:pt idx="6672">
                  <c:v>42215</c:v>
                </c:pt>
                <c:pt idx="6673">
                  <c:v>42216</c:v>
                </c:pt>
                <c:pt idx="6674">
                  <c:v>42219</c:v>
                </c:pt>
                <c:pt idx="6675">
                  <c:v>42220</c:v>
                </c:pt>
                <c:pt idx="6676">
                  <c:v>42221</c:v>
                </c:pt>
                <c:pt idx="6677">
                  <c:v>42222</c:v>
                </c:pt>
                <c:pt idx="6678">
                  <c:v>42223</c:v>
                </c:pt>
                <c:pt idx="6679">
                  <c:v>42226</c:v>
                </c:pt>
                <c:pt idx="6680">
                  <c:v>42227</c:v>
                </c:pt>
                <c:pt idx="6681">
                  <c:v>42228</c:v>
                </c:pt>
                <c:pt idx="6682">
                  <c:v>42229</c:v>
                </c:pt>
                <c:pt idx="6683">
                  <c:v>42230</c:v>
                </c:pt>
                <c:pt idx="6684">
                  <c:v>42233</c:v>
                </c:pt>
                <c:pt idx="6685">
                  <c:v>42234</c:v>
                </c:pt>
                <c:pt idx="6686">
                  <c:v>42235</c:v>
                </c:pt>
                <c:pt idx="6687">
                  <c:v>42236</c:v>
                </c:pt>
                <c:pt idx="6688">
                  <c:v>42237</c:v>
                </c:pt>
                <c:pt idx="6689">
                  <c:v>42240</c:v>
                </c:pt>
                <c:pt idx="6690">
                  <c:v>42241</c:v>
                </c:pt>
                <c:pt idx="6691">
                  <c:v>42242</c:v>
                </c:pt>
                <c:pt idx="6692">
                  <c:v>42243</c:v>
                </c:pt>
                <c:pt idx="6693">
                  <c:v>42244</c:v>
                </c:pt>
                <c:pt idx="6694">
                  <c:v>42247</c:v>
                </c:pt>
                <c:pt idx="6695">
                  <c:v>42248</c:v>
                </c:pt>
                <c:pt idx="6696">
                  <c:v>42249</c:v>
                </c:pt>
                <c:pt idx="6697">
                  <c:v>42250</c:v>
                </c:pt>
                <c:pt idx="6698">
                  <c:v>42251</c:v>
                </c:pt>
                <c:pt idx="6699">
                  <c:v>42254</c:v>
                </c:pt>
                <c:pt idx="6700">
                  <c:v>42255</c:v>
                </c:pt>
                <c:pt idx="6701">
                  <c:v>42256</c:v>
                </c:pt>
                <c:pt idx="6702">
                  <c:v>42257</c:v>
                </c:pt>
                <c:pt idx="6703">
                  <c:v>42258</c:v>
                </c:pt>
                <c:pt idx="6704">
                  <c:v>42261</c:v>
                </c:pt>
                <c:pt idx="6705">
                  <c:v>42262</c:v>
                </c:pt>
                <c:pt idx="6706">
                  <c:v>42263</c:v>
                </c:pt>
                <c:pt idx="6707">
                  <c:v>42264</c:v>
                </c:pt>
                <c:pt idx="6708">
                  <c:v>42265</c:v>
                </c:pt>
                <c:pt idx="6709">
                  <c:v>42268</c:v>
                </c:pt>
                <c:pt idx="6710">
                  <c:v>42269</c:v>
                </c:pt>
                <c:pt idx="6711">
                  <c:v>42270</c:v>
                </c:pt>
                <c:pt idx="6712">
                  <c:v>42271</c:v>
                </c:pt>
                <c:pt idx="6713">
                  <c:v>42272</c:v>
                </c:pt>
                <c:pt idx="6714">
                  <c:v>42275</c:v>
                </c:pt>
                <c:pt idx="6715">
                  <c:v>42276</c:v>
                </c:pt>
                <c:pt idx="6716">
                  <c:v>42277</c:v>
                </c:pt>
                <c:pt idx="6717">
                  <c:v>42278</c:v>
                </c:pt>
                <c:pt idx="6718">
                  <c:v>42279</c:v>
                </c:pt>
                <c:pt idx="6719">
                  <c:v>42282</c:v>
                </c:pt>
                <c:pt idx="6720">
                  <c:v>42283</c:v>
                </c:pt>
                <c:pt idx="6721">
                  <c:v>42284</c:v>
                </c:pt>
                <c:pt idx="6722">
                  <c:v>42285</c:v>
                </c:pt>
                <c:pt idx="6723">
                  <c:v>42286</c:v>
                </c:pt>
                <c:pt idx="6724">
                  <c:v>42289</c:v>
                </c:pt>
                <c:pt idx="6725">
                  <c:v>42290</c:v>
                </c:pt>
                <c:pt idx="6726">
                  <c:v>42291</c:v>
                </c:pt>
                <c:pt idx="6727">
                  <c:v>42292</c:v>
                </c:pt>
                <c:pt idx="6728">
                  <c:v>42293</c:v>
                </c:pt>
                <c:pt idx="6729">
                  <c:v>42296</c:v>
                </c:pt>
                <c:pt idx="6730">
                  <c:v>42297</c:v>
                </c:pt>
                <c:pt idx="6731">
                  <c:v>42298</c:v>
                </c:pt>
                <c:pt idx="6732">
                  <c:v>42299</c:v>
                </c:pt>
                <c:pt idx="6733">
                  <c:v>42300</c:v>
                </c:pt>
                <c:pt idx="6734">
                  <c:v>42303</c:v>
                </c:pt>
                <c:pt idx="6735">
                  <c:v>42304</c:v>
                </c:pt>
                <c:pt idx="6736">
                  <c:v>42305</c:v>
                </c:pt>
                <c:pt idx="6737">
                  <c:v>42306</c:v>
                </c:pt>
                <c:pt idx="6738">
                  <c:v>42307</c:v>
                </c:pt>
                <c:pt idx="6739">
                  <c:v>42310</c:v>
                </c:pt>
                <c:pt idx="6740">
                  <c:v>42311</c:v>
                </c:pt>
                <c:pt idx="6741">
                  <c:v>42312</c:v>
                </c:pt>
                <c:pt idx="6742">
                  <c:v>42313</c:v>
                </c:pt>
                <c:pt idx="6743">
                  <c:v>42314</c:v>
                </c:pt>
                <c:pt idx="6744">
                  <c:v>42317</c:v>
                </c:pt>
                <c:pt idx="6745">
                  <c:v>42318</c:v>
                </c:pt>
                <c:pt idx="6746">
                  <c:v>42319</c:v>
                </c:pt>
                <c:pt idx="6747">
                  <c:v>42320</c:v>
                </c:pt>
                <c:pt idx="6748">
                  <c:v>42321</c:v>
                </c:pt>
                <c:pt idx="6749">
                  <c:v>42324</c:v>
                </c:pt>
                <c:pt idx="6750">
                  <c:v>42325</c:v>
                </c:pt>
                <c:pt idx="6751">
                  <c:v>42326</c:v>
                </c:pt>
                <c:pt idx="6752">
                  <c:v>42327</c:v>
                </c:pt>
                <c:pt idx="6753">
                  <c:v>42328</c:v>
                </c:pt>
                <c:pt idx="6754">
                  <c:v>42331</c:v>
                </c:pt>
                <c:pt idx="6755">
                  <c:v>42332</c:v>
                </c:pt>
                <c:pt idx="6756">
                  <c:v>42333</c:v>
                </c:pt>
                <c:pt idx="6757">
                  <c:v>42334</c:v>
                </c:pt>
                <c:pt idx="6758">
                  <c:v>42335</c:v>
                </c:pt>
                <c:pt idx="6759">
                  <c:v>42338</c:v>
                </c:pt>
                <c:pt idx="6760">
                  <c:v>42339</c:v>
                </c:pt>
                <c:pt idx="6761">
                  <c:v>42340</c:v>
                </c:pt>
                <c:pt idx="6762">
                  <c:v>42341</c:v>
                </c:pt>
                <c:pt idx="6763">
                  <c:v>42342</c:v>
                </c:pt>
                <c:pt idx="6764">
                  <c:v>42345</c:v>
                </c:pt>
                <c:pt idx="6765">
                  <c:v>42346</c:v>
                </c:pt>
                <c:pt idx="6766">
                  <c:v>42347</c:v>
                </c:pt>
                <c:pt idx="6767">
                  <c:v>42348</c:v>
                </c:pt>
                <c:pt idx="6768">
                  <c:v>42349</c:v>
                </c:pt>
                <c:pt idx="6769">
                  <c:v>42352</c:v>
                </c:pt>
                <c:pt idx="6770">
                  <c:v>42353</c:v>
                </c:pt>
                <c:pt idx="6771">
                  <c:v>42354</c:v>
                </c:pt>
                <c:pt idx="6772">
                  <c:v>42355</c:v>
                </c:pt>
                <c:pt idx="6773">
                  <c:v>42356</c:v>
                </c:pt>
                <c:pt idx="6774">
                  <c:v>42359</c:v>
                </c:pt>
                <c:pt idx="6775">
                  <c:v>42360</c:v>
                </c:pt>
                <c:pt idx="6776">
                  <c:v>42361</c:v>
                </c:pt>
                <c:pt idx="6777">
                  <c:v>42362</c:v>
                </c:pt>
                <c:pt idx="6778">
                  <c:v>42363</c:v>
                </c:pt>
                <c:pt idx="6779">
                  <c:v>42366</c:v>
                </c:pt>
                <c:pt idx="6780">
                  <c:v>42367</c:v>
                </c:pt>
                <c:pt idx="6781">
                  <c:v>42368</c:v>
                </c:pt>
                <c:pt idx="6782">
                  <c:v>42369</c:v>
                </c:pt>
                <c:pt idx="6783">
                  <c:v>42370</c:v>
                </c:pt>
                <c:pt idx="6784">
                  <c:v>42373</c:v>
                </c:pt>
                <c:pt idx="6785">
                  <c:v>42374</c:v>
                </c:pt>
                <c:pt idx="6786">
                  <c:v>42375</c:v>
                </c:pt>
                <c:pt idx="6787">
                  <c:v>42376</c:v>
                </c:pt>
                <c:pt idx="6788">
                  <c:v>42377</c:v>
                </c:pt>
                <c:pt idx="6789">
                  <c:v>42380</c:v>
                </c:pt>
                <c:pt idx="6790">
                  <c:v>42381</c:v>
                </c:pt>
                <c:pt idx="6791">
                  <c:v>42382</c:v>
                </c:pt>
                <c:pt idx="6792">
                  <c:v>42383</c:v>
                </c:pt>
                <c:pt idx="6793">
                  <c:v>42384</c:v>
                </c:pt>
                <c:pt idx="6794">
                  <c:v>42387</c:v>
                </c:pt>
                <c:pt idx="6795">
                  <c:v>42388</c:v>
                </c:pt>
                <c:pt idx="6796">
                  <c:v>42389</c:v>
                </c:pt>
                <c:pt idx="6797">
                  <c:v>42390</c:v>
                </c:pt>
                <c:pt idx="6798">
                  <c:v>42391</c:v>
                </c:pt>
                <c:pt idx="6799">
                  <c:v>42394</c:v>
                </c:pt>
                <c:pt idx="6800">
                  <c:v>42395</c:v>
                </c:pt>
                <c:pt idx="6801">
                  <c:v>42396</c:v>
                </c:pt>
                <c:pt idx="6802">
                  <c:v>42397</c:v>
                </c:pt>
                <c:pt idx="6803">
                  <c:v>42398</c:v>
                </c:pt>
                <c:pt idx="6804">
                  <c:v>42401</c:v>
                </c:pt>
                <c:pt idx="6805">
                  <c:v>42402</c:v>
                </c:pt>
                <c:pt idx="6806">
                  <c:v>42403</c:v>
                </c:pt>
                <c:pt idx="6807">
                  <c:v>42404</c:v>
                </c:pt>
                <c:pt idx="6808">
                  <c:v>42405</c:v>
                </c:pt>
                <c:pt idx="6809">
                  <c:v>42408</c:v>
                </c:pt>
                <c:pt idx="6810">
                  <c:v>42409</c:v>
                </c:pt>
                <c:pt idx="6811">
                  <c:v>42410</c:v>
                </c:pt>
                <c:pt idx="6812">
                  <c:v>42411</c:v>
                </c:pt>
                <c:pt idx="6813">
                  <c:v>42412</c:v>
                </c:pt>
                <c:pt idx="6814">
                  <c:v>42415</c:v>
                </c:pt>
                <c:pt idx="6815">
                  <c:v>42416</c:v>
                </c:pt>
                <c:pt idx="6816">
                  <c:v>42417</c:v>
                </c:pt>
                <c:pt idx="6817">
                  <c:v>42418</c:v>
                </c:pt>
                <c:pt idx="6818">
                  <c:v>42419</c:v>
                </c:pt>
                <c:pt idx="6819">
                  <c:v>42422</c:v>
                </c:pt>
                <c:pt idx="6820">
                  <c:v>42423</c:v>
                </c:pt>
                <c:pt idx="6821">
                  <c:v>42424</c:v>
                </c:pt>
                <c:pt idx="6822">
                  <c:v>42425</c:v>
                </c:pt>
                <c:pt idx="6823">
                  <c:v>42426</c:v>
                </c:pt>
                <c:pt idx="6824">
                  <c:v>42429</c:v>
                </c:pt>
                <c:pt idx="6825">
                  <c:v>42430</c:v>
                </c:pt>
                <c:pt idx="6826">
                  <c:v>42431</c:v>
                </c:pt>
                <c:pt idx="6827">
                  <c:v>42432</c:v>
                </c:pt>
                <c:pt idx="6828">
                  <c:v>42433</c:v>
                </c:pt>
                <c:pt idx="6829">
                  <c:v>42436</c:v>
                </c:pt>
                <c:pt idx="6830">
                  <c:v>42437</c:v>
                </c:pt>
                <c:pt idx="6831">
                  <c:v>42438</c:v>
                </c:pt>
                <c:pt idx="6832">
                  <c:v>42439</c:v>
                </c:pt>
                <c:pt idx="6833">
                  <c:v>42440</c:v>
                </c:pt>
                <c:pt idx="6834">
                  <c:v>42443</c:v>
                </c:pt>
                <c:pt idx="6835">
                  <c:v>42444</c:v>
                </c:pt>
                <c:pt idx="6836">
                  <c:v>42445</c:v>
                </c:pt>
                <c:pt idx="6837">
                  <c:v>42446</c:v>
                </c:pt>
                <c:pt idx="6838">
                  <c:v>42447</c:v>
                </c:pt>
                <c:pt idx="6839">
                  <c:v>42450</c:v>
                </c:pt>
                <c:pt idx="6840">
                  <c:v>42451</c:v>
                </c:pt>
                <c:pt idx="6841">
                  <c:v>42452</c:v>
                </c:pt>
                <c:pt idx="6842">
                  <c:v>42453</c:v>
                </c:pt>
                <c:pt idx="6843">
                  <c:v>42454</c:v>
                </c:pt>
                <c:pt idx="6844">
                  <c:v>42457</c:v>
                </c:pt>
                <c:pt idx="6845">
                  <c:v>42458</c:v>
                </c:pt>
                <c:pt idx="6846">
                  <c:v>42459</c:v>
                </c:pt>
                <c:pt idx="6847">
                  <c:v>42460</c:v>
                </c:pt>
                <c:pt idx="6848">
                  <c:v>42461</c:v>
                </c:pt>
                <c:pt idx="6849">
                  <c:v>42464</c:v>
                </c:pt>
                <c:pt idx="6850">
                  <c:v>42465</c:v>
                </c:pt>
                <c:pt idx="6851">
                  <c:v>42466</c:v>
                </c:pt>
                <c:pt idx="6852">
                  <c:v>42467</c:v>
                </c:pt>
                <c:pt idx="6853">
                  <c:v>42468</c:v>
                </c:pt>
                <c:pt idx="6854">
                  <c:v>42471</c:v>
                </c:pt>
                <c:pt idx="6855">
                  <c:v>42472</c:v>
                </c:pt>
                <c:pt idx="6856">
                  <c:v>42473</c:v>
                </c:pt>
                <c:pt idx="6857">
                  <c:v>42474</c:v>
                </c:pt>
                <c:pt idx="6858">
                  <c:v>42475</c:v>
                </c:pt>
                <c:pt idx="6859">
                  <c:v>42478</c:v>
                </c:pt>
                <c:pt idx="6860">
                  <c:v>42479</c:v>
                </c:pt>
                <c:pt idx="6861">
                  <c:v>42480</c:v>
                </c:pt>
                <c:pt idx="6862">
                  <c:v>42481</c:v>
                </c:pt>
                <c:pt idx="6863">
                  <c:v>42482</c:v>
                </c:pt>
                <c:pt idx="6864">
                  <c:v>42485</c:v>
                </c:pt>
                <c:pt idx="6865">
                  <c:v>42486</c:v>
                </c:pt>
                <c:pt idx="6866">
                  <c:v>42487</c:v>
                </c:pt>
                <c:pt idx="6867">
                  <c:v>42488</c:v>
                </c:pt>
                <c:pt idx="6868">
                  <c:v>42489</c:v>
                </c:pt>
                <c:pt idx="6869">
                  <c:v>42492</c:v>
                </c:pt>
                <c:pt idx="6870">
                  <c:v>42493</c:v>
                </c:pt>
                <c:pt idx="6871">
                  <c:v>42494</c:v>
                </c:pt>
                <c:pt idx="6872">
                  <c:v>42495</c:v>
                </c:pt>
                <c:pt idx="6873">
                  <c:v>42496</c:v>
                </c:pt>
                <c:pt idx="6874">
                  <c:v>42499</c:v>
                </c:pt>
                <c:pt idx="6875">
                  <c:v>42500</c:v>
                </c:pt>
                <c:pt idx="6876">
                  <c:v>42501</c:v>
                </c:pt>
                <c:pt idx="6877">
                  <c:v>42502</c:v>
                </c:pt>
                <c:pt idx="6878">
                  <c:v>42503</c:v>
                </c:pt>
                <c:pt idx="6879">
                  <c:v>42506</c:v>
                </c:pt>
                <c:pt idx="6880">
                  <c:v>42507</c:v>
                </c:pt>
                <c:pt idx="6881">
                  <c:v>42508</c:v>
                </c:pt>
                <c:pt idx="6882">
                  <c:v>42509</c:v>
                </c:pt>
                <c:pt idx="6883">
                  <c:v>42510</c:v>
                </c:pt>
                <c:pt idx="6884">
                  <c:v>42513</c:v>
                </c:pt>
                <c:pt idx="6885">
                  <c:v>42514</c:v>
                </c:pt>
                <c:pt idx="6886">
                  <c:v>42515</c:v>
                </c:pt>
                <c:pt idx="6887">
                  <c:v>42516</c:v>
                </c:pt>
                <c:pt idx="6888">
                  <c:v>42517</c:v>
                </c:pt>
                <c:pt idx="6889">
                  <c:v>42520</c:v>
                </c:pt>
                <c:pt idx="6890">
                  <c:v>42521</c:v>
                </c:pt>
                <c:pt idx="6891">
                  <c:v>42522</c:v>
                </c:pt>
                <c:pt idx="6892">
                  <c:v>42523</c:v>
                </c:pt>
                <c:pt idx="6893">
                  <c:v>42524</c:v>
                </c:pt>
                <c:pt idx="6894">
                  <c:v>42527</c:v>
                </c:pt>
                <c:pt idx="6895">
                  <c:v>42528</c:v>
                </c:pt>
                <c:pt idx="6896">
                  <c:v>42529</c:v>
                </c:pt>
                <c:pt idx="6897">
                  <c:v>42530</c:v>
                </c:pt>
                <c:pt idx="6898">
                  <c:v>42531</c:v>
                </c:pt>
                <c:pt idx="6899">
                  <c:v>42534</c:v>
                </c:pt>
                <c:pt idx="6900">
                  <c:v>42535</c:v>
                </c:pt>
                <c:pt idx="6901">
                  <c:v>42536</c:v>
                </c:pt>
                <c:pt idx="6902">
                  <c:v>42537</c:v>
                </c:pt>
                <c:pt idx="6903">
                  <c:v>42538</c:v>
                </c:pt>
                <c:pt idx="6904">
                  <c:v>42541</c:v>
                </c:pt>
                <c:pt idx="6905">
                  <c:v>42542</c:v>
                </c:pt>
                <c:pt idx="6906">
                  <c:v>42543</c:v>
                </c:pt>
                <c:pt idx="6907">
                  <c:v>42544</c:v>
                </c:pt>
                <c:pt idx="6908">
                  <c:v>42545</c:v>
                </c:pt>
                <c:pt idx="6909">
                  <c:v>42548</c:v>
                </c:pt>
                <c:pt idx="6910">
                  <c:v>42549</c:v>
                </c:pt>
                <c:pt idx="6911">
                  <c:v>42550</c:v>
                </c:pt>
                <c:pt idx="6912">
                  <c:v>42551</c:v>
                </c:pt>
                <c:pt idx="6913">
                  <c:v>42552</c:v>
                </c:pt>
                <c:pt idx="6914">
                  <c:v>42555</c:v>
                </c:pt>
                <c:pt idx="6915">
                  <c:v>42556</c:v>
                </c:pt>
                <c:pt idx="6916">
                  <c:v>42557</c:v>
                </c:pt>
                <c:pt idx="6917">
                  <c:v>42558</c:v>
                </c:pt>
                <c:pt idx="6918">
                  <c:v>42559</c:v>
                </c:pt>
                <c:pt idx="6919">
                  <c:v>42562</c:v>
                </c:pt>
                <c:pt idx="6920">
                  <c:v>42563</c:v>
                </c:pt>
                <c:pt idx="6921">
                  <c:v>42564</c:v>
                </c:pt>
                <c:pt idx="6922">
                  <c:v>42565</c:v>
                </c:pt>
                <c:pt idx="6923">
                  <c:v>42566</c:v>
                </c:pt>
                <c:pt idx="6924">
                  <c:v>42569</c:v>
                </c:pt>
                <c:pt idx="6925">
                  <c:v>42570</c:v>
                </c:pt>
                <c:pt idx="6926">
                  <c:v>42571</c:v>
                </c:pt>
                <c:pt idx="6927">
                  <c:v>42572</c:v>
                </c:pt>
                <c:pt idx="6928">
                  <c:v>42573</c:v>
                </c:pt>
                <c:pt idx="6929">
                  <c:v>42576</c:v>
                </c:pt>
                <c:pt idx="6930">
                  <c:v>42577</c:v>
                </c:pt>
                <c:pt idx="6931">
                  <c:v>42578</c:v>
                </c:pt>
                <c:pt idx="6932">
                  <c:v>42579</c:v>
                </c:pt>
                <c:pt idx="6933">
                  <c:v>42580</c:v>
                </c:pt>
                <c:pt idx="6934">
                  <c:v>42583</c:v>
                </c:pt>
                <c:pt idx="6935">
                  <c:v>42584</c:v>
                </c:pt>
                <c:pt idx="6936">
                  <c:v>42585</c:v>
                </c:pt>
                <c:pt idx="6937">
                  <c:v>42586</c:v>
                </c:pt>
                <c:pt idx="6938">
                  <c:v>42587</c:v>
                </c:pt>
                <c:pt idx="6939">
                  <c:v>42590</c:v>
                </c:pt>
                <c:pt idx="6940">
                  <c:v>42591</c:v>
                </c:pt>
                <c:pt idx="6941">
                  <c:v>42592</c:v>
                </c:pt>
                <c:pt idx="6942">
                  <c:v>42593</c:v>
                </c:pt>
                <c:pt idx="6943">
                  <c:v>42594</c:v>
                </c:pt>
                <c:pt idx="6944">
                  <c:v>42597</c:v>
                </c:pt>
                <c:pt idx="6945">
                  <c:v>42598</c:v>
                </c:pt>
                <c:pt idx="6946">
                  <c:v>42599</c:v>
                </c:pt>
                <c:pt idx="6947">
                  <c:v>42600</c:v>
                </c:pt>
                <c:pt idx="6948">
                  <c:v>42601</c:v>
                </c:pt>
                <c:pt idx="6949">
                  <c:v>42604</c:v>
                </c:pt>
                <c:pt idx="6950">
                  <c:v>42605</c:v>
                </c:pt>
                <c:pt idx="6951">
                  <c:v>42606</c:v>
                </c:pt>
                <c:pt idx="6952">
                  <c:v>42607</c:v>
                </c:pt>
                <c:pt idx="6953">
                  <c:v>42608</c:v>
                </c:pt>
                <c:pt idx="6954">
                  <c:v>42611</c:v>
                </c:pt>
                <c:pt idx="6955">
                  <c:v>42612</c:v>
                </c:pt>
                <c:pt idx="6956">
                  <c:v>42613</c:v>
                </c:pt>
                <c:pt idx="6957">
                  <c:v>42614</c:v>
                </c:pt>
                <c:pt idx="6958">
                  <c:v>42615</c:v>
                </c:pt>
                <c:pt idx="6959">
                  <c:v>42618</c:v>
                </c:pt>
                <c:pt idx="6960">
                  <c:v>42619</c:v>
                </c:pt>
                <c:pt idx="6961">
                  <c:v>42620</c:v>
                </c:pt>
                <c:pt idx="6962">
                  <c:v>42621</c:v>
                </c:pt>
                <c:pt idx="6963">
                  <c:v>42622</c:v>
                </c:pt>
                <c:pt idx="6964">
                  <c:v>42625</c:v>
                </c:pt>
                <c:pt idx="6965">
                  <c:v>42626</c:v>
                </c:pt>
                <c:pt idx="6966">
                  <c:v>42627</c:v>
                </c:pt>
                <c:pt idx="6967">
                  <c:v>42628</c:v>
                </c:pt>
                <c:pt idx="6968">
                  <c:v>42629</c:v>
                </c:pt>
                <c:pt idx="6969">
                  <c:v>42632</c:v>
                </c:pt>
                <c:pt idx="6970">
                  <c:v>42633</c:v>
                </c:pt>
                <c:pt idx="6971">
                  <c:v>42634</c:v>
                </c:pt>
                <c:pt idx="6972">
                  <c:v>42635</c:v>
                </c:pt>
                <c:pt idx="6973">
                  <c:v>42636</c:v>
                </c:pt>
                <c:pt idx="6974">
                  <c:v>42639</c:v>
                </c:pt>
                <c:pt idx="6975">
                  <c:v>42640</c:v>
                </c:pt>
                <c:pt idx="6976">
                  <c:v>42641</c:v>
                </c:pt>
                <c:pt idx="6977">
                  <c:v>42642</c:v>
                </c:pt>
                <c:pt idx="6978">
                  <c:v>42643</c:v>
                </c:pt>
                <c:pt idx="6979">
                  <c:v>42646</c:v>
                </c:pt>
                <c:pt idx="6980">
                  <c:v>42647</c:v>
                </c:pt>
                <c:pt idx="6981">
                  <c:v>42648</c:v>
                </c:pt>
                <c:pt idx="6982">
                  <c:v>42649</c:v>
                </c:pt>
                <c:pt idx="6983">
                  <c:v>42650</c:v>
                </c:pt>
                <c:pt idx="6984">
                  <c:v>42653</c:v>
                </c:pt>
                <c:pt idx="6985">
                  <c:v>42654</c:v>
                </c:pt>
                <c:pt idx="6986">
                  <c:v>42655</c:v>
                </c:pt>
                <c:pt idx="6987">
                  <c:v>42656</c:v>
                </c:pt>
                <c:pt idx="6988">
                  <c:v>42657</c:v>
                </c:pt>
                <c:pt idx="6989">
                  <c:v>42660</c:v>
                </c:pt>
                <c:pt idx="6990">
                  <c:v>42661</c:v>
                </c:pt>
                <c:pt idx="6991">
                  <c:v>42662</c:v>
                </c:pt>
                <c:pt idx="6992">
                  <c:v>42663</c:v>
                </c:pt>
                <c:pt idx="6993">
                  <c:v>42664</c:v>
                </c:pt>
                <c:pt idx="6994">
                  <c:v>42667</c:v>
                </c:pt>
                <c:pt idx="6995">
                  <c:v>42668</c:v>
                </c:pt>
                <c:pt idx="6996">
                  <c:v>42669</c:v>
                </c:pt>
                <c:pt idx="6997">
                  <c:v>42670</c:v>
                </c:pt>
                <c:pt idx="6998">
                  <c:v>42671</c:v>
                </c:pt>
                <c:pt idx="6999">
                  <c:v>42674</c:v>
                </c:pt>
                <c:pt idx="7000">
                  <c:v>42675</c:v>
                </c:pt>
                <c:pt idx="7001">
                  <c:v>42676</c:v>
                </c:pt>
                <c:pt idx="7002">
                  <c:v>42677</c:v>
                </c:pt>
                <c:pt idx="7003">
                  <c:v>42678</c:v>
                </c:pt>
                <c:pt idx="7004">
                  <c:v>42681</c:v>
                </c:pt>
                <c:pt idx="7005">
                  <c:v>42682</c:v>
                </c:pt>
                <c:pt idx="7006">
                  <c:v>42683</c:v>
                </c:pt>
                <c:pt idx="7007">
                  <c:v>42684</c:v>
                </c:pt>
                <c:pt idx="7008">
                  <c:v>42685</c:v>
                </c:pt>
                <c:pt idx="7009">
                  <c:v>42688</c:v>
                </c:pt>
                <c:pt idx="7010">
                  <c:v>42689</c:v>
                </c:pt>
                <c:pt idx="7011">
                  <c:v>42690</c:v>
                </c:pt>
                <c:pt idx="7012">
                  <c:v>42691</c:v>
                </c:pt>
                <c:pt idx="7013">
                  <c:v>42692</c:v>
                </c:pt>
                <c:pt idx="7014">
                  <c:v>42695</c:v>
                </c:pt>
                <c:pt idx="7015">
                  <c:v>42696</c:v>
                </c:pt>
                <c:pt idx="7016">
                  <c:v>42697</c:v>
                </c:pt>
                <c:pt idx="7017">
                  <c:v>42698</c:v>
                </c:pt>
                <c:pt idx="7018">
                  <c:v>42699</c:v>
                </c:pt>
                <c:pt idx="7019">
                  <c:v>42702</c:v>
                </c:pt>
                <c:pt idx="7020">
                  <c:v>42703</c:v>
                </c:pt>
                <c:pt idx="7021">
                  <c:v>42704</c:v>
                </c:pt>
                <c:pt idx="7022">
                  <c:v>42705</c:v>
                </c:pt>
                <c:pt idx="7023">
                  <c:v>42706</c:v>
                </c:pt>
                <c:pt idx="7024">
                  <c:v>42709</c:v>
                </c:pt>
                <c:pt idx="7025">
                  <c:v>42710</c:v>
                </c:pt>
                <c:pt idx="7026">
                  <c:v>42711</c:v>
                </c:pt>
                <c:pt idx="7027">
                  <c:v>42712</c:v>
                </c:pt>
                <c:pt idx="7028">
                  <c:v>42713</c:v>
                </c:pt>
                <c:pt idx="7029">
                  <c:v>42716</c:v>
                </c:pt>
                <c:pt idx="7030">
                  <c:v>42717</c:v>
                </c:pt>
                <c:pt idx="7031">
                  <c:v>42718</c:v>
                </c:pt>
                <c:pt idx="7032">
                  <c:v>42719</c:v>
                </c:pt>
                <c:pt idx="7033">
                  <c:v>42720</c:v>
                </c:pt>
                <c:pt idx="7034">
                  <c:v>42723</c:v>
                </c:pt>
                <c:pt idx="7035">
                  <c:v>42724</c:v>
                </c:pt>
                <c:pt idx="7036">
                  <c:v>42725</c:v>
                </c:pt>
                <c:pt idx="7037">
                  <c:v>42726</c:v>
                </c:pt>
                <c:pt idx="7038">
                  <c:v>42727</c:v>
                </c:pt>
                <c:pt idx="7039">
                  <c:v>42730</c:v>
                </c:pt>
                <c:pt idx="7040">
                  <c:v>42731</c:v>
                </c:pt>
                <c:pt idx="7041">
                  <c:v>42732</c:v>
                </c:pt>
                <c:pt idx="7042">
                  <c:v>42733</c:v>
                </c:pt>
                <c:pt idx="7043">
                  <c:v>42734</c:v>
                </c:pt>
                <c:pt idx="7044">
                  <c:v>42737</c:v>
                </c:pt>
                <c:pt idx="7045">
                  <c:v>42738</c:v>
                </c:pt>
                <c:pt idx="7046">
                  <c:v>42739</c:v>
                </c:pt>
                <c:pt idx="7047">
                  <c:v>42740</c:v>
                </c:pt>
                <c:pt idx="7048">
                  <c:v>42741</c:v>
                </c:pt>
                <c:pt idx="7049">
                  <c:v>42744</c:v>
                </c:pt>
                <c:pt idx="7050">
                  <c:v>42745</c:v>
                </c:pt>
                <c:pt idx="7051">
                  <c:v>42746</c:v>
                </c:pt>
                <c:pt idx="7052">
                  <c:v>42747</c:v>
                </c:pt>
                <c:pt idx="7053">
                  <c:v>42748</c:v>
                </c:pt>
                <c:pt idx="7054">
                  <c:v>42751</c:v>
                </c:pt>
                <c:pt idx="7055">
                  <c:v>42752</c:v>
                </c:pt>
                <c:pt idx="7056">
                  <c:v>42753</c:v>
                </c:pt>
                <c:pt idx="7057">
                  <c:v>42754</c:v>
                </c:pt>
                <c:pt idx="7058">
                  <c:v>42755</c:v>
                </c:pt>
                <c:pt idx="7059">
                  <c:v>42758</c:v>
                </c:pt>
                <c:pt idx="7060">
                  <c:v>42759</c:v>
                </c:pt>
                <c:pt idx="7061">
                  <c:v>42760</c:v>
                </c:pt>
                <c:pt idx="7062">
                  <c:v>42761</c:v>
                </c:pt>
                <c:pt idx="7063">
                  <c:v>42762</c:v>
                </c:pt>
                <c:pt idx="7064">
                  <c:v>42765</c:v>
                </c:pt>
                <c:pt idx="7065">
                  <c:v>42766</c:v>
                </c:pt>
                <c:pt idx="7066">
                  <c:v>42767</c:v>
                </c:pt>
                <c:pt idx="7067">
                  <c:v>42768</c:v>
                </c:pt>
                <c:pt idx="7068">
                  <c:v>42769</c:v>
                </c:pt>
                <c:pt idx="7069">
                  <c:v>42772</c:v>
                </c:pt>
                <c:pt idx="7070">
                  <c:v>42773</c:v>
                </c:pt>
                <c:pt idx="7071">
                  <c:v>42774</c:v>
                </c:pt>
                <c:pt idx="7072">
                  <c:v>42775</c:v>
                </c:pt>
                <c:pt idx="7073">
                  <c:v>42776</c:v>
                </c:pt>
                <c:pt idx="7074">
                  <c:v>42779</c:v>
                </c:pt>
                <c:pt idx="7075">
                  <c:v>42780</c:v>
                </c:pt>
                <c:pt idx="7076">
                  <c:v>42781</c:v>
                </c:pt>
                <c:pt idx="7077">
                  <c:v>42782</c:v>
                </c:pt>
                <c:pt idx="7078">
                  <c:v>42783</c:v>
                </c:pt>
                <c:pt idx="7079">
                  <c:v>42786</c:v>
                </c:pt>
                <c:pt idx="7080">
                  <c:v>42787</c:v>
                </c:pt>
                <c:pt idx="7081">
                  <c:v>42788</c:v>
                </c:pt>
                <c:pt idx="7082">
                  <c:v>42789</c:v>
                </c:pt>
                <c:pt idx="7083">
                  <c:v>42790</c:v>
                </c:pt>
                <c:pt idx="7084">
                  <c:v>42793</c:v>
                </c:pt>
                <c:pt idx="7085">
                  <c:v>42794</c:v>
                </c:pt>
                <c:pt idx="7086">
                  <c:v>42795</c:v>
                </c:pt>
                <c:pt idx="7087">
                  <c:v>42796</c:v>
                </c:pt>
                <c:pt idx="7088">
                  <c:v>42797</c:v>
                </c:pt>
                <c:pt idx="7089">
                  <c:v>42800</c:v>
                </c:pt>
                <c:pt idx="7090">
                  <c:v>42801</c:v>
                </c:pt>
                <c:pt idx="7091">
                  <c:v>42802</c:v>
                </c:pt>
                <c:pt idx="7092">
                  <c:v>42803</c:v>
                </c:pt>
                <c:pt idx="7093">
                  <c:v>42804</c:v>
                </c:pt>
                <c:pt idx="7094">
                  <c:v>42807</c:v>
                </c:pt>
                <c:pt idx="7095">
                  <c:v>42808</c:v>
                </c:pt>
                <c:pt idx="7096">
                  <c:v>42809</c:v>
                </c:pt>
                <c:pt idx="7097">
                  <c:v>42810</c:v>
                </c:pt>
                <c:pt idx="7098">
                  <c:v>42811</c:v>
                </c:pt>
                <c:pt idx="7099">
                  <c:v>42814</c:v>
                </c:pt>
                <c:pt idx="7100">
                  <c:v>42815</c:v>
                </c:pt>
                <c:pt idx="7101">
                  <c:v>42816</c:v>
                </c:pt>
                <c:pt idx="7102">
                  <c:v>42817</c:v>
                </c:pt>
                <c:pt idx="7103">
                  <c:v>42818</c:v>
                </c:pt>
                <c:pt idx="7104">
                  <c:v>42821</c:v>
                </c:pt>
                <c:pt idx="7105">
                  <c:v>42822</c:v>
                </c:pt>
                <c:pt idx="7106">
                  <c:v>42823</c:v>
                </c:pt>
                <c:pt idx="7107">
                  <c:v>42824</c:v>
                </c:pt>
                <c:pt idx="7108">
                  <c:v>42825</c:v>
                </c:pt>
                <c:pt idx="7109">
                  <c:v>42828</c:v>
                </c:pt>
                <c:pt idx="7110">
                  <c:v>42829</c:v>
                </c:pt>
                <c:pt idx="7111">
                  <c:v>42830</c:v>
                </c:pt>
                <c:pt idx="7112">
                  <c:v>42831</c:v>
                </c:pt>
                <c:pt idx="7113">
                  <c:v>42832</c:v>
                </c:pt>
                <c:pt idx="7114">
                  <c:v>42835</c:v>
                </c:pt>
                <c:pt idx="7115">
                  <c:v>42836</c:v>
                </c:pt>
                <c:pt idx="7116">
                  <c:v>42837</c:v>
                </c:pt>
                <c:pt idx="7117">
                  <c:v>42838</c:v>
                </c:pt>
                <c:pt idx="7118">
                  <c:v>42839</c:v>
                </c:pt>
                <c:pt idx="7119">
                  <c:v>42842</c:v>
                </c:pt>
                <c:pt idx="7120">
                  <c:v>42843</c:v>
                </c:pt>
                <c:pt idx="7121">
                  <c:v>42844</c:v>
                </c:pt>
                <c:pt idx="7122">
                  <c:v>42845</c:v>
                </c:pt>
                <c:pt idx="7123">
                  <c:v>42846</c:v>
                </c:pt>
                <c:pt idx="7124">
                  <c:v>42849</c:v>
                </c:pt>
                <c:pt idx="7125">
                  <c:v>42850</c:v>
                </c:pt>
                <c:pt idx="7126">
                  <c:v>42851</c:v>
                </c:pt>
                <c:pt idx="7127">
                  <c:v>42852</c:v>
                </c:pt>
                <c:pt idx="7128">
                  <c:v>42853</c:v>
                </c:pt>
                <c:pt idx="7129">
                  <c:v>42856</c:v>
                </c:pt>
                <c:pt idx="7130">
                  <c:v>42857</c:v>
                </c:pt>
                <c:pt idx="7131">
                  <c:v>42858</c:v>
                </c:pt>
                <c:pt idx="7132">
                  <c:v>42859</c:v>
                </c:pt>
                <c:pt idx="7133">
                  <c:v>42860</c:v>
                </c:pt>
                <c:pt idx="7134">
                  <c:v>42863</c:v>
                </c:pt>
                <c:pt idx="7135">
                  <c:v>42864</c:v>
                </c:pt>
                <c:pt idx="7136">
                  <c:v>42865</c:v>
                </c:pt>
                <c:pt idx="7137">
                  <c:v>42866</c:v>
                </c:pt>
                <c:pt idx="7138">
                  <c:v>42867</c:v>
                </c:pt>
                <c:pt idx="7139">
                  <c:v>42870</c:v>
                </c:pt>
                <c:pt idx="7140">
                  <c:v>42871</c:v>
                </c:pt>
                <c:pt idx="7141">
                  <c:v>42872</c:v>
                </c:pt>
                <c:pt idx="7142">
                  <c:v>42873</c:v>
                </c:pt>
                <c:pt idx="7143">
                  <c:v>42874</c:v>
                </c:pt>
                <c:pt idx="7144">
                  <c:v>42877</c:v>
                </c:pt>
                <c:pt idx="7145">
                  <c:v>42878</c:v>
                </c:pt>
                <c:pt idx="7146">
                  <c:v>42879</c:v>
                </c:pt>
                <c:pt idx="7147">
                  <c:v>42880</c:v>
                </c:pt>
                <c:pt idx="7148">
                  <c:v>42881</c:v>
                </c:pt>
                <c:pt idx="7149">
                  <c:v>42884</c:v>
                </c:pt>
                <c:pt idx="7150">
                  <c:v>42885</c:v>
                </c:pt>
                <c:pt idx="7151">
                  <c:v>42886</c:v>
                </c:pt>
                <c:pt idx="7152">
                  <c:v>42887</c:v>
                </c:pt>
                <c:pt idx="7153">
                  <c:v>42888</c:v>
                </c:pt>
                <c:pt idx="7154">
                  <c:v>42891</c:v>
                </c:pt>
                <c:pt idx="7155">
                  <c:v>42892</c:v>
                </c:pt>
                <c:pt idx="7156">
                  <c:v>42893</c:v>
                </c:pt>
                <c:pt idx="7157">
                  <c:v>42894</c:v>
                </c:pt>
                <c:pt idx="7158">
                  <c:v>42895</c:v>
                </c:pt>
                <c:pt idx="7159">
                  <c:v>42898</c:v>
                </c:pt>
                <c:pt idx="7160">
                  <c:v>42899</c:v>
                </c:pt>
                <c:pt idx="7161">
                  <c:v>42900</c:v>
                </c:pt>
                <c:pt idx="7162">
                  <c:v>42901</c:v>
                </c:pt>
                <c:pt idx="7163">
                  <c:v>42902</c:v>
                </c:pt>
                <c:pt idx="7164">
                  <c:v>42905</c:v>
                </c:pt>
                <c:pt idx="7165">
                  <c:v>42906</c:v>
                </c:pt>
                <c:pt idx="7166">
                  <c:v>42907</c:v>
                </c:pt>
                <c:pt idx="7167">
                  <c:v>42908</c:v>
                </c:pt>
                <c:pt idx="7168">
                  <c:v>42909</c:v>
                </c:pt>
                <c:pt idx="7169">
                  <c:v>42912</c:v>
                </c:pt>
                <c:pt idx="7170">
                  <c:v>42913</c:v>
                </c:pt>
                <c:pt idx="7171">
                  <c:v>42914</c:v>
                </c:pt>
                <c:pt idx="7172">
                  <c:v>42915</c:v>
                </c:pt>
                <c:pt idx="7173">
                  <c:v>42916</c:v>
                </c:pt>
                <c:pt idx="7174">
                  <c:v>42919</c:v>
                </c:pt>
                <c:pt idx="7175">
                  <c:v>42920</c:v>
                </c:pt>
                <c:pt idx="7176">
                  <c:v>42921</c:v>
                </c:pt>
                <c:pt idx="7177">
                  <c:v>42922</c:v>
                </c:pt>
                <c:pt idx="7178">
                  <c:v>42923</c:v>
                </c:pt>
                <c:pt idx="7179">
                  <c:v>42926</c:v>
                </c:pt>
                <c:pt idx="7180">
                  <c:v>42927</c:v>
                </c:pt>
                <c:pt idx="7181">
                  <c:v>42928</c:v>
                </c:pt>
                <c:pt idx="7182">
                  <c:v>42929</c:v>
                </c:pt>
                <c:pt idx="7183">
                  <c:v>42930</c:v>
                </c:pt>
                <c:pt idx="7184">
                  <c:v>42933</c:v>
                </c:pt>
                <c:pt idx="7185">
                  <c:v>42934</c:v>
                </c:pt>
                <c:pt idx="7186">
                  <c:v>42935</c:v>
                </c:pt>
                <c:pt idx="7187">
                  <c:v>42936</c:v>
                </c:pt>
                <c:pt idx="7188">
                  <c:v>42937</c:v>
                </c:pt>
                <c:pt idx="7189">
                  <c:v>42940</c:v>
                </c:pt>
                <c:pt idx="7190">
                  <c:v>42941</c:v>
                </c:pt>
                <c:pt idx="7191">
                  <c:v>42942</c:v>
                </c:pt>
                <c:pt idx="7192">
                  <c:v>42943</c:v>
                </c:pt>
                <c:pt idx="7193">
                  <c:v>42944</c:v>
                </c:pt>
                <c:pt idx="7194">
                  <c:v>42947</c:v>
                </c:pt>
                <c:pt idx="7195">
                  <c:v>42948</c:v>
                </c:pt>
                <c:pt idx="7196">
                  <c:v>42949</c:v>
                </c:pt>
                <c:pt idx="7197">
                  <c:v>42950</c:v>
                </c:pt>
                <c:pt idx="7198">
                  <c:v>42951</c:v>
                </c:pt>
                <c:pt idx="7199">
                  <c:v>42954</c:v>
                </c:pt>
                <c:pt idx="7200">
                  <c:v>42955</c:v>
                </c:pt>
                <c:pt idx="7201">
                  <c:v>42956</c:v>
                </c:pt>
                <c:pt idx="7202">
                  <c:v>42957</c:v>
                </c:pt>
                <c:pt idx="7203">
                  <c:v>42958</c:v>
                </c:pt>
                <c:pt idx="7204">
                  <c:v>42961</c:v>
                </c:pt>
                <c:pt idx="7205">
                  <c:v>42962</c:v>
                </c:pt>
                <c:pt idx="7206">
                  <c:v>42963</c:v>
                </c:pt>
                <c:pt idx="7207">
                  <c:v>42964</c:v>
                </c:pt>
                <c:pt idx="7208">
                  <c:v>42965</c:v>
                </c:pt>
                <c:pt idx="7209">
                  <c:v>42968</c:v>
                </c:pt>
                <c:pt idx="7210">
                  <c:v>42969</c:v>
                </c:pt>
                <c:pt idx="7211">
                  <c:v>42970</c:v>
                </c:pt>
                <c:pt idx="7212">
                  <c:v>42971</c:v>
                </c:pt>
                <c:pt idx="7213">
                  <c:v>42972</c:v>
                </c:pt>
                <c:pt idx="7214">
                  <c:v>42975</c:v>
                </c:pt>
                <c:pt idx="7215">
                  <c:v>42976</c:v>
                </c:pt>
                <c:pt idx="7216">
                  <c:v>42977</c:v>
                </c:pt>
                <c:pt idx="7217">
                  <c:v>42978</c:v>
                </c:pt>
                <c:pt idx="7218">
                  <c:v>42979</c:v>
                </c:pt>
                <c:pt idx="7219">
                  <c:v>42982</c:v>
                </c:pt>
                <c:pt idx="7220">
                  <c:v>42983</c:v>
                </c:pt>
                <c:pt idx="7221">
                  <c:v>42984</c:v>
                </c:pt>
                <c:pt idx="7222">
                  <c:v>42985</c:v>
                </c:pt>
                <c:pt idx="7223">
                  <c:v>42986</c:v>
                </c:pt>
                <c:pt idx="7224">
                  <c:v>42989</c:v>
                </c:pt>
                <c:pt idx="7225">
                  <c:v>42990</c:v>
                </c:pt>
                <c:pt idx="7226">
                  <c:v>42991</c:v>
                </c:pt>
                <c:pt idx="7227">
                  <c:v>42992</c:v>
                </c:pt>
                <c:pt idx="7228">
                  <c:v>42993</c:v>
                </c:pt>
                <c:pt idx="7229">
                  <c:v>42996</c:v>
                </c:pt>
                <c:pt idx="7230">
                  <c:v>42997</c:v>
                </c:pt>
                <c:pt idx="7231">
                  <c:v>42998</c:v>
                </c:pt>
                <c:pt idx="7232">
                  <c:v>42999</c:v>
                </c:pt>
                <c:pt idx="7233">
                  <c:v>43000</c:v>
                </c:pt>
                <c:pt idx="7234">
                  <c:v>43003</c:v>
                </c:pt>
                <c:pt idx="7235">
                  <c:v>43004</c:v>
                </c:pt>
                <c:pt idx="7236">
                  <c:v>43005</c:v>
                </c:pt>
                <c:pt idx="7237">
                  <c:v>43006</c:v>
                </c:pt>
                <c:pt idx="7238">
                  <c:v>43007</c:v>
                </c:pt>
                <c:pt idx="7239">
                  <c:v>43010</c:v>
                </c:pt>
                <c:pt idx="7240">
                  <c:v>43011</c:v>
                </c:pt>
                <c:pt idx="7241">
                  <c:v>43012</c:v>
                </c:pt>
                <c:pt idx="7242">
                  <c:v>43013</c:v>
                </c:pt>
                <c:pt idx="7243">
                  <c:v>43014</c:v>
                </c:pt>
                <c:pt idx="7244">
                  <c:v>43017</c:v>
                </c:pt>
                <c:pt idx="7245">
                  <c:v>43018</c:v>
                </c:pt>
                <c:pt idx="7246">
                  <c:v>43019</c:v>
                </c:pt>
                <c:pt idx="7247">
                  <c:v>43020</c:v>
                </c:pt>
                <c:pt idx="7248">
                  <c:v>43021</c:v>
                </c:pt>
                <c:pt idx="7249">
                  <c:v>43024</c:v>
                </c:pt>
                <c:pt idx="7250">
                  <c:v>43025</c:v>
                </c:pt>
                <c:pt idx="7251">
                  <c:v>43026</c:v>
                </c:pt>
                <c:pt idx="7252">
                  <c:v>43027</c:v>
                </c:pt>
                <c:pt idx="7253">
                  <c:v>43028</c:v>
                </c:pt>
                <c:pt idx="7254">
                  <c:v>43031</c:v>
                </c:pt>
                <c:pt idx="7255">
                  <c:v>43032</c:v>
                </c:pt>
                <c:pt idx="7256">
                  <c:v>43033</c:v>
                </c:pt>
                <c:pt idx="7257">
                  <c:v>43034</c:v>
                </c:pt>
                <c:pt idx="7258">
                  <c:v>43035</c:v>
                </c:pt>
                <c:pt idx="7259">
                  <c:v>43038</c:v>
                </c:pt>
                <c:pt idx="7260">
                  <c:v>43039</c:v>
                </c:pt>
                <c:pt idx="7261">
                  <c:v>43040</c:v>
                </c:pt>
                <c:pt idx="7262">
                  <c:v>43041</c:v>
                </c:pt>
                <c:pt idx="7263">
                  <c:v>43042</c:v>
                </c:pt>
                <c:pt idx="7264">
                  <c:v>43045</c:v>
                </c:pt>
                <c:pt idx="7265">
                  <c:v>43046</c:v>
                </c:pt>
                <c:pt idx="7266">
                  <c:v>43047</c:v>
                </c:pt>
                <c:pt idx="7267">
                  <c:v>43048</c:v>
                </c:pt>
                <c:pt idx="7268">
                  <c:v>43049</c:v>
                </c:pt>
                <c:pt idx="7269">
                  <c:v>43052</c:v>
                </c:pt>
                <c:pt idx="7270">
                  <c:v>43053</c:v>
                </c:pt>
                <c:pt idx="7271">
                  <c:v>43054</c:v>
                </c:pt>
                <c:pt idx="7272">
                  <c:v>43055</c:v>
                </c:pt>
                <c:pt idx="7273">
                  <c:v>43056</c:v>
                </c:pt>
                <c:pt idx="7274">
                  <c:v>43059</c:v>
                </c:pt>
                <c:pt idx="7275">
                  <c:v>43060</c:v>
                </c:pt>
                <c:pt idx="7276">
                  <c:v>43061</c:v>
                </c:pt>
                <c:pt idx="7277">
                  <c:v>43062</c:v>
                </c:pt>
                <c:pt idx="7278">
                  <c:v>43063</c:v>
                </c:pt>
                <c:pt idx="7279">
                  <c:v>43066</c:v>
                </c:pt>
                <c:pt idx="7280">
                  <c:v>43067</c:v>
                </c:pt>
                <c:pt idx="7281">
                  <c:v>43068</c:v>
                </c:pt>
                <c:pt idx="7282">
                  <c:v>43069</c:v>
                </c:pt>
                <c:pt idx="7283">
                  <c:v>43070</c:v>
                </c:pt>
                <c:pt idx="7284">
                  <c:v>43073</c:v>
                </c:pt>
                <c:pt idx="7285">
                  <c:v>43074</c:v>
                </c:pt>
                <c:pt idx="7286">
                  <c:v>43075</c:v>
                </c:pt>
                <c:pt idx="7287">
                  <c:v>43076</c:v>
                </c:pt>
                <c:pt idx="7288">
                  <c:v>43077</c:v>
                </c:pt>
                <c:pt idx="7289">
                  <c:v>43080</c:v>
                </c:pt>
                <c:pt idx="7290">
                  <c:v>43081</c:v>
                </c:pt>
                <c:pt idx="7291">
                  <c:v>43082</c:v>
                </c:pt>
                <c:pt idx="7292">
                  <c:v>43083</c:v>
                </c:pt>
                <c:pt idx="7293">
                  <c:v>43084</c:v>
                </c:pt>
                <c:pt idx="7294">
                  <c:v>43087</c:v>
                </c:pt>
                <c:pt idx="7295">
                  <c:v>43088</c:v>
                </c:pt>
                <c:pt idx="7296">
                  <c:v>43089</c:v>
                </c:pt>
                <c:pt idx="7297">
                  <c:v>43090</c:v>
                </c:pt>
                <c:pt idx="7298">
                  <c:v>43091</c:v>
                </c:pt>
                <c:pt idx="7299">
                  <c:v>43094</c:v>
                </c:pt>
                <c:pt idx="7300">
                  <c:v>43095</c:v>
                </c:pt>
                <c:pt idx="7301">
                  <c:v>43096</c:v>
                </c:pt>
                <c:pt idx="7302">
                  <c:v>43097</c:v>
                </c:pt>
                <c:pt idx="7303">
                  <c:v>43098</c:v>
                </c:pt>
                <c:pt idx="7304">
                  <c:v>43101</c:v>
                </c:pt>
                <c:pt idx="7305">
                  <c:v>43102</c:v>
                </c:pt>
                <c:pt idx="7306">
                  <c:v>43103</c:v>
                </c:pt>
                <c:pt idx="7307">
                  <c:v>43104</c:v>
                </c:pt>
                <c:pt idx="7308">
                  <c:v>43105</c:v>
                </c:pt>
                <c:pt idx="7309">
                  <c:v>43108</c:v>
                </c:pt>
                <c:pt idx="7310">
                  <c:v>43109</c:v>
                </c:pt>
                <c:pt idx="7311">
                  <c:v>43110</c:v>
                </c:pt>
                <c:pt idx="7312">
                  <c:v>43111</c:v>
                </c:pt>
                <c:pt idx="7313">
                  <c:v>43112</c:v>
                </c:pt>
                <c:pt idx="7314">
                  <c:v>43115</c:v>
                </c:pt>
                <c:pt idx="7315">
                  <c:v>43116</c:v>
                </c:pt>
                <c:pt idx="7316">
                  <c:v>43117</c:v>
                </c:pt>
                <c:pt idx="7317">
                  <c:v>43118</c:v>
                </c:pt>
                <c:pt idx="7318">
                  <c:v>43119</c:v>
                </c:pt>
                <c:pt idx="7319">
                  <c:v>43122</c:v>
                </c:pt>
                <c:pt idx="7320">
                  <c:v>43123</c:v>
                </c:pt>
                <c:pt idx="7321">
                  <c:v>43124</c:v>
                </c:pt>
                <c:pt idx="7322">
                  <c:v>43125</c:v>
                </c:pt>
                <c:pt idx="7323">
                  <c:v>43126</c:v>
                </c:pt>
                <c:pt idx="7324">
                  <c:v>43129</c:v>
                </c:pt>
                <c:pt idx="7325">
                  <c:v>43130</c:v>
                </c:pt>
                <c:pt idx="7326">
                  <c:v>43131</c:v>
                </c:pt>
                <c:pt idx="7327">
                  <c:v>43132</c:v>
                </c:pt>
                <c:pt idx="7328">
                  <c:v>43133</c:v>
                </c:pt>
                <c:pt idx="7329">
                  <c:v>43136</c:v>
                </c:pt>
                <c:pt idx="7330">
                  <c:v>43137</c:v>
                </c:pt>
                <c:pt idx="7331">
                  <c:v>43138</c:v>
                </c:pt>
                <c:pt idx="7332">
                  <c:v>43139</c:v>
                </c:pt>
                <c:pt idx="7333">
                  <c:v>43140</c:v>
                </c:pt>
                <c:pt idx="7334">
                  <c:v>43143</c:v>
                </c:pt>
                <c:pt idx="7335">
                  <c:v>43144</c:v>
                </c:pt>
                <c:pt idx="7336">
                  <c:v>43145</c:v>
                </c:pt>
                <c:pt idx="7337">
                  <c:v>43146</c:v>
                </c:pt>
                <c:pt idx="7338">
                  <c:v>43147</c:v>
                </c:pt>
                <c:pt idx="7339">
                  <c:v>43150</c:v>
                </c:pt>
                <c:pt idx="7340">
                  <c:v>43151</c:v>
                </c:pt>
                <c:pt idx="7341">
                  <c:v>43152</c:v>
                </c:pt>
                <c:pt idx="7342">
                  <c:v>43153</c:v>
                </c:pt>
                <c:pt idx="7343">
                  <c:v>43154</c:v>
                </c:pt>
                <c:pt idx="7344">
                  <c:v>43157</c:v>
                </c:pt>
                <c:pt idx="7345">
                  <c:v>43158</c:v>
                </c:pt>
                <c:pt idx="7346">
                  <c:v>43159</c:v>
                </c:pt>
                <c:pt idx="7347">
                  <c:v>43160</c:v>
                </c:pt>
                <c:pt idx="7348">
                  <c:v>43161</c:v>
                </c:pt>
                <c:pt idx="7349">
                  <c:v>43164</c:v>
                </c:pt>
                <c:pt idx="7350">
                  <c:v>43165</c:v>
                </c:pt>
                <c:pt idx="7351">
                  <c:v>43166</c:v>
                </c:pt>
                <c:pt idx="7352">
                  <c:v>43167</c:v>
                </c:pt>
                <c:pt idx="7353">
                  <c:v>43168</c:v>
                </c:pt>
                <c:pt idx="7354">
                  <c:v>43171</c:v>
                </c:pt>
                <c:pt idx="7355">
                  <c:v>43172</c:v>
                </c:pt>
                <c:pt idx="7356">
                  <c:v>43173</c:v>
                </c:pt>
                <c:pt idx="7357">
                  <c:v>43174</c:v>
                </c:pt>
                <c:pt idx="7358">
                  <c:v>43175</c:v>
                </c:pt>
                <c:pt idx="7359">
                  <c:v>43178</c:v>
                </c:pt>
                <c:pt idx="7360">
                  <c:v>43179</c:v>
                </c:pt>
                <c:pt idx="7361">
                  <c:v>43180</c:v>
                </c:pt>
                <c:pt idx="7362">
                  <c:v>43181</c:v>
                </c:pt>
                <c:pt idx="7363">
                  <c:v>43182</c:v>
                </c:pt>
                <c:pt idx="7364">
                  <c:v>43185</c:v>
                </c:pt>
                <c:pt idx="7365">
                  <c:v>43186</c:v>
                </c:pt>
                <c:pt idx="7366">
                  <c:v>43187</c:v>
                </c:pt>
                <c:pt idx="7367">
                  <c:v>43188</c:v>
                </c:pt>
                <c:pt idx="7368">
                  <c:v>43189</c:v>
                </c:pt>
                <c:pt idx="7369">
                  <c:v>43192</c:v>
                </c:pt>
                <c:pt idx="7370">
                  <c:v>43193</c:v>
                </c:pt>
                <c:pt idx="7371">
                  <c:v>43194</c:v>
                </c:pt>
                <c:pt idx="7372">
                  <c:v>43195</c:v>
                </c:pt>
                <c:pt idx="7373">
                  <c:v>43196</c:v>
                </c:pt>
                <c:pt idx="7374">
                  <c:v>43199</c:v>
                </c:pt>
                <c:pt idx="7375">
                  <c:v>43200</c:v>
                </c:pt>
                <c:pt idx="7376">
                  <c:v>43201</c:v>
                </c:pt>
                <c:pt idx="7377">
                  <c:v>43202</c:v>
                </c:pt>
                <c:pt idx="7378">
                  <c:v>43203</c:v>
                </c:pt>
                <c:pt idx="7379">
                  <c:v>43206</c:v>
                </c:pt>
                <c:pt idx="7380">
                  <c:v>43207</c:v>
                </c:pt>
                <c:pt idx="7381">
                  <c:v>43208</c:v>
                </c:pt>
                <c:pt idx="7382">
                  <c:v>43209</c:v>
                </c:pt>
                <c:pt idx="7383">
                  <c:v>43210</c:v>
                </c:pt>
                <c:pt idx="7384">
                  <c:v>43213</c:v>
                </c:pt>
                <c:pt idx="7385">
                  <c:v>43214</c:v>
                </c:pt>
                <c:pt idx="7386">
                  <c:v>43215</c:v>
                </c:pt>
                <c:pt idx="7387">
                  <c:v>43216</c:v>
                </c:pt>
                <c:pt idx="7388">
                  <c:v>43217</c:v>
                </c:pt>
                <c:pt idx="7389">
                  <c:v>43220</c:v>
                </c:pt>
                <c:pt idx="7390">
                  <c:v>43221</c:v>
                </c:pt>
                <c:pt idx="7391">
                  <c:v>43222</c:v>
                </c:pt>
                <c:pt idx="7392">
                  <c:v>43223</c:v>
                </c:pt>
                <c:pt idx="7393">
                  <c:v>43224</c:v>
                </c:pt>
                <c:pt idx="7394">
                  <c:v>43227</c:v>
                </c:pt>
                <c:pt idx="7395">
                  <c:v>43228</c:v>
                </c:pt>
                <c:pt idx="7396">
                  <c:v>43229</c:v>
                </c:pt>
                <c:pt idx="7397">
                  <c:v>43230</c:v>
                </c:pt>
                <c:pt idx="7398">
                  <c:v>43231</c:v>
                </c:pt>
                <c:pt idx="7399">
                  <c:v>43234</c:v>
                </c:pt>
                <c:pt idx="7400">
                  <c:v>43235</c:v>
                </c:pt>
                <c:pt idx="7401">
                  <c:v>43236</c:v>
                </c:pt>
                <c:pt idx="7402">
                  <c:v>43237</c:v>
                </c:pt>
                <c:pt idx="7403">
                  <c:v>43238</c:v>
                </c:pt>
                <c:pt idx="7404">
                  <c:v>43241</c:v>
                </c:pt>
                <c:pt idx="7405">
                  <c:v>43242</c:v>
                </c:pt>
                <c:pt idx="7406">
                  <c:v>43243</c:v>
                </c:pt>
                <c:pt idx="7407">
                  <c:v>43244</c:v>
                </c:pt>
                <c:pt idx="7408">
                  <c:v>43245</c:v>
                </c:pt>
                <c:pt idx="7409">
                  <c:v>43248</c:v>
                </c:pt>
                <c:pt idx="7410">
                  <c:v>43249</c:v>
                </c:pt>
                <c:pt idx="7411">
                  <c:v>43250</c:v>
                </c:pt>
                <c:pt idx="7412">
                  <c:v>43251</c:v>
                </c:pt>
                <c:pt idx="7413">
                  <c:v>43252</c:v>
                </c:pt>
                <c:pt idx="7414">
                  <c:v>43255</c:v>
                </c:pt>
                <c:pt idx="7415">
                  <c:v>43256</c:v>
                </c:pt>
                <c:pt idx="7416">
                  <c:v>43257</c:v>
                </c:pt>
                <c:pt idx="7417">
                  <c:v>43258</c:v>
                </c:pt>
                <c:pt idx="7418">
                  <c:v>43259</c:v>
                </c:pt>
                <c:pt idx="7419">
                  <c:v>43262</c:v>
                </c:pt>
                <c:pt idx="7420">
                  <c:v>43263</c:v>
                </c:pt>
                <c:pt idx="7421">
                  <c:v>43264</c:v>
                </c:pt>
                <c:pt idx="7422">
                  <c:v>43265</c:v>
                </c:pt>
                <c:pt idx="7423">
                  <c:v>43266</c:v>
                </c:pt>
                <c:pt idx="7424">
                  <c:v>43269</c:v>
                </c:pt>
                <c:pt idx="7425">
                  <c:v>43270</c:v>
                </c:pt>
                <c:pt idx="7426">
                  <c:v>43271</c:v>
                </c:pt>
                <c:pt idx="7427">
                  <c:v>43272</c:v>
                </c:pt>
                <c:pt idx="7428">
                  <c:v>43273</c:v>
                </c:pt>
                <c:pt idx="7429">
                  <c:v>43276</c:v>
                </c:pt>
                <c:pt idx="7430">
                  <c:v>43277</c:v>
                </c:pt>
                <c:pt idx="7431">
                  <c:v>43278</c:v>
                </c:pt>
                <c:pt idx="7432">
                  <c:v>43279</c:v>
                </c:pt>
                <c:pt idx="7433">
                  <c:v>43280</c:v>
                </c:pt>
                <c:pt idx="7434">
                  <c:v>43283</c:v>
                </c:pt>
                <c:pt idx="7435">
                  <c:v>43284</c:v>
                </c:pt>
                <c:pt idx="7436">
                  <c:v>43285</c:v>
                </c:pt>
                <c:pt idx="7437">
                  <c:v>43286</c:v>
                </c:pt>
                <c:pt idx="7438">
                  <c:v>43287</c:v>
                </c:pt>
                <c:pt idx="7439">
                  <c:v>43290</c:v>
                </c:pt>
                <c:pt idx="7440">
                  <c:v>43291</c:v>
                </c:pt>
                <c:pt idx="7441">
                  <c:v>43292</c:v>
                </c:pt>
                <c:pt idx="7442">
                  <c:v>43293</c:v>
                </c:pt>
                <c:pt idx="7443">
                  <c:v>43294</c:v>
                </c:pt>
                <c:pt idx="7444">
                  <c:v>43297</c:v>
                </c:pt>
                <c:pt idx="7445">
                  <c:v>43298</c:v>
                </c:pt>
                <c:pt idx="7446">
                  <c:v>43299</c:v>
                </c:pt>
                <c:pt idx="7447">
                  <c:v>43300</c:v>
                </c:pt>
                <c:pt idx="7448">
                  <c:v>43301</c:v>
                </c:pt>
                <c:pt idx="7449">
                  <c:v>43304</c:v>
                </c:pt>
                <c:pt idx="7450">
                  <c:v>43305</c:v>
                </c:pt>
                <c:pt idx="7451">
                  <c:v>43306</c:v>
                </c:pt>
                <c:pt idx="7452">
                  <c:v>43307</c:v>
                </c:pt>
                <c:pt idx="7453">
                  <c:v>43308</c:v>
                </c:pt>
                <c:pt idx="7454">
                  <c:v>43311</c:v>
                </c:pt>
                <c:pt idx="7455">
                  <c:v>43312</c:v>
                </c:pt>
                <c:pt idx="7456">
                  <c:v>43313</c:v>
                </c:pt>
                <c:pt idx="7457">
                  <c:v>43314</c:v>
                </c:pt>
                <c:pt idx="7458">
                  <c:v>43315</c:v>
                </c:pt>
                <c:pt idx="7459">
                  <c:v>43318</c:v>
                </c:pt>
                <c:pt idx="7460">
                  <c:v>43319</c:v>
                </c:pt>
                <c:pt idx="7461">
                  <c:v>43320</c:v>
                </c:pt>
                <c:pt idx="7462">
                  <c:v>43321</c:v>
                </c:pt>
                <c:pt idx="7463">
                  <c:v>43322</c:v>
                </c:pt>
                <c:pt idx="7464">
                  <c:v>43325</c:v>
                </c:pt>
                <c:pt idx="7465">
                  <c:v>43326</c:v>
                </c:pt>
                <c:pt idx="7466">
                  <c:v>43327</c:v>
                </c:pt>
                <c:pt idx="7467">
                  <c:v>43328</c:v>
                </c:pt>
                <c:pt idx="7468">
                  <c:v>43329</c:v>
                </c:pt>
                <c:pt idx="7469">
                  <c:v>43332</c:v>
                </c:pt>
                <c:pt idx="7470">
                  <c:v>43333</c:v>
                </c:pt>
                <c:pt idx="7471">
                  <c:v>43334</c:v>
                </c:pt>
                <c:pt idx="7472">
                  <c:v>43335</c:v>
                </c:pt>
                <c:pt idx="7473">
                  <c:v>43336</c:v>
                </c:pt>
                <c:pt idx="7474">
                  <c:v>43339</c:v>
                </c:pt>
                <c:pt idx="7475">
                  <c:v>43340</c:v>
                </c:pt>
                <c:pt idx="7476">
                  <c:v>43341</c:v>
                </c:pt>
                <c:pt idx="7477">
                  <c:v>43342</c:v>
                </c:pt>
                <c:pt idx="7478">
                  <c:v>43343</c:v>
                </c:pt>
                <c:pt idx="7479">
                  <c:v>43346</c:v>
                </c:pt>
                <c:pt idx="7480">
                  <c:v>43347</c:v>
                </c:pt>
                <c:pt idx="7481">
                  <c:v>43348</c:v>
                </c:pt>
                <c:pt idx="7482">
                  <c:v>43349</c:v>
                </c:pt>
                <c:pt idx="7483">
                  <c:v>43350</c:v>
                </c:pt>
                <c:pt idx="7484">
                  <c:v>43353</c:v>
                </c:pt>
                <c:pt idx="7485">
                  <c:v>43354</c:v>
                </c:pt>
                <c:pt idx="7486">
                  <c:v>43355</c:v>
                </c:pt>
                <c:pt idx="7487">
                  <c:v>43356</c:v>
                </c:pt>
                <c:pt idx="7488">
                  <c:v>43357</c:v>
                </c:pt>
                <c:pt idx="7489">
                  <c:v>43360</c:v>
                </c:pt>
                <c:pt idx="7490">
                  <c:v>43361</c:v>
                </c:pt>
                <c:pt idx="7491">
                  <c:v>43362</c:v>
                </c:pt>
                <c:pt idx="7492">
                  <c:v>43363</c:v>
                </c:pt>
                <c:pt idx="7493">
                  <c:v>43364</c:v>
                </c:pt>
                <c:pt idx="7494">
                  <c:v>43367</c:v>
                </c:pt>
                <c:pt idx="7495">
                  <c:v>43368</c:v>
                </c:pt>
                <c:pt idx="7496">
                  <c:v>43369</c:v>
                </c:pt>
                <c:pt idx="7497">
                  <c:v>43370</c:v>
                </c:pt>
                <c:pt idx="7498">
                  <c:v>43371</c:v>
                </c:pt>
                <c:pt idx="7499">
                  <c:v>43374</c:v>
                </c:pt>
                <c:pt idx="7500">
                  <c:v>43375</c:v>
                </c:pt>
                <c:pt idx="7501">
                  <c:v>43376</c:v>
                </c:pt>
                <c:pt idx="7502">
                  <c:v>43377</c:v>
                </c:pt>
                <c:pt idx="7503">
                  <c:v>43378</c:v>
                </c:pt>
                <c:pt idx="7504">
                  <c:v>43381</c:v>
                </c:pt>
                <c:pt idx="7505">
                  <c:v>43382</c:v>
                </c:pt>
                <c:pt idx="7506">
                  <c:v>43383</c:v>
                </c:pt>
                <c:pt idx="7507">
                  <c:v>43384</c:v>
                </c:pt>
                <c:pt idx="7508">
                  <c:v>43385</c:v>
                </c:pt>
                <c:pt idx="7509">
                  <c:v>43388</c:v>
                </c:pt>
                <c:pt idx="7510">
                  <c:v>43389</c:v>
                </c:pt>
                <c:pt idx="7511">
                  <c:v>43390</c:v>
                </c:pt>
                <c:pt idx="7512">
                  <c:v>43391</c:v>
                </c:pt>
                <c:pt idx="7513">
                  <c:v>43392</c:v>
                </c:pt>
                <c:pt idx="7514">
                  <c:v>43395</c:v>
                </c:pt>
                <c:pt idx="7515">
                  <c:v>43396</c:v>
                </c:pt>
                <c:pt idx="7516">
                  <c:v>43397</c:v>
                </c:pt>
                <c:pt idx="7517">
                  <c:v>43398</c:v>
                </c:pt>
                <c:pt idx="7518">
                  <c:v>43399</c:v>
                </c:pt>
                <c:pt idx="7519">
                  <c:v>43402</c:v>
                </c:pt>
                <c:pt idx="7520">
                  <c:v>43403</c:v>
                </c:pt>
                <c:pt idx="7521">
                  <c:v>43404</c:v>
                </c:pt>
                <c:pt idx="7522">
                  <c:v>43405</c:v>
                </c:pt>
                <c:pt idx="7523">
                  <c:v>43406</c:v>
                </c:pt>
                <c:pt idx="7524">
                  <c:v>43409</c:v>
                </c:pt>
                <c:pt idx="7525">
                  <c:v>43410</c:v>
                </c:pt>
                <c:pt idx="7526">
                  <c:v>43411</c:v>
                </c:pt>
                <c:pt idx="7527">
                  <c:v>43412</c:v>
                </c:pt>
                <c:pt idx="7528">
                  <c:v>43413</c:v>
                </c:pt>
                <c:pt idx="7529">
                  <c:v>43416</c:v>
                </c:pt>
                <c:pt idx="7530">
                  <c:v>43417</c:v>
                </c:pt>
                <c:pt idx="7531">
                  <c:v>43418</c:v>
                </c:pt>
                <c:pt idx="7532">
                  <c:v>43419</c:v>
                </c:pt>
                <c:pt idx="7533">
                  <c:v>43420</c:v>
                </c:pt>
                <c:pt idx="7534">
                  <c:v>43423</c:v>
                </c:pt>
                <c:pt idx="7535">
                  <c:v>43424</c:v>
                </c:pt>
                <c:pt idx="7536">
                  <c:v>43425</c:v>
                </c:pt>
                <c:pt idx="7537">
                  <c:v>43426</c:v>
                </c:pt>
                <c:pt idx="7538">
                  <c:v>43427</c:v>
                </c:pt>
                <c:pt idx="7539">
                  <c:v>43430</c:v>
                </c:pt>
                <c:pt idx="7540">
                  <c:v>43431</c:v>
                </c:pt>
                <c:pt idx="7541">
                  <c:v>43432</c:v>
                </c:pt>
                <c:pt idx="7542">
                  <c:v>43433</c:v>
                </c:pt>
                <c:pt idx="7543">
                  <c:v>43434</c:v>
                </c:pt>
                <c:pt idx="7544">
                  <c:v>43437</c:v>
                </c:pt>
                <c:pt idx="7545">
                  <c:v>43438</c:v>
                </c:pt>
                <c:pt idx="7546">
                  <c:v>43439</c:v>
                </c:pt>
                <c:pt idx="7547">
                  <c:v>43440</c:v>
                </c:pt>
                <c:pt idx="7548">
                  <c:v>43441</c:v>
                </c:pt>
                <c:pt idx="7549">
                  <c:v>43444</c:v>
                </c:pt>
                <c:pt idx="7550">
                  <c:v>43445</c:v>
                </c:pt>
                <c:pt idx="7551">
                  <c:v>43446</c:v>
                </c:pt>
                <c:pt idx="7552">
                  <c:v>43447</c:v>
                </c:pt>
                <c:pt idx="7553">
                  <c:v>43448</c:v>
                </c:pt>
                <c:pt idx="7554">
                  <c:v>43451</c:v>
                </c:pt>
                <c:pt idx="7555">
                  <c:v>43452</c:v>
                </c:pt>
                <c:pt idx="7556">
                  <c:v>43453</c:v>
                </c:pt>
                <c:pt idx="7557">
                  <c:v>43454</c:v>
                </c:pt>
                <c:pt idx="7558">
                  <c:v>43455</c:v>
                </c:pt>
                <c:pt idx="7559">
                  <c:v>43458</c:v>
                </c:pt>
                <c:pt idx="7560">
                  <c:v>43459</c:v>
                </c:pt>
                <c:pt idx="7561">
                  <c:v>43460</c:v>
                </c:pt>
                <c:pt idx="7562">
                  <c:v>43461</c:v>
                </c:pt>
                <c:pt idx="7563">
                  <c:v>43462</c:v>
                </c:pt>
                <c:pt idx="7564">
                  <c:v>43465</c:v>
                </c:pt>
                <c:pt idx="7565">
                  <c:v>43466</c:v>
                </c:pt>
                <c:pt idx="7566">
                  <c:v>43467</c:v>
                </c:pt>
                <c:pt idx="7567">
                  <c:v>43468</c:v>
                </c:pt>
                <c:pt idx="7568">
                  <c:v>43469</c:v>
                </c:pt>
                <c:pt idx="7569">
                  <c:v>43472</c:v>
                </c:pt>
                <c:pt idx="7570">
                  <c:v>43473</c:v>
                </c:pt>
                <c:pt idx="7571">
                  <c:v>43474</c:v>
                </c:pt>
                <c:pt idx="7572">
                  <c:v>43475</c:v>
                </c:pt>
                <c:pt idx="7573">
                  <c:v>43476</c:v>
                </c:pt>
                <c:pt idx="7574">
                  <c:v>43479</c:v>
                </c:pt>
                <c:pt idx="7575">
                  <c:v>43480</c:v>
                </c:pt>
                <c:pt idx="7576">
                  <c:v>43481</c:v>
                </c:pt>
                <c:pt idx="7577">
                  <c:v>43482</c:v>
                </c:pt>
                <c:pt idx="7578">
                  <c:v>43483</c:v>
                </c:pt>
                <c:pt idx="7579">
                  <c:v>43486</c:v>
                </c:pt>
                <c:pt idx="7580">
                  <c:v>43487</c:v>
                </c:pt>
                <c:pt idx="7581">
                  <c:v>43488</c:v>
                </c:pt>
                <c:pt idx="7582">
                  <c:v>43489</c:v>
                </c:pt>
                <c:pt idx="7583">
                  <c:v>43490</c:v>
                </c:pt>
                <c:pt idx="7584">
                  <c:v>43493</c:v>
                </c:pt>
                <c:pt idx="7585">
                  <c:v>43494</c:v>
                </c:pt>
                <c:pt idx="7586">
                  <c:v>43495</c:v>
                </c:pt>
                <c:pt idx="7587">
                  <c:v>43496</c:v>
                </c:pt>
                <c:pt idx="7588">
                  <c:v>43497</c:v>
                </c:pt>
                <c:pt idx="7589">
                  <c:v>43500</c:v>
                </c:pt>
                <c:pt idx="7590">
                  <c:v>43501</c:v>
                </c:pt>
                <c:pt idx="7591">
                  <c:v>43502</c:v>
                </c:pt>
                <c:pt idx="7592">
                  <c:v>43503</c:v>
                </c:pt>
                <c:pt idx="7593">
                  <c:v>43504</c:v>
                </c:pt>
                <c:pt idx="7594">
                  <c:v>43507</c:v>
                </c:pt>
                <c:pt idx="7595">
                  <c:v>43508</c:v>
                </c:pt>
                <c:pt idx="7596">
                  <c:v>43509</c:v>
                </c:pt>
                <c:pt idx="7597">
                  <c:v>43510</c:v>
                </c:pt>
                <c:pt idx="7598">
                  <c:v>43511</c:v>
                </c:pt>
                <c:pt idx="7599">
                  <c:v>43514</c:v>
                </c:pt>
                <c:pt idx="7600">
                  <c:v>43515</c:v>
                </c:pt>
                <c:pt idx="7601">
                  <c:v>43516</c:v>
                </c:pt>
                <c:pt idx="7602">
                  <c:v>43517</c:v>
                </c:pt>
                <c:pt idx="7603">
                  <c:v>43518</c:v>
                </c:pt>
                <c:pt idx="7604">
                  <c:v>43521</c:v>
                </c:pt>
                <c:pt idx="7605">
                  <c:v>43522</c:v>
                </c:pt>
                <c:pt idx="7606">
                  <c:v>43523</c:v>
                </c:pt>
                <c:pt idx="7607">
                  <c:v>43524</c:v>
                </c:pt>
                <c:pt idx="7608">
                  <c:v>43525</c:v>
                </c:pt>
                <c:pt idx="7609">
                  <c:v>43528</c:v>
                </c:pt>
                <c:pt idx="7610">
                  <c:v>43529</c:v>
                </c:pt>
                <c:pt idx="7611">
                  <c:v>43530</c:v>
                </c:pt>
                <c:pt idx="7612">
                  <c:v>43531</c:v>
                </c:pt>
                <c:pt idx="7613">
                  <c:v>43532</c:v>
                </c:pt>
                <c:pt idx="7614">
                  <c:v>43535</c:v>
                </c:pt>
                <c:pt idx="7615">
                  <c:v>43536</c:v>
                </c:pt>
                <c:pt idx="7616">
                  <c:v>43537</c:v>
                </c:pt>
                <c:pt idx="7617">
                  <c:v>43538</c:v>
                </c:pt>
                <c:pt idx="7618">
                  <c:v>43539</c:v>
                </c:pt>
                <c:pt idx="7619">
                  <c:v>43542</c:v>
                </c:pt>
                <c:pt idx="7620">
                  <c:v>43543</c:v>
                </c:pt>
                <c:pt idx="7621">
                  <c:v>43544</c:v>
                </c:pt>
                <c:pt idx="7622">
                  <c:v>43545</c:v>
                </c:pt>
                <c:pt idx="7623">
                  <c:v>43546</c:v>
                </c:pt>
                <c:pt idx="7624">
                  <c:v>43549</c:v>
                </c:pt>
                <c:pt idx="7625">
                  <c:v>43550</c:v>
                </c:pt>
                <c:pt idx="7626">
                  <c:v>43551</c:v>
                </c:pt>
                <c:pt idx="7627">
                  <c:v>43552</c:v>
                </c:pt>
                <c:pt idx="7628">
                  <c:v>43553</c:v>
                </c:pt>
                <c:pt idx="7629">
                  <c:v>43556</c:v>
                </c:pt>
                <c:pt idx="7630">
                  <c:v>43557</c:v>
                </c:pt>
                <c:pt idx="7631">
                  <c:v>43558</c:v>
                </c:pt>
                <c:pt idx="7632">
                  <c:v>43559</c:v>
                </c:pt>
                <c:pt idx="7633">
                  <c:v>43560</c:v>
                </c:pt>
                <c:pt idx="7634">
                  <c:v>43563</c:v>
                </c:pt>
                <c:pt idx="7635">
                  <c:v>43564</c:v>
                </c:pt>
                <c:pt idx="7636">
                  <c:v>43565</c:v>
                </c:pt>
                <c:pt idx="7637">
                  <c:v>43566</c:v>
                </c:pt>
                <c:pt idx="7638">
                  <c:v>43567</c:v>
                </c:pt>
                <c:pt idx="7639">
                  <c:v>43570</c:v>
                </c:pt>
                <c:pt idx="7640">
                  <c:v>43571</c:v>
                </c:pt>
                <c:pt idx="7641">
                  <c:v>43572</c:v>
                </c:pt>
                <c:pt idx="7642">
                  <c:v>43573</c:v>
                </c:pt>
                <c:pt idx="7643">
                  <c:v>43574</c:v>
                </c:pt>
                <c:pt idx="7644">
                  <c:v>43577</c:v>
                </c:pt>
                <c:pt idx="7645">
                  <c:v>43578</c:v>
                </c:pt>
                <c:pt idx="7646">
                  <c:v>43579</c:v>
                </c:pt>
                <c:pt idx="7647">
                  <c:v>43580</c:v>
                </c:pt>
                <c:pt idx="7648">
                  <c:v>43581</c:v>
                </c:pt>
                <c:pt idx="7649">
                  <c:v>43584</c:v>
                </c:pt>
                <c:pt idx="7650">
                  <c:v>43585</c:v>
                </c:pt>
                <c:pt idx="7651">
                  <c:v>43586</c:v>
                </c:pt>
                <c:pt idx="7652">
                  <c:v>43587</c:v>
                </c:pt>
                <c:pt idx="7653">
                  <c:v>43588</c:v>
                </c:pt>
                <c:pt idx="7654">
                  <c:v>43591</c:v>
                </c:pt>
                <c:pt idx="7655">
                  <c:v>43592</c:v>
                </c:pt>
                <c:pt idx="7656">
                  <c:v>43593</c:v>
                </c:pt>
                <c:pt idx="7657">
                  <c:v>43594</c:v>
                </c:pt>
                <c:pt idx="7658">
                  <c:v>43595</c:v>
                </c:pt>
                <c:pt idx="7659">
                  <c:v>43598</c:v>
                </c:pt>
                <c:pt idx="7660">
                  <c:v>43599</c:v>
                </c:pt>
                <c:pt idx="7661">
                  <c:v>43600</c:v>
                </c:pt>
                <c:pt idx="7662">
                  <c:v>43601</c:v>
                </c:pt>
                <c:pt idx="7663">
                  <c:v>43602</c:v>
                </c:pt>
                <c:pt idx="7664">
                  <c:v>43605</c:v>
                </c:pt>
                <c:pt idx="7665">
                  <c:v>43606</c:v>
                </c:pt>
                <c:pt idx="7666">
                  <c:v>43607</c:v>
                </c:pt>
                <c:pt idx="7667">
                  <c:v>43608</c:v>
                </c:pt>
                <c:pt idx="7668">
                  <c:v>43609</c:v>
                </c:pt>
                <c:pt idx="7669">
                  <c:v>43612</c:v>
                </c:pt>
                <c:pt idx="7670">
                  <c:v>43613</c:v>
                </c:pt>
                <c:pt idx="7671">
                  <c:v>43614</c:v>
                </c:pt>
                <c:pt idx="7672">
                  <c:v>43615</c:v>
                </c:pt>
                <c:pt idx="7673">
                  <c:v>43616</c:v>
                </c:pt>
                <c:pt idx="7674">
                  <c:v>43619</c:v>
                </c:pt>
                <c:pt idx="7675">
                  <c:v>43620</c:v>
                </c:pt>
                <c:pt idx="7676">
                  <c:v>43621</c:v>
                </c:pt>
                <c:pt idx="7677">
                  <c:v>43622</c:v>
                </c:pt>
                <c:pt idx="7678">
                  <c:v>43623</c:v>
                </c:pt>
                <c:pt idx="7679">
                  <c:v>43626</c:v>
                </c:pt>
                <c:pt idx="7680">
                  <c:v>43627</c:v>
                </c:pt>
                <c:pt idx="7681">
                  <c:v>43628</c:v>
                </c:pt>
                <c:pt idx="7682">
                  <c:v>43629</c:v>
                </c:pt>
                <c:pt idx="7683">
                  <c:v>43630</c:v>
                </c:pt>
                <c:pt idx="7684">
                  <c:v>43633</c:v>
                </c:pt>
                <c:pt idx="7685">
                  <c:v>43634</c:v>
                </c:pt>
                <c:pt idx="7686">
                  <c:v>43635</c:v>
                </c:pt>
                <c:pt idx="7687">
                  <c:v>43636</c:v>
                </c:pt>
                <c:pt idx="7688">
                  <c:v>43637</c:v>
                </c:pt>
                <c:pt idx="7689">
                  <c:v>43640</c:v>
                </c:pt>
                <c:pt idx="7690">
                  <c:v>43641</c:v>
                </c:pt>
                <c:pt idx="7691">
                  <c:v>43642</c:v>
                </c:pt>
                <c:pt idx="7692">
                  <c:v>43643</c:v>
                </c:pt>
                <c:pt idx="7693">
                  <c:v>43644</c:v>
                </c:pt>
                <c:pt idx="7694">
                  <c:v>43647</c:v>
                </c:pt>
                <c:pt idx="7695">
                  <c:v>43648</c:v>
                </c:pt>
                <c:pt idx="7696">
                  <c:v>43649</c:v>
                </c:pt>
                <c:pt idx="7697">
                  <c:v>43650</c:v>
                </c:pt>
                <c:pt idx="7698">
                  <c:v>43651</c:v>
                </c:pt>
                <c:pt idx="7699">
                  <c:v>43654</c:v>
                </c:pt>
                <c:pt idx="7700">
                  <c:v>43655</c:v>
                </c:pt>
                <c:pt idx="7701">
                  <c:v>43656</c:v>
                </c:pt>
                <c:pt idx="7702">
                  <c:v>43657</c:v>
                </c:pt>
                <c:pt idx="7703">
                  <c:v>43658</c:v>
                </c:pt>
                <c:pt idx="7704">
                  <c:v>43661</c:v>
                </c:pt>
                <c:pt idx="7705">
                  <c:v>43662</c:v>
                </c:pt>
                <c:pt idx="7706">
                  <c:v>43663</c:v>
                </c:pt>
                <c:pt idx="7707">
                  <c:v>43664</c:v>
                </c:pt>
                <c:pt idx="7708">
                  <c:v>43665</c:v>
                </c:pt>
                <c:pt idx="7709">
                  <c:v>43668</c:v>
                </c:pt>
                <c:pt idx="7710">
                  <c:v>43669</c:v>
                </c:pt>
                <c:pt idx="7711">
                  <c:v>43670</c:v>
                </c:pt>
                <c:pt idx="7712">
                  <c:v>43671</c:v>
                </c:pt>
                <c:pt idx="7713">
                  <c:v>43672</c:v>
                </c:pt>
                <c:pt idx="7714">
                  <c:v>43675</c:v>
                </c:pt>
                <c:pt idx="7715">
                  <c:v>43676</c:v>
                </c:pt>
                <c:pt idx="7716">
                  <c:v>43677</c:v>
                </c:pt>
                <c:pt idx="7717">
                  <c:v>43678</c:v>
                </c:pt>
                <c:pt idx="7718">
                  <c:v>43679</c:v>
                </c:pt>
                <c:pt idx="7719">
                  <c:v>43682</c:v>
                </c:pt>
                <c:pt idx="7720">
                  <c:v>43683</c:v>
                </c:pt>
                <c:pt idx="7721">
                  <c:v>43684</c:v>
                </c:pt>
                <c:pt idx="7722">
                  <c:v>43685</c:v>
                </c:pt>
                <c:pt idx="7723">
                  <c:v>43686</c:v>
                </c:pt>
                <c:pt idx="7724">
                  <c:v>43689</c:v>
                </c:pt>
                <c:pt idx="7725">
                  <c:v>43690</c:v>
                </c:pt>
                <c:pt idx="7726">
                  <c:v>43691</c:v>
                </c:pt>
                <c:pt idx="7727">
                  <c:v>43692</c:v>
                </c:pt>
                <c:pt idx="7728">
                  <c:v>43693</c:v>
                </c:pt>
                <c:pt idx="7729">
                  <c:v>43696</c:v>
                </c:pt>
                <c:pt idx="7730">
                  <c:v>43697</c:v>
                </c:pt>
                <c:pt idx="7731">
                  <c:v>43698</c:v>
                </c:pt>
                <c:pt idx="7732">
                  <c:v>43699</c:v>
                </c:pt>
                <c:pt idx="7733">
                  <c:v>43700</c:v>
                </c:pt>
                <c:pt idx="7734">
                  <c:v>43703</c:v>
                </c:pt>
                <c:pt idx="7735">
                  <c:v>43704</c:v>
                </c:pt>
                <c:pt idx="7736">
                  <c:v>43705</c:v>
                </c:pt>
                <c:pt idx="7737">
                  <c:v>43706</c:v>
                </c:pt>
                <c:pt idx="7738">
                  <c:v>43707</c:v>
                </c:pt>
                <c:pt idx="7739">
                  <c:v>43710</c:v>
                </c:pt>
                <c:pt idx="7740">
                  <c:v>43711</c:v>
                </c:pt>
                <c:pt idx="7741">
                  <c:v>43712</c:v>
                </c:pt>
                <c:pt idx="7742">
                  <c:v>43713</c:v>
                </c:pt>
                <c:pt idx="7743">
                  <c:v>43714</c:v>
                </c:pt>
                <c:pt idx="7744">
                  <c:v>43717</c:v>
                </c:pt>
                <c:pt idx="7745">
                  <c:v>43718</c:v>
                </c:pt>
                <c:pt idx="7746">
                  <c:v>43719</c:v>
                </c:pt>
                <c:pt idx="7747">
                  <c:v>43720</c:v>
                </c:pt>
                <c:pt idx="7748">
                  <c:v>43721</c:v>
                </c:pt>
                <c:pt idx="7749">
                  <c:v>43724</c:v>
                </c:pt>
                <c:pt idx="7750">
                  <c:v>43725</c:v>
                </c:pt>
                <c:pt idx="7751">
                  <c:v>43726</c:v>
                </c:pt>
                <c:pt idx="7752">
                  <c:v>43727</c:v>
                </c:pt>
                <c:pt idx="7753">
                  <c:v>43728</c:v>
                </c:pt>
                <c:pt idx="7754">
                  <c:v>43731</c:v>
                </c:pt>
                <c:pt idx="7755">
                  <c:v>43732</c:v>
                </c:pt>
                <c:pt idx="7756">
                  <c:v>43733</c:v>
                </c:pt>
                <c:pt idx="7757">
                  <c:v>43734</c:v>
                </c:pt>
                <c:pt idx="7758">
                  <c:v>43735</c:v>
                </c:pt>
                <c:pt idx="7759">
                  <c:v>43738</c:v>
                </c:pt>
                <c:pt idx="7760">
                  <c:v>43739</c:v>
                </c:pt>
                <c:pt idx="7761">
                  <c:v>43740</c:v>
                </c:pt>
                <c:pt idx="7762">
                  <c:v>43741</c:v>
                </c:pt>
                <c:pt idx="7763">
                  <c:v>43742</c:v>
                </c:pt>
                <c:pt idx="7764">
                  <c:v>43745</c:v>
                </c:pt>
              </c:numCache>
            </c:numRef>
          </c:cat>
          <c:val>
            <c:numRef>
              <c:f>Sheet1!$B$2:$B$7766</c:f>
              <c:numCache>
                <c:formatCode>General</c:formatCode>
                <c:ptCount val="7765"/>
                <c:pt idx="0">
                  <c:v>7860</c:v>
                </c:pt>
                <c:pt idx="1">
                  <c:v>7810</c:v>
                </c:pt>
                <c:pt idx="2">
                  <c:v>8100</c:v>
                </c:pt>
                <c:pt idx="3">
                  <c:v>8025</c:v>
                </c:pt>
                <c:pt idx="4">
                  <c:v>7825</c:v>
                </c:pt>
                <c:pt idx="5">
                  <c:v>7610</c:v>
                </c:pt>
                <c:pt idx="6">
                  <c:v>7700</c:v>
                </c:pt>
                <c:pt idx="7">
                  <c:v>7700</c:v>
                </c:pt>
                <c:pt idx="8">
                  <c:v>7575</c:v>
                </c:pt>
                <c:pt idx="9">
                  <c:v>7500</c:v>
                </c:pt>
                <c:pt idx="10">
                  <c:v>7210</c:v>
                </c:pt>
                <c:pt idx="11">
                  <c:v>7200</c:v>
                </c:pt>
                <c:pt idx="12">
                  <c:v>6850</c:v>
                </c:pt>
                <c:pt idx="13">
                  <c:v>6450</c:v>
                </c:pt>
                <c:pt idx="14">
                  <c:v>6275</c:v>
                </c:pt>
                <c:pt idx="15">
                  <c:v>5900</c:v>
                </c:pt>
                <c:pt idx="16">
                  <c:v>6120</c:v>
                </c:pt>
                <c:pt idx="17">
                  <c:v>6775</c:v>
                </c:pt>
                <c:pt idx="18">
                  <c:v>6425</c:v>
                </c:pt>
                <c:pt idx="19">
                  <c:v>6450</c:v>
                </c:pt>
                <c:pt idx="20">
                  <c:v>6150</c:v>
                </c:pt>
                <c:pt idx="21">
                  <c:v>6000</c:v>
                </c:pt>
                <c:pt idx="22">
                  <c:v>6430</c:v>
                </c:pt>
                <c:pt idx="23">
                  <c:v>6460</c:v>
                </c:pt>
                <c:pt idx="24">
                  <c:v>6650</c:v>
                </c:pt>
                <c:pt idx="25">
                  <c:v>6150</c:v>
                </c:pt>
                <c:pt idx="26">
                  <c:v>6135</c:v>
                </c:pt>
                <c:pt idx="27">
                  <c:v>6225</c:v>
                </c:pt>
                <c:pt idx="28">
                  <c:v>6325</c:v>
                </c:pt>
                <c:pt idx="29">
                  <c:v>6450</c:v>
                </c:pt>
                <c:pt idx="30">
                  <c:v>6850</c:v>
                </c:pt>
                <c:pt idx="31">
                  <c:v>6950</c:v>
                </c:pt>
                <c:pt idx="32">
                  <c:v>7225</c:v>
                </c:pt>
                <c:pt idx="33">
                  <c:v>7680</c:v>
                </c:pt>
                <c:pt idx="34">
                  <c:v>7575</c:v>
                </c:pt>
                <c:pt idx="35">
                  <c:v>7325</c:v>
                </c:pt>
                <c:pt idx="36">
                  <c:v>7230</c:v>
                </c:pt>
                <c:pt idx="37">
                  <c:v>7240</c:v>
                </c:pt>
                <c:pt idx="38">
                  <c:v>7700</c:v>
                </c:pt>
                <c:pt idx="39">
                  <c:v>7900</c:v>
                </c:pt>
                <c:pt idx="40">
                  <c:v>7725</c:v>
                </c:pt>
                <c:pt idx="41">
                  <c:v>7540</c:v>
                </c:pt>
                <c:pt idx="42">
                  <c:v>8125</c:v>
                </c:pt>
                <c:pt idx="43">
                  <c:v>8390</c:v>
                </c:pt>
                <c:pt idx="44">
                  <c:v>8825</c:v>
                </c:pt>
                <c:pt idx="45">
                  <c:v>8775</c:v>
                </c:pt>
                <c:pt idx="46">
                  <c:v>8740</c:v>
                </c:pt>
                <c:pt idx="47">
                  <c:v>8975</c:v>
                </c:pt>
                <c:pt idx="48">
                  <c:v>9200</c:v>
                </c:pt>
                <c:pt idx="49">
                  <c:v>9175</c:v>
                </c:pt>
                <c:pt idx="50">
                  <c:v>8900</c:v>
                </c:pt>
                <c:pt idx="51">
                  <c:v>9110</c:v>
                </c:pt>
                <c:pt idx="52">
                  <c:v>9550</c:v>
                </c:pt>
                <c:pt idx="53">
                  <c:v>9700</c:v>
                </c:pt>
                <c:pt idx="54">
                  <c:v>10125</c:v>
                </c:pt>
                <c:pt idx="55">
                  <c:v>10160</c:v>
                </c:pt>
                <c:pt idx="56">
                  <c:v>10275</c:v>
                </c:pt>
                <c:pt idx="57">
                  <c:v>10000</c:v>
                </c:pt>
                <c:pt idx="58">
                  <c:v>9450</c:v>
                </c:pt>
                <c:pt idx="59">
                  <c:v>9350</c:v>
                </c:pt>
                <c:pt idx="60">
                  <c:v>9350</c:v>
                </c:pt>
                <c:pt idx="61">
                  <c:v>9420</c:v>
                </c:pt>
                <c:pt idx="62">
                  <c:v>9410</c:v>
                </c:pt>
                <c:pt idx="63">
                  <c:v>9200</c:v>
                </c:pt>
                <c:pt idx="64">
                  <c:v>9100</c:v>
                </c:pt>
                <c:pt idx="65">
                  <c:v>9000</c:v>
                </c:pt>
                <c:pt idx="66">
                  <c:v>9025</c:v>
                </c:pt>
                <c:pt idx="67">
                  <c:v>9010</c:v>
                </c:pt>
                <c:pt idx="68">
                  <c:v>9000</c:v>
                </c:pt>
                <c:pt idx="69">
                  <c:v>8850</c:v>
                </c:pt>
                <c:pt idx="70">
                  <c:v>8825</c:v>
                </c:pt>
                <c:pt idx="71">
                  <c:v>8790</c:v>
                </c:pt>
                <c:pt idx="72">
                  <c:v>8750</c:v>
                </c:pt>
                <c:pt idx="73">
                  <c:v>8750</c:v>
                </c:pt>
                <c:pt idx="74">
                  <c:v>8750</c:v>
                </c:pt>
                <c:pt idx="75">
                  <c:v>8675</c:v>
                </c:pt>
                <c:pt idx="76">
                  <c:v>8660</c:v>
                </c:pt>
                <c:pt idx="77">
                  <c:v>8650</c:v>
                </c:pt>
                <c:pt idx="78">
                  <c:v>8800</c:v>
                </c:pt>
                <c:pt idx="79">
                  <c:v>8825</c:v>
                </c:pt>
                <c:pt idx="80">
                  <c:v>9110</c:v>
                </c:pt>
                <c:pt idx="81">
                  <c:v>9450</c:v>
                </c:pt>
                <c:pt idx="82">
                  <c:v>9300</c:v>
                </c:pt>
                <c:pt idx="83">
                  <c:v>9150</c:v>
                </c:pt>
                <c:pt idx="84">
                  <c:v>9125</c:v>
                </c:pt>
                <c:pt idx="85">
                  <c:v>9300</c:v>
                </c:pt>
                <c:pt idx="86">
                  <c:v>9500</c:v>
                </c:pt>
                <c:pt idx="87">
                  <c:v>9400</c:v>
                </c:pt>
                <c:pt idx="88">
                  <c:v>9200</c:v>
                </c:pt>
                <c:pt idx="89">
                  <c:v>9200</c:v>
                </c:pt>
                <c:pt idx="90">
                  <c:v>8950</c:v>
                </c:pt>
                <c:pt idx="91">
                  <c:v>8900</c:v>
                </c:pt>
                <c:pt idx="92">
                  <c:v>9075</c:v>
                </c:pt>
                <c:pt idx="93">
                  <c:v>8900</c:v>
                </c:pt>
                <c:pt idx="94">
                  <c:v>8650</c:v>
                </c:pt>
                <c:pt idx="95">
                  <c:v>8305</c:v>
                </c:pt>
                <c:pt idx="96">
                  <c:v>8510</c:v>
                </c:pt>
                <c:pt idx="97">
                  <c:v>8550</c:v>
                </c:pt>
                <c:pt idx="98">
                  <c:v>8575</c:v>
                </c:pt>
                <c:pt idx="99">
                  <c:v>8325</c:v>
                </c:pt>
                <c:pt idx="100">
                  <c:v>8380</c:v>
                </c:pt>
                <c:pt idx="101">
                  <c:v>8325</c:v>
                </c:pt>
                <c:pt idx="102">
                  <c:v>8375</c:v>
                </c:pt>
                <c:pt idx="103">
                  <c:v>8460</c:v>
                </c:pt>
                <c:pt idx="104">
                  <c:v>8460</c:v>
                </c:pt>
                <c:pt idx="105">
                  <c:v>8475</c:v>
                </c:pt>
                <c:pt idx="106">
                  <c:v>8450</c:v>
                </c:pt>
                <c:pt idx="107">
                  <c:v>8310</c:v>
                </c:pt>
                <c:pt idx="108">
                  <c:v>8320</c:v>
                </c:pt>
                <c:pt idx="109">
                  <c:v>8200</c:v>
                </c:pt>
                <c:pt idx="110">
                  <c:v>8165</c:v>
                </c:pt>
                <c:pt idx="111">
                  <c:v>8040</c:v>
                </c:pt>
                <c:pt idx="112">
                  <c:v>7855</c:v>
                </c:pt>
                <c:pt idx="113">
                  <c:v>7970</c:v>
                </c:pt>
                <c:pt idx="114">
                  <c:v>8030</c:v>
                </c:pt>
                <c:pt idx="115">
                  <c:v>8230</c:v>
                </c:pt>
                <c:pt idx="116">
                  <c:v>8350</c:v>
                </c:pt>
                <c:pt idx="117">
                  <c:v>8415</c:v>
                </c:pt>
                <c:pt idx="118">
                  <c:v>8600</c:v>
                </c:pt>
                <c:pt idx="119">
                  <c:v>8650</c:v>
                </c:pt>
                <c:pt idx="120">
                  <c:v>8540</c:v>
                </c:pt>
                <c:pt idx="121">
                  <c:v>8550</c:v>
                </c:pt>
                <c:pt idx="122">
                  <c:v>8710</c:v>
                </c:pt>
                <c:pt idx="123">
                  <c:v>8775</c:v>
                </c:pt>
                <c:pt idx="124">
                  <c:v>8910</c:v>
                </c:pt>
                <c:pt idx="125">
                  <c:v>8720</c:v>
                </c:pt>
                <c:pt idx="126">
                  <c:v>8575</c:v>
                </c:pt>
                <c:pt idx="127">
                  <c:v>8690</c:v>
                </c:pt>
                <c:pt idx="128">
                  <c:v>8710</c:v>
                </c:pt>
                <c:pt idx="129">
                  <c:v>8600</c:v>
                </c:pt>
                <c:pt idx="130">
                  <c:v>8625</c:v>
                </c:pt>
                <c:pt idx="131">
                  <c:v>8600</c:v>
                </c:pt>
                <c:pt idx="132">
                  <c:v>8580</c:v>
                </c:pt>
                <c:pt idx="133">
                  <c:v>8610</c:v>
                </c:pt>
                <c:pt idx="134">
                  <c:v>8660</c:v>
                </c:pt>
                <c:pt idx="135">
                  <c:v>8825</c:v>
                </c:pt>
                <c:pt idx="136">
                  <c:v>8990</c:v>
                </c:pt>
                <c:pt idx="137">
                  <c:v>9080</c:v>
                </c:pt>
                <c:pt idx="138">
                  <c:v>9825</c:v>
                </c:pt>
                <c:pt idx="139">
                  <c:v>10050</c:v>
                </c:pt>
                <c:pt idx="140">
                  <c:v>9430</c:v>
                </c:pt>
                <c:pt idx="141">
                  <c:v>9310</c:v>
                </c:pt>
                <c:pt idx="142">
                  <c:v>9675</c:v>
                </c:pt>
                <c:pt idx="143">
                  <c:v>9980</c:v>
                </c:pt>
                <c:pt idx="144">
                  <c:v>9925</c:v>
                </c:pt>
                <c:pt idx="145">
                  <c:v>10050</c:v>
                </c:pt>
                <c:pt idx="146">
                  <c:v>9750</c:v>
                </c:pt>
                <c:pt idx="147">
                  <c:v>9630</c:v>
                </c:pt>
                <c:pt idx="148">
                  <c:v>9425</c:v>
                </c:pt>
                <c:pt idx="149">
                  <c:v>9430</c:v>
                </c:pt>
                <c:pt idx="150">
                  <c:v>10200</c:v>
                </c:pt>
                <c:pt idx="151">
                  <c:v>10200</c:v>
                </c:pt>
                <c:pt idx="152">
                  <c:v>10800</c:v>
                </c:pt>
                <c:pt idx="153">
                  <c:v>10650</c:v>
                </c:pt>
                <c:pt idx="154">
                  <c:v>10650</c:v>
                </c:pt>
                <c:pt idx="155">
                  <c:v>11400</c:v>
                </c:pt>
                <c:pt idx="156">
                  <c:v>11000</c:v>
                </c:pt>
                <c:pt idx="157">
                  <c:v>11000</c:v>
                </c:pt>
                <c:pt idx="158">
                  <c:v>10950</c:v>
                </c:pt>
                <c:pt idx="159">
                  <c:v>10950</c:v>
                </c:pt>
                <c:pt idx="160">
                  <c:v>10900</c:v>
                </c:pt>
                <c:pt idx="161">
                  <c:v>11300</c:v>
                </c:pt>
                <c:pt idx="162">
                  <c:v>11250</c:v>
                </c:pt>
                <c:pt idx="163">
                  <c:v>11250</c:v>
                </c:pt>
                <c:pt idx="164">
                  <c:v>11550</c:v>
                </c:pt>
                <c:pt idx="165">
                  <c:v>11400</c:v>
                </c:pt>
                <c:pt idx="166">
                  <c:v>11300</c:v>
                </c:pt>
                <c:pt idx="167">
                  <c:v>10550</c:v>
                </c:pt>
                <c:pt idx="168">
                  <c:v>10575</c:v>
                </c:pt>
                <c:pt idx="169">
                  <c:v>10575</c:v>
                </c:pt>
                <c:pt idx="170">
                  <c:v>10800</c:v>
                </c:pt>
                <c:pt idx="171">
                  <c:v>11000</c:v>
                </c:pt>
                <c:pt idx="172">
                  <c:v>11100</c:v>
                </c:pt>
                <c:pt idx="173">
                  <c:v>11025</c:v>
                </c:pt>
                <c:pt idx="174">
                  <c:v>11250</c:v>
                </c:pt>
                <c:pt idx="175">
                  <c:v>11275</c:v>
                </c:pt>
                <c:pt idx="176">
                  <c:v>10925</c:v>
                </c:pt>
                <c:pt idx="177">
                  <c:v>10825</c:v>
                </c:pt>
                <c:pt idx="178">
                  <c:v>11075</c:v>
                </c:pt>
                <c:pt idx="179">
                  <c:v>11150</c:v>
                </c:pt>
                <c:pt idx="180">
                  <c:v>11550</c:v>
                </c:pt>
                <c:pt idx="181">
                  <c:v>11925</c:v>
                </c:pt>
                <c:pt idx="182">
                  <c:v>11450</c:v>
                </c:pt>
                <c:pt idx="183">
                  <c:v>10650</c:v>
                </c:pt>
                <c:pt idx="184">
                  <c:v>11100</c:v>
                </c:pt>
                <c:pt idx="185">
                  <c:v>11100</c:v>
                </c:pt>
                <c:pt idx="186">
                  <c:v>10800</c:v>
                </c:pt>
                <c:pt idx="187">
                  <c:v>10500</c:v>
                </c:pt>
                <c:pt idx="188">
                  <c:v>9900</c:v>
                </c:pt>
                <c:pt idx="189">
                  <c:v>10000</c:v>
                </c:pt>
                <c:pt idx="190">
                  <c:v>10175</c:v>
                </c:pt>
                <c:pt idx="191">
                  <c:v>10725</c:v>
                </c:pt>
                <c:pt idx="192">
                  <c:v>10560</c:v>
                </c:pt>
                <c:pt idx="193">
                  <c:v>10300</c:v>
                </c:pt>
                <c:pt idx="194">
                  <c:v>9750</c:v>
                </c:pt>
                <c:pt idx="195">
                  <c:v>9200</c:v>
                </c:pt>
                <c:pt idx="196">
                  <c:v>9575</c:v>
                </c:pt>
                <c:pt idx="197">
                  <c:v>9825</c:v>
                </c:pt>
                <c:pt idx="198">
                  <c:v>9625</c:v>
                </c:pt>
                <c:pt idx="199">
                  <c:v>9800</c:v>
                </c:pt>
                <c:pt idx="200">
                  <c:v>9650</c:v>
                </c:pt>
                <c:pt idx="201">
                  <c:v>9425</c:v>
                </c:pt>
                <c:pt idx="202">
                  <c:v>9025</c:v>
                </c:pt>
                <c:pt idx="203">
                  <c:v>9100</c:v>
                </c:pt>
                <c:pt idx="204">
                  <c:v>9050</c:v>
                </c:pt>
                <c:pt idx="205">
                  <c:v>9050</c:v>
                </c:pt>
                <c:pt idx="206">
                  <c:v>9100</c:v>
                </c:pt>
                <c:pt idx="207">
                  <c:v>8675</c:v>
                </c:pt>
                <c:pt idx="208">
                  <c:v>8500</c:v>
                </c:pt>
                <c:pt idx="209">
                  <c:v>8800</c:v>
                </c:pt>
                <c:pt idx="210">
                  <c:v>9050</c:v>
                </c:pt>
                <c:pt idx="211">
                  <c:v>8850</c:v>
                </c:pt>
                <c:pt idx="212">
                  <c:v>8950</c:v>
                </c:pt>
                <c:pt idx="213">
                  <c:v>9000</c:v>
                </c:pt>
                <c:pt idx="214">
                  <c:v>9075</c:v>
                </c:pt>
                <c:pt idx="215">
                  <c:v>8950</c:v>
                </c:pt>
                <c:pt idx="216">
                  <c:v>8700</c:v>
                </c:pt>
                <c:pt idx="217">
                  <c:v>8700</c:v>
                </c:pt>
                <c:pt idx="218">
                  <c:v>8925</c:v>
                </c:pt>
                <c:pt idx="219">
                  <c:v>8800</c:v>
                </c:pt>
                <c:pt idx="220">
                  <c:v>8800</c:v>
                </c:pt>
                <c:pt idx="221">
                  <c:v>8900</c:v>
                </c:pt>
                <c:pt idx="222">
                  <c:v>8725</c:v>
                </c:pt>
                <c:pt idx="223">
                  <c:v>8825</c:v>
                </c:pt>
                <c:pt idx="224">
                  <c:v>8825</c:v>
                </c:pt>
                <c:pt idx="225">
                  <c:v>9000</c:v>
                </c:pt>
                <c:pt idx="226">
                  <c:v>8875</c:v>
                </c:pt>
                <c:pt idx="227">
                  <c:v>8855</c:v>
                </c:pt>
                <c:pt idx="228">
                  <c:v>8850</c:v>
                </c:pt>
                <c:pt idx="229">
                  <c:v>8560</c:v>
                </c:pt>
                <c:pt idx="230">
                  <c:v>8575</c:v>
                </c:pt>
                <c:pt idx="231">
                  <c:v>8730</c:v>
                </c:pt>
                <c:pt idx="232">
                  <c:v>8450</c:v>
                </c:pt>
                <c:pt idx="233">
                  <c:v>7930</c:v>
                </c:pt>
                <c:pt idx="234">
                  <c:v>7940</c:v>
                </c:pt>
                <c:pt idx="235">
                  <c:v>8300</c:v>
                </c:pt>
                <c:pt idx="236">
                  <c:v>8100</c:v>
                </c:pt>
                <c:pt idx="237">
                  <c:v>8190</c:v>
                </c:pt>
                <c:pt idx="238">
                  <c:v>8350</c:v>
                </c:pt>
                <c:pt idx="239">
                  <c:v>8330</c:v>
                </c:pt>
                <c:pt idx="240">
                  <c:v>8260</c:v>
                </c:pt>
                <c:pt idx="241">
                  <c:v>8150</c:v>
                </c:pt>
                <c:pt idx="242">
                  <c:v>8175</c:v>
                </c:pt>
                <c:pt idx="243">
                  <c:v>8200</c:v>
                </c:pt>
                <c:pt idx="244">
                  <c:v>8175</c:v>
                </c:pt>
                <c:pt idx="245">
                  <c:v>8075</c:v>
                </c:pt>
                <c:pt idx="246">
                  <c:v>8090</c:v>
                </c:pt>
                <c:pt idx="247">
                  <c:v>7850</c:v>
                </c:pt>
                <c:pt idx="248">
                  <c:v>7925</c:v>
                </c:pt>
                <c:pt idx="249">
                  <c:v>7850</c:v>
                </c:pt>
                <c:pt idx="250">
                  <c:v>7975</c:v>
                </c:pt>
                <c:pt idx="251">
                  <c:v>8300</c:v>
                </c:pt>
                <c:pt idx="252">
                  <c:v>8425</c:v>
                </c:pt>
                <c:pt idx="253">
                  <c:v>8500</c:v>
                </c:pt>
                <c:pt idx="254">
                  <c:v>8500</c:v>
                </c:pt>
                <c:pt idx="255">
                  <c:v>8500</c:v>
                </c:pt>
                <c:pt idx="256">
                  <c:v>8500</c:v>
                </c:pt>
                <c:pt idx="257">
                  <c:v>8375</c:v>
                </c:pt>
                <c:pt idx="258">
                  <c:v>8175</c:v>
                </c:pt>
                <c:pt idx="259">
                  <c:v>8175</c:v>
                </c:pt>
                <c:pt idx="260">
                  <c:v>8175</c:v>
                </c:pt>
                <c:pt idx="261">
                  <c:v>8325</c:v>
                </c:pt>
                <c:pt idx="262">
                  <c:v>8330</c:v>
                </c:pt>
                <c:pt idx="263">
                  <c:v>8525</c:v>
                </c:pt>
                <c:pt idx="264">
                  <c:v>8875</c:v>
                </c:pt>
                <c:pt idx="265">
                  <c:v>9075</c:v>
                </c:pt>
                <c:pt idx="266">
                  <c:v>8705</c:v>
                </c:pt>
                <c:pt idx="267">
                  <c:v>8800</c:v>
                </c:pt>
                <c:pt idx="268">
                  <c:v>8850</c:v>
                </c:pt>
                <c:pt idx="269">
                  <c:v>8800</c:v>
                </c:pt>
                <c:pt idx="270">
                  <c:v>8400</c:v>
                </c:pt>
                <c:pt idx="271">
                  <c:v>8340</c:v>
                </c:pt>
                <c:pt idx="272">
                  <c:v>8500</c:v>
                </c:pt>
                <c:pt idx="273">
                  <c:v>8410</c:v>
                </c:pt>
                <c:pt idx="274">
                  <c:v>8510</c:v>
                </c:pt>
                <c:pt idx="275">
                  <c:v>8500</c:v>
                </c:pt>
                <c:pt idx="276">
                  <c:v>8410</c:v>
                </c:pt>
                <c:pt idx="277">
                  <c:v>8550</c:v>
                </c:pt>
                <c:pt idx="278">
                  <c:v>8650</c:v>
                </c:pt>
                <c:pt idx="279">
                  <c:v>8601</c:v>
                </c:pt>
                <c:pt idx="280">
                  <c:v>8491</c:v>
                </c:pt>
                <c:pt idx="281">
                  <c:v>8471</c:v>
                </c:pt>
                <c:pt idx="282">
                  <c:v>8600</c:v>
                </c:pt>
                <c:pt idx="283">
                  <c:v>8581</c:v>
                </c:pt>
                <c:pt idx="284">
                  <c:v>8516</c:v>
                </c:pt>
                <c:pt idx="285">
                  <c:v>8535</c:v>
                </c:pt>
                <c:pt idx="286">
                  <c:v>8490</c:v>
                </c:pt>
                <c:pt idx="287">
                  <c:v>8500</c:v>
                </c:pt>
                <c:pt idx="288">
                  <c:v>8570</c:v>
                </c:pt>
                <c:pt idx="289">
                  <c:v>8710</c:v>
                </c:pt>
                <c:pt idx="290">
                  <c:v>8900</c:v>
                </c:pt>
                <c:pt idx="291">
                  <c:v>8750</c:v>
                </c:pt>
                <c:pt idx="292">
                  <c:v>8680</c:v>
                </c:pt>
                <c:pt idx="293">
                  <c:v>8780</c:v>
                </c:pt>
                <c:pt idx="294">
                  <c:v>8760</c:v>
                </c:pt>
                <c:pt idx="295">
                  <c:v>8825</c:v>
                </c:pt>
                <c:pt idx="296">
                  <c:v>8775</c:v>
                </c:pt>
                <c:pt idx="297">
                  <c:v>8750</c:v>
                </c:pt>
                <c:pt idx="298">
                  <c:v>8805</c:v>
                </c:pt>
                <c:pt idx="299">
                  <c:v>8620</c:v>
                </c:pt>
                <c:pt idx="300">
                  <c:v>8700</c:v>
                </c:pt>
                <c:pt idx="301">
                  <c:v>8650</c:v>
                </c:pt>
                <c:pt idx="302">
                  <c:v>8670</c:v>
                </c:pt>
                <c:pt idx="303">
                  <c:v>8550</c:v>
                </c:pt>
                <c:pt idx="304">
                  <c:v>8500</c:v>
                </c:pt>
                <c:pt idx="305">
                  <c:v>8481</c:v>
                </c:pt>
                <c:pt idx="306">
                  <c:v>8395</c:v>
                </c:pt>
                <c:pt idx="307">
                  <c:v>8455</c:v>
                </c:pt>
                <c:pt idx="308">
                  <c:v>8600</c:v>
                </c:pt>
                <c:pt idx="309">
                  <c:v>8530</c:v>
                </c:pt>
                <c:pt idx="310">
                  <c:v>8503</c:v>
                </c:pt>
                <c:pt idx="311">
                  <c:v>8605</c:v>
                </c:pt>
                <c:pt idx="312">
                  <c:v>8620</c:v>
                </c:pt>
                <c:pt idx="313">
                  <c:v>8565</c:v>
                </c:pt>
                <c:pt idx="314">
                  <c:v>8570</c:v>
                </c:pt>
                <c:pt idx="315">
                  <c:v>8565</c:v>
                </c:pt>
                <c:pt idx="316">
                  <c:v>8764</c:v>
                </c:pt>
                <c:pt idx="317">
                  <c:v>8915</c:v>
                </c:pt>
                <c:pt idx="318">
                  <c:v>9150</c:v>
                </c:pt>
                <c:pt idx="319">
                  <c:v>9220</c:v>
                </c:pt>
                <c:pt idx="320">
                  <c:v>9130</c:v>
                </c:pt>
                <c:pt idx="321">
                  <c:v>8920</c:v>
                </c:pt>
                <c:pt idx="322">
                  <c:v>9056</c:v>
                </c:pt>
                <c:pt idx="323">
                  <c:v>9056</c:v>
                </c:pt>
                <c:pt idx="324">
                  <c:v>9056</c:v>
                </c:pt>
                <c:pt idx="325">
                  <c:v>9210</c:v>
                </c:pt>
                <c:pt idx="326">
                  <c:v>9000</c:v>
                </c:pt>
                <c:pt idx="327">
                  <c:v>8925</c:v>
                </c:pt>
                <c:pt idx="328">
                  <c:v>9030</c:v>
                </c:pt>
                <c:pt idx="329">
                  <c:v>8930</c:v>
                </c:pt>
                <c:pt idx="330">
                  <c:v>8895</c:v>
                </c:pt>
                <c:pt idx="331">
                  <c:v>9110</c:v>
                </c:pt>
                <c:pt idx="332">
                  <c:v>9030</c:v>
                </c:pt>
                <c:pt idx="333">
                  <c:v>9010</c:v>
                </c:pt>
                <c:pt idx="334">
                  <c:v>8960</c:v>
                </c:pt>
                <c:pt idx="335">
                  <c:v>8935</c:v>
                </c:pt>
                <c:pt idx="336">
                  <c:v>8980</c:v>
                </c:pt>
                <c:pt idx="337">
                  <c:v>9010</c:v>
                </c:pt>
                <c:pt idx="338">
                  <c:v>9140</c:v>
                </c:pt>
                <c:pt idx="339">
                  <c:v>9090</c:v>
                </c:pt>
                <c:pt idx="340">
                  <c:v>9130</c:v>
                </c:pt>
                <c:pt idx="341">
                  <c:v>8975</c:v>
                </c:pt>
                <c:pt idx="342">
                  <c:v>9080</c:v>
                </c:pt>
                <c:pt idx="343">
                  <c:v>9010</c:v>
                </c:pt>
                <c:pt idx="344">
                  <c:v>8965</c:v>
                </c:pt>
                <c:pt idx="345">
                  <c:v>9141</c:v>
                </c:pt>
                <c:pt idx="346">
                  <c:v>9040</c:v>
                </c:pt>
                <c:pt idx="347">
                  <c:v>8950</c:v>
                </c:pt>
                <c:pt idx="348">
                  <c:v>8840</c:v>
                </c:pt>
                <c:pt idx="349">
                  <c:v>8840</c:v>
                </c:pt>
                <c:pt idx="350">
                  <c:v>8825</c:v>
                </c:pt>
                <c:pt idx="351">
                  <c:v>8830</c:v>
                </c:pt>
                <c:pt idx="352">
                  <c:v>8700</c:v>
                </c:pt>
                <c:pt idx="353">
                  <c:v>8625</c:v>
                </c:pt>
                <c:pt idx="354">
                  <c:v>8595</c:v>
                </c:pt>
                <c:pt idx="355">
                  <c:v>8490</c:v>
                </c:pt>
                <c:pt idx="356">
                  <c:v>8360</c:v>
                </c:pt>
                <c:pt idx="357">
                  <c:v>8310</c:v>
                </c:pt>
                <c:pt idx="358">
                  <c:v>8300</c:v>
                </c:pt>
                <c:pt idx="359">
                  <c:v>8326</c:v>
                </c:pt>
                <c:pt idx="360">
                  <c:v>8145</c:v>
                </c:pt>
                <c:pt idx="361">
                  <c:v>8060</c:v>
                </c:pt>
                <c:pt idx="362">
                  <c:v>8080</c:v>
                </c:pt>
                <c:pt idx="363">
                  <c:v>8275</c:v>
                </c:pt>
                <c:pt idx="364">
                  <c:v>8275</c:v>
                </c:pt>
                <c:pt idx="365">
                  <c:v>8270</c:v>
                </c:pt>
                <c:pt idx="366">
                  <c:v>8255</c:v>
                </c:pt>
                <c:pt idx="367">
                  <c:v>8120</c:v>
                </c:pt>
                <c:pt idx="368">
                  <c:v>8205</c:v>
                </c:pt>
                <c:pt idx="369">
                  <c:v>8120</c:v>
                </c:pt>
                <c:pt idx="370">
                  <c:v>8129</c:v>
                </c:pt>
                <c:pt idx="371">
                  <c:v>8150</c:v>
                </c:pt>
                <c:pt idx="372">
                  <c:v>8235</c:v>
                </c:pt>
                <c:pt idx="373">
                  <c:v>8202</c:v>
                </c:pt>
                <c:pt idx="374">
                  <c:v>8100</c:v>
                </c:pt>
                <c:pt idx="375">
                  <c:v>8115</c:v>
                </c:pt>
                <c:pt idx="376">
                  <c:v>8125</c:v>
                </c:pt>
                <c:pt idx="377">
                  <c:v>8150</c:v>
                </c:pt>
                <c:pt idx="378">
                  <c:v>8275</c:v>
                </c:pt>
                <c:pt idx="379">
                  <c:v>8430</c:v>
                </c:pt>
                <c:pt idx="380">
                  <c:v>8390</c:v>
                </c:pt>
                <c:pt idx="381">
                  <c:v>8500</c:v>
                </c:pt>
                <c:pt idx="382">
                  <c:v>8430</c:v>
                </c:pt>
                <c:pt idx="383">
                  <c:v>8440</c:v>
                </c:pt>
                <c:pt idx="384">
                  <c:v>8320</c:v>
                </c:pt>
                <c:pt idx="385">
                  <c:v>8340</c:v>
                </c:pt>
                <c:pt idx="386">
                  <c:v>8371</c:v>
                </c:pt>
                <c:pt idx="387">
                  <c:v>8380</c:v>
                </c:pt>
                <c:pt idx="388">
                  <c:v>8465</c:v>
                </c:pt>
                <c:pt idx="389">
                  <c:v>8500</c:v>
                </c:pt>
                <c:pt idx="390">
                  <c:v>8500</c:v>
                </c:pt>
                <c:pt idx="391">
                  <c:v>8500</c:v>
                </c:pt>
                <c:pt idx="392">
                  <c:v>8585</c:v>
                </c:pt>
                <c:pt idx="393">
                  <c:v>8840</c:v>
                </c:pt>
                <c:pt idx="394">
                  <c:v>8900</c:v>
                </c:pt>
                <c:pt idx="395">
                  <c:v>8900</c:v>
                </c:pt>
                <c:pt idx="396">
                  <c:v>8900</c:v>
                </c:pt>
                <c:pt idx="397">
                  <c:v>8975</c:v>
                </c:pt>
                <c:pt idx="398">
                  <c:v>8900</c:v>
                </c:pt>
                <c:pt idx="399">
                  <c:v>8530</c:v>
                </c:pt>
                <c:pt idx="400">
                  <c:v>8530</c:v>
                </c:pt>
                <c:pt idx="401">
                  <c:v>8530</c:v>
                </c:pt>
                <c:pt idx="402">
                  <c:v>8600</c:v>
                </c:pt>
                <c:pt idx="403">
                  <c:v>8630</c:v>
                </c:pt>
                <c:pt idx="404">
                  <c:v>8350</c:v>
                </c:pt>
                <c:pt idx="405">
                  <c:v>8350</c:v>
                </c:pt>
                <c:pt idx="406">
                  <c:v>8350</c:v>
                </c:pt>
                <c:pt idx="407">
                  <c:v>8280</c:v>
                </c:pt>
                <c:pt idx="408">
                  <c:v>8275</c:v>
                </c:pt>
                <c:pt idx="409">
                  <c:v>8160</c:v>
                </c:pt>
                <c:pt idx="410">
                  <c:v>8080</c:v>
                </c:pt>
                <c:pt idx="411">
                  <c:v>8095</c:v>
                </c:pt>
                <c:pt idx="412">
                  <c:v>8260</c:v>
                </c:pt>
                <c:pt idx="413">
                  <c:v>8250</c:v>
                </c:pt>
                <c:pt idx="414">
                  <c:v>8200</c:v>
                </c:pt>
                <c:pt idx="415">
                  <c:v>8150</c:v>
                </c:pt>
                <c:pt idx="416">
                  <c:v>8170</c:v>
                </c:pt>
                <c:pt idx="417">
                  <c:v>8265</c:v>
                </c:pt>
                <c:pt idx="418">
                  <c:v>8251</c:v>
                </c:pt>
                <c:pt idx="419">
                  <c:v>8302</c:v>
                </c:pt>
                <c:pt idx="420">
                  <c:v>8230</c:v>
                </c:pt>
                <c:pt idx="421">
                  <c:v>8195</c:v>
                </c:pt>
                <c:pt idx="422">
                  <c:v>8155</c:v>
                </c:pt>
                <c:pt idx="423">
                  <c:v>8155</c:v>
                </c:pt>
                <c:pt idx="424">
                  <c:v>8305</c:v>
                </c:pt>
                <c:pt idx="425">
                  <c:v>8275</c:v>
                </c:pt>
                <c:pt idx="426">
                  <c:v>8210</c:v>
                </c:pt>
                <c:pt idx="427">
                  <c:v>8120</c:v>
                </c:pt>
                <c:pt idx="428">
                  <c:v>8105</c:v>
                </c:pt>
                <c:pt idx="429">
                  <c:v>8105</c:v>
                </c:pt>
                <c:pt idx="430">
                  <c:v>7870</c:v>
                </c:pt>
                <c:pt idx="431">
                  <c:v>7840</c:v>
                </c:pt>
                <c:pt idx="432">
                  <c:v>7905</c:v>
                </c:pt>
                <c:pt idx="433">
                  <c:v>7900</c:v>
                </c:pt>
                <c:pt idx="434">
                  <c:v>7905</c:v>
                </c:pt>
                <c:pt idx="435">
                  <c:v>7811</c:v>
                </c:pt>
                <c:pt idx="436">
                  <c:v>7761</c:v>
                </c:pt>
                <c:pt idx="437">
                  <c:v>7685</c:v>
                </c:pt>
                <c:pt idx="438">
                  <c:v>7695</c:v>
                </c:pt>
                <c:pt idx="439">
                  <c:v>7824</c:v>
                </c:pt>
                <c:pt idx="440">
                  <c:v>7825</c:v>
                </c:pt>
                <c:pt idx="441">
                  <c:v>8020</c:v>
                </c:pt>
                <c:pt idx="442">
                  <c:v>7970</c:v>
                </c:pt>
                <c:pt idx="443">
                  <c:v>7875</c:v>
                </c:pt>
                <c:pt idx="444">
                  <c:v>7701</c:v>
                </c:pt>
                <c:pt idx="445">
                  <c:v>7530</c:v>
                </c:pt>
                <c:pt idx="446">
                  <c:v>7630</c:v>
                </c:pt>
                <c:pt idx="447">
                  <c:v>7620</c:v>
                </c:pt>
                <c:pt idx="448">
                  <c:v>7585</c:v>
                </c:pt>
                <c:pt idx="449">
                  <c:v>7425</c:v>
                </c:pt>
                <c:pt idx="450">
                  <c:v>7500</c:v>
                </c:pt>
                <c:pt idx="451">
                  <c:v>7580</c:v>
                </c:pt>
                <c:pt idx="452">
                  <c:v>7495</c:v>
                </c:pt>
                <c:pt idx="453">
                  <c:v>7475</c:v>
                </c:pt>
                <c:pt idx="454">
                  <c:v>7460</c:v>
                </c:pt>
                <c:pt idx="455">
                  <c:v>7495</c:v>
                </c:pt>
                <c:pt idx="456">
                  <c:v>7575</c:v>
                </c:pt>
                <c:pt idx="457">
                  <c:v>7510</c:v>
                </c:pt>
                <c:pt idx="458">
                  <c:v>7470</c:v>
                </c:pt>
                <c:pt idx="459">
                  <c:v>7460</c:v>
                </c:pt>
                <c:pt idx="460">
                  <c:v>7510</c:v>
                </c:pt>
                <c:pt idx="461">
                  <c:v>7545</c:v>
                </c:pt>
                <c:pt idx="462">
                  <c:v>7505</c:v>
                </c:pt>
                <c:pt idx="463">
                  <c:v>7530</c:v>
                </c:pt>
                <c:pt idx="464">
                  <c:v>7500</c:v>
                </c:pt>
                <c:pt idx="465">
                  <c:v>7425</c:v>
                </c:pt>
                <c:pt idx="466">
                  <c:v>7395</c:v>
                </c:pt>
                <c:pt idx="467">
                  <c:v>7360</c:v>
                </c:pt>
                <c:pt idx="468">
                  <c:v>7360</c:v>
                </c:pt>
                <c:pt idx="469">
                  <c:v>7370</c:v>
                </c:pt>
                <c:pt idx="470">
                  <c:v>7415</c:v>
                </c:pt>
                <c:pt idx="471">
                  <c:v>7370</c:v>
                </c:pt>
                <c:pt idx="472">
                  <c:v>7470</c:v>
                </c:pt>
                <c:pt idx="473">
                  <c:v>7395</c:v>
                </c:pt>
                <c:pt idx="474">
                  <c:v>7400</c:v>
                </c:pt>
                <c:pt idx="475">
                  <c:v>7390</c:v>
                </c:pt>
                <c:pt idx="476">
                  <c:v>7420</c:v>
                </c:pt>
                <c:pt idx="477">
                  <c:v>7398</c:v>
                </c:pt>
                <c:pt idx="478">
                  <c:v>7440</c:v>
                </c:pt>
                <c:pt idx="479">
                  <c:v>7390</c:v>
                </c:pt>
                <c:pt idx="480">
                  <c:v>7390</c:v>
                </c:pt>
                <c:pt idx="481">
                  <c:v>7370</c:v>
                </c:pt>
                <c:pt idx="482">
                  <c:v>7300</c:v>
                </c:pt>
                <c:pt idx="483">
                  <c:v>7275</c:v>
                </c:pt>
                <c:pt idx="484">
                  <c:v>7300</c:v>
                </c:pt>
                <c:pt idx="485">
                  <c:v>7250</c:v>
                </c:pt>
                <c:pt idx="486">
                  <c:v>7265</c:v>
                </c:pt>
                <c:pt idx="487">
                  <c:v>7290</c:v>
                </c:pt>
                <c:pt idx="488">
                  <c:v>7372</c:v>
                </c:pt>
                <c:pt idx="489">
                  <c:v>7375</c:v>
                </c:pt>
                <c:pt idx="490">
                  <c:v>7185</c:v>
                </c:pt>
                <c:pt idx="491">
                  <c:v>7115</c:v>
                </c:pt>
                <c:pt idx="492">
                  <c:v>7170</c:v>
                </c:pt>
                <c:pt idx="493">
                  <c:v>7075</c:v>
                </c:pt>
                <c:pt idx="494">
                  <c:v>7110</c:v>
                </c:pt>
                <c:pt idx="495">
                  <c:v>7105</c:v>
                </c:pt>
                <c:pt idx="496">
                  <c:v>7120</c:v>
                </c:pt>
                <c:pt idx="497">
                  <c:v>7160</c:v>
                </c:pt>
                <c:pt idx="498">
                  <c:v>7140</c:v>
                </c:pt>
                <c:pt idx="499">
                  <c:v>7125</c:v>
                </c:pt>
                <c:pt idx="500">
                  <c:v>7045</c:v>
                </c:pt>
                <c:pt idx="501">
                  <c:v>7035</c:v>
                </c:pt>
                <c:pt idx="502">
                  <c:v>7035</c:v>
                </c:pt>
                <c:pt idx="503">
                  <c:v>7115</c:v>
                </c:pt>
                <c:pt idx="504">
                  <c:v>7080</c:v>
                </c:pt>
                <c:pt idx="505">
                  <c:v>7125</c:v>
                </c:pt>
                <c:pt idx="506">
                  <c:v>7123</c:v>
                </c:pt>
                <c:pt idx="507">
                  <c:v>7095</c:v>
                </c:pt>
                <c:pt idx="508">
                  <c:v>7100</c:v>
                </c:pt>
                <c:pt idx="509">
                  <c:v>7090</c:v>
                </c:pt>
                <c:pt idx="510">
                  <c:v>7095</c:v>
                </c:pt>
                <c:pt idx="511">
                  <c:v>7143</c:v>
                </c:pt>
                <c:pt idx="512">
                  <c:v>7220</c:v>
                </c:pt>
                <c:pt idx="513">
                  <c:v>7165</c:v>
                </c:pt>
                <c:pt idx="514">
                  <c:v>7200</c:v>
                </c:pt>
                <c:pt idx="515">
                  <c:v>7160</c:v>
                </c:pt>
                <c:pt idx="516">
                  <c:v>7160</c:v>
                </c:pt>
                <c:pt idx="517">
                  <c:v>7160</c:v>
                </c:pt>
                <c:pt idx="518">
                  <c:v>7160</c:v>
                </c:pt>
                <c:pt idx="519">
                  <c:v>7167</c:v>
                </c:pt>
                <c:pt idx="520">
                  <c:v>7175</c:v>
                </c:pt>
                <c:pt idx="521">
                  <c:v>7175</c:v>
                </c:pt>
                <c:pt idx="522">
                  <c:v>7170</c:v>
                </c:pt>
                <c:pt idx="523">
                  <c:v>7170</c:v>
                </c:pt>
                <c:pt idx="524">
                  <c:v>7230</c:v>
                </c:pt>
                <c:pt idx="525">
                  <c:v>7315</c:v>
                </c:pt>
                <c:pt idx="526">
                  <c:v>7300</c:v>
                </c:pt>
                <c:pt idx="527">
                  <c:v>7290</c:v>
                </c:pt>
                <c:pt idx="528">
                  <c:v>7345</c:v>
                </c:pt>
                <c:pt idx="529">
                  <c:v>7312</c:v>
                </c:pt>
                <c:pt idx="530">
                  <c:v>7270</c:v>
                </c:pt>
                <c:pt idx="531">
                  <c:v>7300</c:v>
                </c:pt>
                <c:pt idx="532">
                  <c:v>7500</c:v>
                </c:pt>
                <c:pt idx="533">
                  <c:v>7790</c:v>
                </c:pt>
                <c:pt idx="534">
                  <c:v>7800</c:v>
                </c:pt>
                <c:pt idx="535">
                  <c:v>7600</c:v>
                </c:pt>
                <c:pt idx="536">
                  <c:v>7860</c:v>
                </c:pt>
                <c:pt idx="537">
                  <c:v>7815</c:v>
                </c:pt>
                <c:pt idx="538">
                  <c:v>7910</c:v>
                </c:pt>
                <c:pt idx="539">
                  <c:v>7785</c:v>
                </c:pt>
                <c:pt idx="540">
                  <c:v>7660</c:v>
                </c:pt>
                <c:pt idx="541">
                  <c:v>7670</c:v>
                </c:pt>
                <c:pt idx="542">
                  <c:v>7670</c:v>
                </c:pt>
                <c:pt idx="543">
                  <c:v>7685</c:v>
                </c:pt>
                <c:pt idx="544">
                  <c:v>7718</c:v>
                </c:pt>
                <c:pt idx="545">
                  <c:v>7690</c:v>
                </c:pt>
                <c:pt idx="546">
                  <c:v>7655</c:v>
                </c:pt>
                <c:pt idx="547">
                  <c:v>7620</c:v>
                </c:pt>
                <c:pt idx="548">
                  <c:v>7713</c:v>
                </c:pt>
                <c:pt idx="549">
                  <c:v>7880</c:v>
                </c:pt>
                <c:pt idx="550">
                  <c:v>7765</c:v>
                </c:pt>
                <c:pt idx="551">
                  <c:v>7730</c:v>
                </c:pt>
                <c:pt idx="552">
                  <c:v>7766</c:v>
                </c:pt>
                <c:pt idx="553">
                  <c:v>7850</c:v>
                </c:pt>
                <c:pt idx="554">
                  <c:v>8220</c:v>
                </c:pt>
                <c:pt idx="555">
                  <c:v>8075</c:v>
                </c:pt>
                <c:pt idx="556">
                  <c:v>8080</c:v>
                </c:pt>
                <c:pt idx="557">
                  <c:v>7905</c:v>
                </c:pt>
                <c:pt idx="558">
                  <c:v>7960</c:v>
                </c:pt>
                <c:pt idx="559">
                  <c:v>8055</c:v>
                </c:pt>
                <c:pt idx="560">
                  <c:v>8025</c:v>
                </c:pt>
                <c:pt idx="561">
                  <c:v>7920</c:v>
                </c:pt>
                <c:pt idx="562">
                  <c:v>7900</c:v>
                </c:pt>
                <c:pt idx="563">
                  <c:v>7765</c:v>
                </c:pt>
                <c:pt idx="564">
                  <c:v>7610</c:v>
                </c:pt>
                <c:pt idx="565">
                  <c:v>7490</c:v>
                </c:pt>
                <c:pt idx="566">
                  <c:v>7400</c:v>
                </c:pt>
                <c:pt idx="567">
                  <c:v>7450</c:v>
                </c:pt>
                <c:pt idx="568">
                  <c:v>7530</c:v>
                </c:pt>
                <c:pt idx="569">
                  <c:v>7650</c:v>
                </c:pt>
                <c:pt idx="570">
                  <c:v>7520</c:v>
                </c:pt>
                <c:pt idx="571">
                  <c:v>7490</c:v>
                </c:pt>
                <c:pt idx="572">
                  <c:v>7490</c:v>
                </c:pt>
                <c:pt idx="573">
                  <c:v>7476</c:v>
                </c:pt>
                <c:pt idx="574">
                  <c:v>7445</c:v>
                </c:pt>
                <c:pt idx="575">
                  <c:v>7385</c:v>
                </c:pt>
                <c:pt idx="576">
                  <c:v>7377</c:v>
                </c:pt>
                <c:pt idx="577">
                  <c:v>7360</c:v>
                </c:pt>
                <c:pt idx="578">
                  <c:v>7390</c:v>
                </c:pt>
                <c:pt idx="579">
                  <c:v>7350</c:v>
                </c:pt>
                <c:pt idx="580">
                  <c:v>7265</c:v>
                </c:pt>
                <c:pt idx="581">
                  <c:v>7230</c:v>
                </c:pt>
                <c:pt idx="582">
                  <c:v>7293</c:v>
                </c:pt>
                <c:pt idx="583">
                  <c:v>7325</c:v>
                </c:pt>
                <c:pt idx="584">
                  <c:v>7340</c:v>
                </c:pt>
                <c:pt idx="585">
                  <c:v>7380</c:v>
                </c:pt>
                <c:pt idx="586">
                  <c:v>7520</c:v>
                </c:pt>
                <c:pt idx="587">
                  <c:v>7435</c:v>
                </c:pt>
                <c:pt idx="588">
                  <c:v>7370</c:v>
                </c:pt>
                <c:pt idx="589">
                  <c:v>7385</c:v>
                </c:pt>
                <c:pt idx="590">
                  <c:v>7430</c:v>
                </c:pt>
                <c:pt idx="591">
                  <c:v>7417</c:v>
                </c:pt>
                <c:pt idx="592">
                  <c:v>7377</c:v>
                </c:pt>
                <c:pt idx="593">
                  <c:v>7390</c:v>
                </c:pt>
                <c:pt idx="594">
                  <c:v>7352</c:v>
                </c:pt>
                <c:pt idx="595">
                  <c:v>7361</c:v>
                </c:pt>
                <c:pt idx="596">
                  <c:v>7390</c:v>
                </c:pt>
                <c:pt idx="597">
                  <c:v>7425</c:v>
                </c:pt>
                <c:pt idx="598">
                  <c:v>7425</c:v>
                </c:pt>
                <c:pt idx="599">
                  <c:v>7425</c:v>
                </c:pt>
                <c:pt idx="600">
                  <c:v>7420</c:v>
                </c:pt>
                <c:pt idx="601">
                  <c:v>7480</c:v>
                </c:pt>
                <c:pt idx="602">
                  <c:v>7480</c:v>
                </c:pt>
                <c:pt idx="603">
                  <c:v>7435</c:v>
                </c:pt>
                <c:pt idx="604">
                  <c:v>7475</c:v>
                </c:pt>
                <c:pt idx="605">
                  <c:v>7430</c:v>
                </c:pt>
                <c:pt idx="606">
                  <c:v>7445</c:v>
                </c:pt>
                <c:pt idx="607">
                  <c:v>7440</c:v>
                </c:pt>
                <c:pt idx="608">
                  <c:v>7420</c:v>
                </c:pt>
                <c:pt idx="609">
                  <c:v>7420</c:v>
                </c:pt>
                <c:pt idx="610">
                  <c:v>7388</c:v>
                </c:pt>
                <c:pt idx="611">
                  <c:v>7376</c:v>
                </c:pt>
                <c:pt idx="612">
                  <c:v>7325</c:v>
                </c:pt>
                <c:pt idx="613">
                  <c:v>7315</c:v>
                </c:pt>
                <c:pt idx="614">
                  <c:v>7292</c:v>
                </c:pt>
                <c:pt idx="615">
                  <c:v>7275</c:v>
                </c:pt>
                <c:pt idx="616">
                  <c:v>7305</c:v>
                </c:pt>
                <c:pt idx="617">
                  <c:v>7326</c:v>
                </c:pt>
                <c:pt idx="618">
                  <c:v>7290</c:v>
                </c:pt>
                <c:pt idx="619">
                  <c:v>7303</c:v>
                </c:pt>
                <c:pt idx="620">
                  <c:v>7315</c:v>
                </c:pt>
                <c:pt idx="621">
                  <c:v>7303</c:v>
                </c:pt>
                <c:pt idx="622">
                  <c:v>7306</c:v>
                </c:pt>
                <c:pt idx="623">
                  <c:v>7308</c:v>
                </c:pt>
                <c:pt idx="624">
                  <c:v>7308</c:v>
                </c:pt>
                <c:pt idx="625">
                  <c:v>7348</c:v>
                </c:pt>
                <c:pt idx="626">
                  <c:v>7375</c:v>
                </c:pt>
                <c:pt idx="627">
                  <c:v>7335</c:v>
                </c:pt>
                <c:pt idx="628">
                  <c:v>7332</c:v>
                </c:pt>
                <c:pt idx="629">
                  <c:v>7336</c:v>
                </c:pt>
                <c:pt idx="630">
                  <c:v>7375</c:v>
                </c:pt>
                <c:pt idx="631">
                  <c:v>7375</c:v>
                </c:pt>
                <c:pt idx="632">
                  <c:v>7285</c:v>
                </c:pt>
                <c:pt idx="633">
                  <c:v>7230</c:v>
                </c:pt>
                <c:pt idx="634">
                  <c:v>7064</c:v>
                </c:pt>
                <c:pt idx="635">
                  <c:v>7035</c:v>
                </c:pt>
                <c:pt idx="636">
                  <c:v>7110</c:v>
                </c:pt>
                <c:pt idx="637">
                  <c:v>7115</c:v>
                </c:pt>
                <c:pt idx="638">
                  <c:v>7165</c:v>
                </c:pt>
                <c:pt idx="639">
                  <c:v>7105</c:v>
                </c:pt>
                <c:pt idx="640">
                  <c:v>7110</c:v>
                </c:pt>
                <c:pt idx="641">
                  <c:v>7140</c:v>
                </c:pt>
                <c:pt idx="642">
                  <c:v>7145</c:v>
                </c:pt>
                <c:pt idx="643">
                  <c:v>7116</c:v>
                </c:pt>
                <c:pt idx="644">
                  <c:v>7107</c:v>
                </c:pt>
                <c:pt idx="645">
                  <c:v>7101</c:v>
                </c:pt>
                <c:pt idx="646">
                  <c:v>7120</c:v>
                </c:pt>
                <c:pt idx="647">
                  <c:v>7175</c:v>
                </c:pt>
                <c:pt idx="648">
                  <c:v>7200</c:v>
                </c:pt>
                <c:pt idx="649">
                  <c:v>7382</c:v>
                </c:pt>
                <c:pt idx="650">
                  <c:v>7490</c:v>
                </c:pt>
                <c:pt idx="651">
                  <c:v>7475</c:v>
                </c:pt>
                <c:pt idx="652">
                  <c:v>7590</c:v>
                </c:pt>
                <c:pt idx="653">
                  <c:v>7640</c:v>
                </c:pt>
                <c:pt idx="654">
                  <c:v>7570</c:v>
                </c:pt>
                <c:pt idx="655">
                  <c:v>7445</c:v>
                </c:pt>
                <c:pt idx="656">
                  <c:v>7620</c:v>
                </c:pt>
                <c:pt idx="657">
                  <c:v>7520</c:v>
                </c:pt>
                <c:pt idx="658">
                  <c:v>7525</c:v>
                </c:pt>
                <c:pt idx="659">
                  <c:v>7435</c:v>
                </c:pt>
                <c:pt idx="660">
                  <c:v>7340</c:v>
                </c:pt>
                <c:pt idx="661">
                  <c:v>7416</c:v>
                </c:pt>
                <c:pt idx="662">
                  <c:v>7485</c:v>
                </c:pt>
                <c:pt idx="663">
                  <c:v>7510</c:v>
                </c:pt>
                <c:pt idx="664">
                  <c:v>7510</c:v>
                </c:pt>
                <c:pt idx="665">
                  <c:v>7495</c:v>
                </c:pt>
                <c:pt idx="666">
                  <c:v>7530</c:v>
                </c:pt>
                <c:pt idx="667">
                  <c:v>7575</c:v>
                </c:pt>
                <c:pt idx="668">
                  <c:v>7570</c:v>
                </c:pt>
                <c:pt idx="669">
                  <c:v>7545</c:v>
                </c:pt>
                <c:pt idx="670">
                  <c:v>7467</c:v>
                </c:pt>
                <c:pt idx="671">
                  <c:v>7435</c:v>
                </c:pt>
                <c:pt idx="672">
                  <c:v>7450</c:v>
                </c:pt>
                <c:pt idx="673">
                  <c:v>7357</c:v>
                </c:pt>
                <c:pt idx="674">
                  <c:v>7300</c:v>
                </c:pt>
                <c:pt idx="675">
                  <c:v>7320</c:v>
                </c:pt>
                <c:pt idx="676">
                  <c:v>7355</c:v>
                </c:pt>
                <c:pt idx="677">
                  <c:v>7345</c:v>
                </c:pt>
                <c:pt idx="678">
                  <c:v>7330</c:v>
                </c:pt>
                <c:pt idx="679">
                  <c:v>7310</c:v>
                </c:pt>
                <c:pt idx="680">
                  <c:v>7250</c:v>
                </c:pt>
                <c:pt idx="681">
                  <c:v>7240</c:v>
                </c:pt>
                <c:pt idx="682">
                  <c:v>7256</c:v>
                </c:pt>
                <c:pt idx="683">
                  <c:v>7252</c:v>
                </c:pt>
                <c:pt idx="684">
                  <c:v>7240</c:v>
                </c:pt>
                <c:pt idx="685">
                  <c:v>7207</c:v>
                </c:pt>
                <c:pt idx="686">
                  <c:v>7188</c:v>
                </c:pt>
                <c:pt idx="687">
                  <c:v>7223</c:v>
                </c:pt>
                <c:pt idx="688">
                  <c:v>7265</c:v>
                </c:pt>
                <c:pt idx="689">
                  <c:v>7270</c:v>
                </c:pt>
                <c:pt idx="690">
                  <c:v>7255</c:v>
                </c:pt>
                <c:pt idx="691">
                  <c:v>7282</c:v>
                </c:pt>
                <c:pt idx="692">
                  <c:v>7272</c:v>
                </c:pt>
                <c:pt idx="693">
                  <c:v>7250</c:v>
                </c:pt>
                <c:pt idx="694">
                  <c:v>7250</c:v>
                </c:pt>
                <c:pt idx="695">
                  <c:v>7180</c:v>
                </c:pt>
                <c:pt idx="696">
                  <c:v>7154</c:v>
                </c:pt>
                <c:pt idx="697">
                  <c:v>7103</c:v>
                </c:pt>
                <c:pt idx="698">
                  <c:v>7056</c:v>
                </c:pt>
                <c:pt idx="699">
                  <c:v>7095</c:v>
                </c:pt>
                <c:pt idx="700">
                  <c:v>6960</c:v>
                </c:pt>
                <c:pt idx="701">
                  <c:v>6885</c:v>
                </c:pt>
                <c:pt idx="702">
                  <c:v>6882</c:v>
                </c:pt>
                <c:pt idx="703">
                  <c:v>6915</c:v>
                </c:pt>
                <c:pt idx="704">
                  <c:v>6917</c:v>
                </c:pt>
                <c:pt idx="705">
                  <c:v>6996</c:v>
                </c:pt>
                <c:pt idx="706">
                  <c:v>6965</c:v>
                </c:pt>
                <c:pt idx="707">
                  <c:v>6935</c:v>
                </c:pt>
                <c:pt idx="708">
                  <c:v>6915</c:v>
                </c:pt>
                <c:pt idx="709">
                  <c:v>6840</c:v>
                </c:pt>
                <c:pt idx="710">
                  <c:v>6800</c:v>
                </c:pt>
                <c:pt idx="711">
                  <c:v>6810</c:v>
                </c:pt>
                <c:pt idx="712">
                  <c:v>6805</c:v>
                </c:pt>
                <c:pt idx="713">
                  <c:v>6875</c:v>
                </c:pt>
                <c:pt idx="714">
                  <c:v>6780</c:v>
                </c:pt>
                <c:pt idx="715">
                  <c:v>6683</c:v>
                </c:pt>
                <c:pt idx="716">
                  <c:v>6682</c:v>
                </c:pt>
                <c:pt idx="717">
                  <c:v>6660</c:v>
                </c:pt>
                <c:pt idx="718">
                  <c:v>6690</c:v>
                </c:pt>
                <c:pt idx="719">
                  <c:v>6570</c:v>
                </c:pt>
                <c:pt idx="720">
                  <c:v>6580</c:v>
                </c:pt>
                <c:pt idx="721">
                  <c:v>6627</c:v>
                </c:pt>
                <c:pt idx="722">
                  <c:v>6639</c:v>
                </c:pt>
                <c:pt idx="723">
                  <c:v>6590</c:v>
                </c:pt>
                <c:pt idx="724">
                  <c:v>6541</c:v>
                </c:pt>
                <c:pt idx="725">
                  <c:v>6330</c:v>
                </c:pt>
                <c:pt idx="726">
                  <c:v>6255</c:v>
                </c:pt>
                <c:pt idx="727">
                  <c:v>6276</c:v>
                </c:pt>
                <c:pt idx="728">
                  <c:v>6155</c:v>
                </c:pt>
                <c:pt idx="729">
                  <c:v>6080</c:v>
                </c:pt>
                <c:pt idx="730">
                  <c:v>5985</c:v>
                </c:pt>
                <c:pt idx="731">
                  <c:v>6052</c:v>
                </c:pt>
                <c:pt idx="732">
                  <c:v>6055</c:v>
                </c:pt>
                <c:pt idx="733">
                  <c:v>6162</c:v>
                </c:pt>
                <c:pt idx="734">
                  <c:v>6086</c:v>
                </c:pt>
                <c:pt idx="735">
                  <c:v>6138</c:v>
                </c:pt>
                <c:pt idx="736">
                  <c:v>6120</c:v>
                </c:pt>
                <c:pt idx="737">
                  <c:v>6070</c:v>
                </c:pt>
                <c:pt idx="738">
                  <c:v>6093</c:v>
                </c:pt>
                <c:pt idx="739">
                  <c:v>5995</c:v>
                </c:pt>
                <c:pt idx="740">
                  <c:v>5820</c:v>
                </c:pt>
                <c:pt idx="741">
                  <c:v>5865</c:v>
                </c:pt>
                <c:pt idx="742">
                  <c:v>5800</c:v>
                </c:pt>
                <c:pt idx="743">
                  <c:v>5580</c:v>
                </c:pt>
                <c:pt idx="744">
                  <c:v>5426</c:v>
                </c:pt>
                <c:pt idx="745">
                  <c:v>5575</c:v>
                </c:pt>
                <c:pt idx="746">
                  <c:v>5542</c:v>
                </c:pt>
                <c:pt idx="747">
                  <c:v>5497</c:v>
                </c:pt>
                <c:pt idx="748">
                  <c:v>5405</c:v>
                </c:pt>
                <c:pt idx="749">
                  <c:v>5330</c:v>
                </c:pt>
                <c:pt idx="750">
                  <c:v>5275</c:v>
                </c:pt>
                <c:pt idx="751">
                  <c:v>5355</c:v>
                </c:pt>
                <c:pt idx="752">
                  <c:v>5366</c:v>
                </c:pt>
                <c:pt idx="753">
                  <c:v>5363</c:v>
                </c:pt>
                <c:pt idx="754">
                  <c:v>5443</c:v>
                </c:pt>
                <c:pt idx="755">
                  <c:v>5462</c:v>
                </c:pt>
                <c:pt idx="756">
                  <c:v>5443</c:v>
                </c:pt>
                <c:pt idx="757">
                  <c:v>5630</c:v>
                </c:pt>
                <c:pt idx="758">
                  <c:v>5920</c:v>
                </c:pt>
                <c:pt idx="759">
                  <c:v>5805</c:v>
                </c:pt>
                <c:pt idx="760">
                  <c:v>5560</c:v>
                </c:pt>
                <c:pt idx="761">
                  <c:v>5578</c:v>
                </c:pt>
                <c:pt idx="762">
                  <c:v>5570</c:v>
                </c:pt>
                <c:pt idx="763">
                  <c:v>5550</c:v>
                </c:pt>
                <c:pt idx="764">
                  <c:v>5607</c:v>
                </c:pt>
                <c:pt idx="765">
                  <c:v>5865</c:v>
                </c:pt>
                <c:pt idx="766">
                  <c:v>5585</c:v>
                </c:pt>
                <c:pt idx="767">
                  <c:v>5685</c:v>
                </c:pt>
                <c:pt idx="768">
                  <c:v>5685</c:v>
                </c:pt>
                <c:pt idx="769">
                  <c:v>5730</c:v>
                </c:pt>
                <c:pt idx="770">
                  <c:v>5767</c:v>
                </c:pt>
                <c:pt idx="771">
                  <c:v>5730</c:v>
                </c:pt>
                <c:pt idx="772">
                  <c:v>5751</c:v>
                </c:pt>
                <c:pt idx="773">
                  <c:v>5762</c:v>
                </c:pt>
                <c:pt idx="774">
                  <c:v>5740</c:v>
                </c:pt>
                <c:pt idx="775">
                  <c:v>5870</c:v>
                </c:pt>
                <c:pt idx="776">
                  <c:v>5828</c:v>
                </c:pt>
                <c:pt idx="777">
                  <c:v>5835</c:v>
                </c:pt>
                <c:pt idx="778">
                  <c:v>5835</c:v>
                </c:pt>
                <c:pt idx="779">
                  <c:v>5835</c:v>
                </c:pt>
                <c:pt idx="780">
                  <c:v>5825</c:v>
                </c:pt>
                <c:pt idx="781">
                  <c:v>5810</c:v>
                </c:pt>
                <c:pt idx="782">
                  <c:v>5920</c:v>
                </c:pt>
                <c:pt idx="783">
                  <c:v>5920</c:v>
                </c:pt>
                <c:pt idx="784">
                  <c:v>6072</c:v>
                </c:pt>
                <c:pt idx="785">
                  <c:v>6320</c:v>
                </c:pt>
                <c:pt idx="786">
                  <c:v>6221</c:v>
                </c:pt>
                <c:pt idx="787">
                  <c:v>6200</c:v>
                </c:pt>
                <c:pt idx="788">
                  <c:v>6110</c:v>
                </c:pt>
                <c:pt idx="789">
                  <c:v>6152</c:v>
                </c:pt>
                <c:pt idx="790">
                  <c:v>5951</c:v>
                </c:pt>
                <c:pt idx="791">
                  <c:v>5991</c:v>
                </c:pt>
                <c:pt idx="792">
                  <c:v>5830</c:v>
                </c:pt>
                <c:pt idx="793">
                  <c:v>5825</c:v>
                </c:pt>
                <c:pt idx="794">
                  <c:v>5730</c:v>
                </c:pt>
                <c:pt idx="795">
                  <c:v>5755</c:v>
                </c:pt>
                <c:pt idx="796">
                  <c:v>5805</c:v>
                </c:pt>
                <c:pt idx="797">
                  <c:v>5895</c:v>
                </c:pt>
                <c:pt idx="798">
                  <c:v>5797</c:v>
                </c:pt>
                <c:pt idx="799">
                  <c:v>5735</c:v>
                </c:pt>
                <c:pt idx="800">
                  <c:v>5801</c:v>
                </c:pt>
                <c:pt idx="801">
                  <c:v>5806</c:v>
                </c:pt>
                <c:pt idx="802">
                  <c:v>5840</c:v>
                </c:pt>
                <c:pt idx="803">
                  <c:v>5820</c:v>
                </c:pt>
                <c:pt idx="804">
                  <c:v>5799</c:v>
                </c:pt>
                <c:pt idx="805">
                  <c:v>5756</c:v>
                </c:pt>
                <c:pt idx="806">
                  <c:v>5775</c:v>
                </c:pt>
                <c:pt idx="807">
                  <c:v>5795</c:v>
                </c:pt>
                <c:pt idx="808">
                  <c:v>5880</c:v>
                </c:pt>
                <c:pt idx="809">
                  <c:v>5995</c:v>
                </c:pt>
                <c:pt idx="810">
                  <c:v>6100</c:v>
                </c:pt>
                <c:pt idx="811">
                  <c:v>6005</c:v>
                </c:pt>
                <c:pt idx="812">
                  <c:v>6020</c:v>
                </c:pt>
                <c:pt idx="813">
                  <c:v>6080</c:v>
                </c:pt>
                <c:pt idx="814">
                  <c:v>6110</c:v>
                </c:pt>
                <c:pt idx="815">
                  <c:v>6110</c:v>
                </c:pt>
                <c:pt idx="816">
                  <c:v>6201</c:v>
                </c:pt>
                <c:pt idx="817">
                  <c:v>6190</c:v>
                </c:pt>
                <c:pt idx="818">
                  <c:v>6192</c:v>
                </c:pt>
                <c:pt idx="819">
                  <c:v>6208</c:v>
                </c:pt>
                <c:pt idx="820">
                  <c:v>6175</c:v>
                </c:pt>
                <c:pt idx="821">
                  <c:v>6212</c:v>
                </c:pt>
                <c:pt idx="822">
                  <c:v>6170</c:v>
                </c:pt>
                <c:pt idx="823">
                  <c:v>6037</c:v>
                </c:pt>
                <c:pt idx="824">
                  <c:v>5955</c:v>
                </c:pt>
                <c:pt idx="825">
                  <c:v>5855</c:v>
                </c:pt>
                <c:pt idx="826">
                  <c:v>5910</c:v>
                </c:pt>
                <c:pt idx="827">
                  <c:v>5860</c:v>
                </c:pt>
                <c:pt idx="828">
                  <c:v>5890</c:v>
                </c:pt>
                <c:pt idx="829">
                  <c:v>5990</c:v>
                </c:pt>
                <c:pt idx="830">
                  <c:v>6020</c:v>
                </c:pt>
                <c:pt idx="831">
                  <c:v>5995</c:v>
                </c:pt>
                <c:pt idx="832">
                  <c:v>5980</c:v>
                </c:pt>
                <c:pt idx="833">
                  <c:v>5980</c:v>
                </c:pt>
                <c:pt idx="834">
                  <c:v>5910</c:v>
                </c:pt>
                <c:pt idx="835">
                  <c:v>5845</c:v>
                </c:pt>
                <c:pt idx="836">
                  <c:v>5900</c:v>
                </c:pt>
                <c:pt idx="837">
                  <c:v>5905</c:v>
                </c:pt>
                <c:pt idx="838">
                  <c:v>5932</c:v>
                </c:pt>
                <c:pt idx="839">
                  <c:v>6160</c:v>
                </c:pt>
                <c:pt idx="840">
                  <c:v>6040</c:v>
                </c:pt>
                <c:pt idx="841">
                  <c:v>6020</c:v>
                </c:pt>
                <c:pt idx="842">
                  <c:v>6050</c:v>
                </c:pt>
                <c:pt idx="843">
                  <c:v>6065</c:v>
                </c:pt>
                <c:pt idx="844">
                  <c:v>6005</c:v>
                </c:pt>
                <c:pt idx="845">
                  <c:v>6030</c:v>
                </c:pt>
                <c:pt idx="846">
                  <c:v>6105</c:v>
                </c:pt>
                <c:pt idx="847">
                  <c:v>6065</c:v>
                </c:pt>
                <c:pt idx="848">
                  <c:v>6085</c:v>
                </c:pt>
                <c:pt idx="849">
                  <c:v>6115</c:v>
                </c:pt>
                <c:pt idx="850">
                  <c:v>5997</c:v>
                </c:pt>
                <c:pt idx="851">
                  <c:v>6010</c:v>
                </c:pt>
                <c:pt idx="852">
                  <c:v>5995</c:v>
                </c:pt>
                <c:pt idx="853">
                  <c:v>5995</c:v>
                </c:pt>
                <c:pt idx="854">
                  <c:v>5995</c:v>
                </c:pt>
                <c:pt idx="855">
                  <c:v>5978</c:v>
                </c:pt>
                <c:pt idx="856">
                  <c:v>5960</c:v>
                </c:pt>
                <c:pt idx="857">
                  <c:v>5780</c:v>
                </c:pt>
                <c:pt idx="858">
                  <c:v>5826</c:v>
                </c:pt>
                <c:pt idx="859">
                  <c:v>5826</c:v>
                </c:pt>
                <c:pt idx="860">
                  <c:v>5855</c:v>
                </c:pt>
                <c:pt idx="861">
                  <c:v>5945</c:v>
                </c:pt>
                <c:pt idx="862">
                  <c:v>6055</c:v>
                </c:pt>
                <c:pt idx="863">
                  <c:v>6110</c:v>
                </c:pt>
                <c:pt idx="864">
                  <c:v>6100</c:v>
                </c:pt>
                <c:pt idx="865">
                  <c:v>6020</c:v>
                </c:pt>
                <c:pt idx="866">
                  <c:v>5915</c:v>
                </c:pt>
                <c:pt idx="867">
                  <c:v>5910</c:v>
                </c:pt>
                <c:pt idx="868">
                  <c:v>5945</c:v>
                </c:pt>
                <c:pt idx="869">
                  <c:v>5945</c:v>
                </c:pt>
                <c:pt idx="870">
                  <c:v>5957</c:v>
                </c:pt>
                <c:pt idx="871">
                  <c:v>5895</c:v>
                </c:pt>
                <c:pt idx="872">
                  <c:v>5965</c:v>
                </c:pt>
                <c:pt idx="873">
                  <c:v>5985</c:v>
                </c:pt>
                <c:pt idx="874">
                  <c:v>5985</c:v>
                </c:pt>
                <c:pt idx="875">
                  <c:v>5955</c:v>
                </c:pt>
                <c:pt idx="876">
                  <c:v>5928</c:v>
                </c:pt>
                <c:pt idx="877">
                  <c:v>5875</c:v>
                </c:pt>
                <c:pt idx="878">
                  <c:v>5785</c:v>
                </c:pt>
                <c:pt idx="879">
                  <c:v>5540</c:v>
                </c:pt>
                <c:pt idx="880">
                  <c:v>5625</c:v>
                </c:pt>
                <c:pt idx="881">
                  <c:v>5600</c:v>
                </c:pt>
                <c:pt idx="882">
                  <c:v>5630</c:v>
                </c:pt>
                <c:pt idx="883">
                  <c:v>5620</c:v>
                </c:pt>
                <c:pt idx="884">
                  <c:v>5607</c:v>
                </c:pt>
                <c:pt idx="885">
                  <c:v>5660</c:v>
                </c:pt>
                <c:pt idx="886">
                  <c:v>5665</c:v>
                </c:pt>
                <c:pt idx="887">
                  <c:v>5630</c:v>
                </c:pt>
                <c:pt idx="888">
                  <c:v>5635</c:v>
                </c:pt>
                <c:pt idx="889">
                  <c:v>5635</c:v>
                </c:pt>
                <c:pt idx="890">
                  <c:v>5620</c:v>
                </c:pt>
                <c:pt idx="891">
                  <c:v>5631</c:v>
                </c:pt>
                <c:pt idx="892">
                  <c:v>5755</c:v>
                </c:pt>
                <c:pt idx="893">
                  <c:v>5743</c:v>
                </c:pt>
                <c:pt idx="894">
                  <c:v>5660</c:v>
                </c:pt>
                <c:pt idx="895">
                  <c:v>5555</c:v>
                </c:pt>
                <c:pt idx="896">
                  <c:v>5550</c:v>
                </c:pt>
                <c:pt idx="897">
                  <c:v>5590</c:v>
                </c:pt>
                <c:pt idx="898">
                  <c:v>5565</c:v>
                </c:pt>
                <c:pt idx="899">
                  <c:v>5482</c:v>
                </c:pt>
                <c:pt idx="900">
                  <c:v>5507</c:v>
                </c:pt>
                <c:pt idx="901">
                  <c:v>5542</c:v>
                </c:pt>
                <c:pt idx="902">
                  <c:v>5520</c:v>
                </c:pt>
                <c:pt idx="903">
                  <c:v>5563</c:v>
                </c:pt>
                <c:pt idx="904">
                  <c:v>5585</c:v>
                </c:pt>
                <c:pt idx="905">
                  <c:v>5630</c:v>
                </c:pt>
                <c:pt idx="906">
                  <c:v>5495</c:v>
                </c:pt>
                <c:pt idx="907">
                  <c:v>5345</c:v>
                </c:pt>
                <c:pt idx="908">
                  <c:v>5337</c:v>
                </c:pt>
                <c:pt idx="909">
                  <c:v>5345</c:v>
                </c:pt>
                <c:pt idx="910">
                  <c:v>5390</c:v>
                </c:pt>
                <c:pt idx="911">
                  <c:v>5347</c:v>
                </c:pt>
                <c:pt idx="912">
                  <c:v>5320</c:v>
                </c:pt>
                <c:pt idx="913">
                  <c:v>5315</c:v>
                </c:pt>
                <c:pt idx="914">
                  <c:v>5295</c:v>
                </c:pt>
                <c:pt idx="915">
                  <c:v>5140</c:v>
                </c:pt>
                <c:pt idx="916">
                  <c:v>5160</c:v>
                </c:pt>
                <c:pt idx="917">
                  <c:v>5195</c:v>
                </c:pt>
                <c:pt idx="918">
                  <c:v>5223</c:v>
                </c:pt>
                <c:pt idx="919">
                  <c:v>5140</c:v>
                </c:pt>
                <c:pt idx="920">
                  <c:v>5050</c:v>
                </c:pt>
                <c:pt idx="921">
                  <c:v>5100</c:v>
                </c:pt>
                <c:pt idx="922">
                  <c:v>5110</c:v>
                </c:pt>
                <c:pt idx="923">
                  <c:v>5044</c:v>
                </c:pt>
                <c:pt idx="924">
                  <c:v>4960</c:v>
                </c:pt>
                <c:pt idx="925">
                  <c:v>4851</c:v>
                </c:pt>
                <c:pt idx="926">
                  <c:v>4892</c:v>
                </c:pt>
                <c:pt idx="927">
                  <c:v>4810</c:v>
                </c:pt>
                <c:pt idx="928">
                  <c:v>4830</c:v>
                </c:pt>
                <c:pt idx="929">
                  <c:v>4800</c:v>
                </c:pt>
                <c:pt idx="930">
                  <c:v>4840</c:v>
                </c:pt>
                <c:pt idx="931">
                  <c:v>4935</c:v>
                </c:pt>
                <c:pt idx="932">
                  <c:v>4976</c:v>
                </c:pt>
                <c:pt idx="933">
                  <c:v>4861</c:v>
                </c:pt>
                <c:pt idx="934">
                  <c:v>4885</c:v>
                </c:pt>
                <c:pt idx="935">
                  <c:v>4915</c:v>
                </c:pt>
                <c:pt idx="936">
                  <c:v>4890</c:v>
                </c:pt>
                <c:pt idx="937">
                  <c:v>4913</c:v>
                </c:pt>
                <c:pt idx="938">
                  <c:v>4872</c:v>
                </c:pt>
                <c:pt idx="939">
                  <c:v>4835</c:v>
                </c:pt>
                <c:pt idx="940">
                  <c:v>4830</c:v>
                </c:pt>
                <c:pt idx="941">
                  <c:v>4831</c:v>
                </c:pt>
                <c:pt idx="942">
                  <c:v>4750</c:v>
                </c:pt>
                <c:pt idx="943">
                  <c:v>4772</c:v>
                </c:pt>
                <c:pt idx="944">
                  <c:v>4695</c:v>
                </c:pt>
                <c:pt idx="945">
                  <c:v>4662</c:v>
                </c:pt>
                <c:pt idx="946">
                  <c:v>4595</c:v>
                </c:pt>
                <c:pt idx="947">
                  <c:v>4636</c:v>
                </c:pt>
                <c:pt idx="948">
                  <c:v>4752</c:v>
                </c:pt>
                <c:pt idx="949">
                  <c:v>4650</c:v>
                </c:pt>
                <c:pt idx="950">
                  <c:v>4628</c:v>
                </c:pt>
                <c:pt idx="951">
                  <c:v>4605</c:v>
                </c:pt>
                <c:pt idx="952">
                  <c:v>4525</c:v>
                </c:pt>
                <c:pt idx="953">
                  <c:v>4426</c:v>
                </c:pt>
                <c:pt idx="954">
                  <c:v>4426</c:v>
                </c:pt>
                <c:pt idx="955">
                  <c:v>4525</c:v>
                </c:pt>
                <c:pt idx="956">
                  <c:v>4528</c:v>
                </c:pt>
                <c:pt idx="957">
                  <c:v>4615</c:v>
                </c:pt>
                <c:pt idx="958">
                  <c:v>4485</c:v>
                </c:pt>
                <c:pt idx="959">
                  <c:v>4492</c:v>
                </c:pt>
                <c:pt idx="960">
                  <c:v>4462</c:v>
                </c:pt>
                <c:pt idx="961">
                  <c:v>4485</c:v>
                </c:pt>
                <c:pt idx="962">
                  <c:v>4495</c:v>
                </c:pt>
                <c:pt idx="963">
                  <c:v>4585</c:v>
                </c:pt>
                <c:pt idx="964">
                  <c:v>4495</c:v>
                </c:pt>
                <c:pt idx="965">
                  <c:v>4466</c:v>
                </c:pt>
                <c:pt idx="966">
                  <c:v>4410</c:v>
                </c:pt>
                <c:pt idx="967">
                  <c:v>4400</c:v>
                </c:pt>
                <c:pt idx="968">
                  <c:v>4261</c:v>
                </c:pt>
                <c:pt idx="969">
                  <c:v>4231</c:v>
                </c:pt>
                <c:pt idx="970">
                  <c:v>4145</c:v>
                </c:pt>
                <c:pt idx="971">
                  <c:v>4185</c:v>
                </c:pt>
                <c:pt idx="972">
                  <c:v>4226</c:v>
                </c:pt>
                <c:pt idx="973">
                  <c:v>4330</c:v>
                </c:pt>
                <c:pt idx="974">
                  <c:v>4215</c:v>
                </c:pt>
                <c:pt idx="975">
                  <c:v>4177</c:v>
                </c:pt>
                <c:pt idx="976">
                  <c:v>4101</c:v>
                </c:pt>
                <c:pt idx="977">
                  <c:v>4012</c:v>
                </c:pt>
                <c:pt idx="978">
                  <c:v>4040</c:v>
                </c:pt>
                <c:pt idx="979">
                  <c:v>4125</c:v>
                </c:pt>
                <c:pt idx="980">
                  <c:v>4070</c:v>
                </c:pt>
                <c:pt idx="981">
                  <c:v>4221</c:v>
                </c:pt>
                <c:pt idx="982">
                  <c:v>4505</c:v>
                </c:pt>
                <c:pt idx="983">
                  <c:v>4545</c:v>
                </c:pt>
                <c:pt idx="984">
                  <c:v>4437</c:v>
                </c:pt>
                <c:pt idx="985">
                  <c:v>4335</c:v>
                </c:pt>
                <c:pt idx="986">
                  <c:v>4490</c:v>
                </c:pt>
                <c:pt idx="987">
                  <c:v>4550</c:v>
                </c:pt>
                <c:pt idx="988">
                  <c:v>4656</c:v>
                </c:pt>
                <c:pt idx="989">
                  <c:v>4590</c:v>
                </c:pt>
                <c:pt idx="990">
                  <c:v>4480</c:v>
                </c:pt>
                <c:pt idx="991">
                  <c:v>4665</c:v>
                </c:pt>
                <c:pt idx="992">
                  <c:v>4627</c:v>
                </c:pt>
                <c:pt idx="993">
                  <c:v>4596</c:v>
                </c:pt>
                <c:pt idx="994">
                  <c:v>4542</c:v>
                </c:pt>
                <c:pt idx="995">
                  <c:v>4460</c:v>
                </c:pt>
                <c:pt idx="996">
                  <c:v>4435</c:v>
                </c:pt>
                <c:pt idx="997">
                  <c:v>4500</c:v>
                </c:pt>
                <c:pt idx="998">
                  <c:v>4605</c:v>
                </c:pt>
                <c:pt idx="999">
                  <c:v>4525</c:v>
                </c:pt>
                <c:pt idx="1000">
                  <c:v>4568</c:v>
                </c:pt>
                <c:pt idx="1001">
                  <c:v>4560</c:v>
                </c:pt>
                <c:pt idx="1002">
                  <c:v>4615</c:v>
                </c:pt>
                <c:pt idx="1003">
                  <c:v>4765</c:v>
                </c:pt>
                <c:pt idx="1004">
                  <c:v>4720</c:v>
                </c:pt>
                <c:pt idx="1005">
                  <c:v>4673</c:v>
                </c:pt>
                <c:pt idx="1006">
                  <c:v>4665</c:v>
                </c:pt>
                <c:pt idx="1007">
                  <c:v>4565</c:v>
                </c:pt>
                <c:pt idx="1008">
                  <c:v>4525</c:v>
                </c:pt>
                <c:pt idx="1009">
                  <c:v>4565</c:v>
                </c:pt>
                <c:pt idx="1010">
                  <c:v>4665</c:v>
                </c:pt>
                <c:pt idx="1011">
                  <c:v>4575</c:v>
                </c:pt>
                <c:pt idx="1012">
                  <c:v>4615</c:v>
                </c:pt>
                <c:pt idx="1013">
                  <c:v>4660</c:v>
                </c:pt>
                <c:pt idx="1014">
                  <c:v>4712</c:v>
                </c:pt>
                <c:pt idx="1015">
                  <c:v>4705</c:v>
                </c:pt>
                <c:pt idx="1016">
                  <c:v>4683</c:v>
                </c:pt>
                <c:pt idx="1017">
                  <c:v>4691</c:v>
                </c:pt>
                <c:pt idx="1018">
                  <c:v>4673</c:v>
                </c:pt>
                <c:pt idx="1019">
                  <c:v>4665</c:v>
                </c:pt>
                <c:pt idx="1020">
                  <c:v>4605</c:v>
                </c:pt>
                <c:pt idx="1021">
                  <c:v>4640</c:v>
                </c:pt>
                <c:pt idx="1022">
                  <c:v>4725</c:v>
                </c:pt>
                <c:pt idx="1023">
                  <c:v>4723</c:v>
                </c:pt>
                <c:pt idx="1024">
                  <c:v>4835</c:v>
                </c:pt>
                <c:pt idx="1025">
                  <c:v>5052</c:v>
                </c:pt>
                <c:pt idx="1026">
                  <c:v>4975</c:v>
                </c:pt>
                <c:pt idx="1027">
                  <c:v>4954</c:v>
                </c:pt>
                <c:pt idx="1028">
                  <c:v>5095</c:v>
                </c:pt>
                <c:pt idx="1029">
                  <c:v>5206</c:v>
                </c:pt>
                <c:pt idx="1030">
                  <c:v>5255</c:v>
                </c:pt>
                <c:pt idx="1031">
                  <c:v>5180</c:v>
                </c:pt>
                <c:pt idx="1032">
                  <c:v>5250</c:v>
                </c:pt>
                <c:pt idx="1033">
                  <c:v>5253</c:v>
                </c:pt>
                <c:pt idx="1034">
                  <c:v>5252</c:v>
                </c:pt>
                <c:pt idx="1035">
                  <c:v>5282</c:v>
                </c:pt>
                <c:pt idx="1036">
                  <c:v>5290</c:v>
                </c:pt>
                <c:pt idx="1037">
                  <c:v>5275</c:v>
                </c:pt>
                <c:pt idx="1038">
                  <c:v>5275</c:v>
                </c:pt>
                <c:pt idx="1039">
                  <c:v>5275</c:v>
                </c:pt>
                <c:pt idx="1040">
                  <c:v>5275</c:v>
                </c:pt>
                <c:pt idx="1041">
                  <c:v>5330</c:v>
                </c:pt>
                <c:pt idx="1042">
                  <c:v>5400</c:v>
                </c:pt>
                <c:pt idx="1043">
                  <c:v>5295</c:v>
                </c:pt>
                <c:pt idx="1044">
                  <c:v>5295</c:v>
                </c:pt>
                <c:pt idx="1045">
                  <c:v>5195</c:v>
                </c:pt>
                <c:pt idx="1046">
                  <c:v>5260</c:v>
                </c:pt>
                <c:pt idx="1047">
                  <c:v>5203</c:v>
                </c:pt>
                <c:pt idx="1048">
                  <c:v>5207</c:v>
                </c:pt>
                <c:pt idx="1049">
                  <c:v>5307</c:v>
                </c:pt>
                <c:pt idx="1050">
                  <c:v>5530</c:v>
                </c:pt>
                <c:pt idx="1051">
                  <c:v>5720</c:v>
                </c:pt>
                <c:pt idx="1052">
                  <c:v>5640</c:v>
                </c:pt>
                <c:pt idx="1053">
                  <c:v>5756</c:v>
                </c:pt>
                <c:pt idx="1054">
                  <c:v>5821</c:v>
                </c:pt>
                <c:pt idx="1055">
                  <c:v>5741</c:v>
                </c:pt>
                <c:pt idx="1056">
                  <c:v>5793</c:v>
                </c:pt>
                <c:pt idx="1057">
                  <c:v>5695</c:v>
                </c:pt>
                <c:pt idx="1058">
                  <c:v>5670</c:v>
                </c:pt>
                <c:pt idx="1059">
                  <c:v>5565</c:v>
                </c:pt>
                <c:pt idx="1060">
                  <c:v>5636</c:v>
                </c:pt>
                <c:pt idx="1061">
                  <c:v>5706</c:v>
                </c:pt>
                <c:pt idx="1062">
                  <c:v>5789</c:v>
                </c:pt>
                <c:pt idx="1063">
                  <c:v>5670</c:v>
                </c:pt>
                <c:pt idx="1064">
                  <c:v>5689</c:v>
                </c:pt>
                <c:pt idx="1065">
                  <c:v>5805</c:v>
                </c:pt>
                <c:pt idx="1066">
                  <c:v>5905</c:v>
                </c:pt>
                <c:pt idx="1067">
                  <c:v>5960</c:v>
                </c:pt>
                <c:pt idx="1068">
                  <c:v>5938</c:v>
                </c:pt>
                <c:pt idx="1069">
                  <c:v>5815</c:v>
                </c:pt>
                <c:pt idx="1070">
                  <c:v>5770</c:v>
                </c:pt>
                <c:pt idx="1071">
                  <c:v>5725</c:v>
                </c:pt>
                <c:pt idx="1072">
                  <c:v>5770</c:v>
                </c:pt>
                <c:pt idx="1073">
                  <c:v>5746</c:v>
                </c:pt>
                <c:pt idx="1074">
                  <c:v>5707</c:v>
                </c:pt>
                <c:pt idx="1075">
                  <c:v>5660</c:v>
                </c:pt>
                <c:pt idx="1076">
                  <c:v>5760</c:v>
                </c:pt>
                <c:pt idx="1077">
                  <c:v>5877</c:v>
                </c:pt>
                <c:pt idx="1078">
                  <c:v>5905</c:v>
                </c:pt>
                <c:pt idx="1079">
                  <c:v>5872</c:v>
                </c:pt>
                <c:pt idx="1080">
                  <c:v>5868</c:v>
                </c:pt>
                <c:pt idx="1081">
                  <c:v>5835</c:v>
                </c:pt>
                <c:pt idx="1082">
                  <c:v>5875</c:v>
                </c:pt>
                <c:pt idx="1083">
                  <c:v>5880</c:v>
                </c:pt>
                <c:pt idx="1084">
                  <c:v>5870</c:v>
                </c:pt>
                <c:pt idx="1085">
                  <c:v>5835</c:v>
                </c:pt>
                <c:pt idx="1086">
                  <c:v>5700</c:v>
                </c:pt>
                <c:pt idx="1087">
                  <c:v>5654</c:v>
                </c:pt>
                <c:pt idx="1088">
                  <c:v>5625</c:v>
                </c:pt>
                <c:pt idx="1089">
                  <c:v>5585</c:v>
                </c:pt>
                <c:pt idx="1090">
                  <c:v>5365</c:v>
                </c:pt>
                <c:pt idx="1091">
                  <c:v>5413</c:v>
                </c:pt>
                <c:pt idx="1092">
                  <c:v>5315</c:v>
                </c:pt>
                <c:pt idx="1093">
                  <c:v>5455</c:v>
                </c:pt>
                <c:pt idx="1094">
                  <c:v>5546</c:v>
                </c:pt>
                <c:pt idx="1095">
                  <c:v>5410</c:v>
                </c:pt>
                <c:pt idx="1096">
                  <c:v>5545</c:v>
                </c:pt>
                <c:pt idx="1097">
                  <c:v>5700</c:v>
                </c:pt>
                <c:pt idx="1098">
                  <c:v>5661</c:v>
                </c:pt>
                <c:pt idx="1099">
                  <c:v>5685</c:v>
                </c:pt>
                <c:pt idx="1100">
                  <c:v>5635</c:v>
                </c:pt>
                <c:pt idx="1101">
                  <c:v>5620</c:v>
                </c:pt>
                <c:pt idx="1102">
                  <c:v>5670</c:v>
                </c:pt>
                <c:pt idx="1103">
                  <c:v>5665</c:v>
                </c:pt>
                <c:pt idx="1104">
                  <c:v>5692</c:v>
                </c:pt>
                <c:pt idx="1105">
                  <c:v>5620</c:v>
                </c:pt>
                <c:pt idx="1106">
                  <c:v>5592</c:v>
                </c:pt>
                <c:pt idx="1107">
                  <c:v>5575</c:v>
                </c:pt>
                <c:pt idx="1108">
                  <c:v>5575</c:v>
                </c:pt>
                <c:pt idx="1109">
                  <c:v>5575</c:v>
                </c:pt>
                <c:pt idx="1110">
                  <c:v>5584</c:v>
                </c:pt>
                <c:pt idx="1111">
                  <c:v>5500</c:v>
                </c:pt>
                <c:pt idx="1112">
                  <c:v>5437</c:v>
                </c:pt>
                <c:pt idx="1113">
                  <c:v>5522</c:v>
                </c:pt>
                <c:pt idx="1114">
                  <c:v>5440</c:v>
                </c:pt>
                <c:pt idx="1115">
                  <c:v>5485</c:v>
                </c:pt>
                <c:pt idx="1116">
                  <c:v>5545</c:v>
                </c:pt>
                <c:pt idx="1117">
                  <c:v>5515</c:v>
                </c:pt>
                <c:pt idx="1118">
                  <c:v>5545</c:v>
                </c:pt>
                <c:pt idx="1119">
                  <c:v>5475</c:v>
                </c:pt>
                <c:pt idx="1120">
                  <c:v>5391</c:v>
                </c:pt>
                <c:pt idx="1121">
                  <c:v>5315</c:v>
                </c:pt>
                <c:pt idx="1122">
                  <c:v>5200</c:v>
                </c:pt>
                <c:pt idx="1123">
                  <c:v>5256</c:v>
                </c:pt>
                <c:pt idx="1124">
                  <c:v>5245</c:v>
                </c:pt>
                <c:pt idx="1125">
                  <c:v>5226</c:v>
                </c:pt>
                <c:pt idx="1126">
                  <c:v>5250</c:v>
                </c:pt>
                <c:pt idx="1127">
                  <c:v>5361</c:v>
                </c:pt>
                <c:pt idx="1128">
                  <c:v>5490</c:v>
                </c:pt>
                <c:pt idx="1129">
                  <c:v>5490</c:v>
                </c:pt>
                <c:pt idx="1130">
                  <c:v>5535</c:v>
                </c:pt>
                <c:pt idx="1131">
                  <c:v>5577</c:v>
                </c:pt>
                <c:pt idx="1132">
                  <c:v>5606</c:v>
                </c:pt>
                <c:pt idx="1133">
                  <c:v>5706</c:v>
                </c:pt>
                <c:pt idx="1134">
                  <c:v>5710</c:v>
                </c:pt>
                <c:pt idx="1135">
                  <c:v>5758</c:v>
                </c:pt>
                <c:pt idx="1136">
                  <c:v>5735</c:v>
                </c:pt>
                <c:pt idx="1137">
                  <c:v>5872</c:v>
                </c:pt>
                <c:pt idx="1138">
                  <c:v>6255</c:v>
                </c:pt>
                <c:pt idx="1139">
                  <c:v>6370</c:v>
                </c:pt>
                <c:pt idx="1140">
                  <c:v>6420</c:v>
                </c:pt>
                <c:pt idx="1141">
                  <c:v>6195</c:v>
                </c:pt>
                <c:pt idx="1142">
                  <c:v>6270</c:v>
                </c:pt>
                <c:pt idx="1143">
                  <c:v>6281</c:v>
                </c:pt>
                <c:pt idx="1144">
                  <c:v>6485</c:v>
                </c:pt>
                <c:pt idx="1145">
                  <c:v>6705</c:v>
                </c:pt>
                <c:pt idx="1146">
                  <c:v>6530</c:v>
                </c:pt>
                <c:pt idx="1147">
                  <c:v>6342</c:v>
                </c:pt>
                <c:pt idx="1148">
                  <c:v>6260</c:v>
                </c:pt>
                <c:pt idx="1149">
                  <c:v>6260</c:v>
                </c:pt>
                <c:pt idx="1150">
                  <c:v>6162</c:v>
                </c:pt>
                <c:pt idx="1151">
                  <c:v>6253</c:v>
                </c:pt>
                <c:pt idx="1152">
                  <c:v>6000</c:v>
                </c:pt>
                <c:pt idx="1153">
                  <c:v>6145</c:v>
                </c:pt>
                <c:pt idx="1154">
                  <c:v>6206</c:v>
                </c:pt>
                <c:pt idx="1155">
                  <c:v>6155</c:v>
                </c:pt>
                <c:pt idx="1156">
                  <c:v>6330</c:v>
                </c:pt>
                <c:pt idx="1157">
                  <c:v>6490</c:v>
                </c:pt>
                <c:pt idx="1158">
                  <c:v>6366</c:v>
                </c:pt>
                <c:pt idx="1159">
                  <c:v>6420</c:v>
                </c:pt>
                <c:pt idx="1160">
                  <c:v>6390</c:v>
                </c:pt>
                <c:pt idx="1161">
                  <c:v>6345</c:v>
                </c:pt>
                <c:pt idx="1162">
                  <c:v>6355</c:v>
                </c:pt>
                <c:pt idx="1163">
                  <c:v>6495</c:v>
                </c:pt>
                <c:pt idx="1164">
                  <c:v>6490</c:v>
                </c:pt>
                <c:pt idx="1165">
                  <c:v>6350</c:v>
                </c:pt>
                <c:pt idx="1166">
                  <c:v>6270</c:v>
                </c:pt>
                <c:pt idx="1167">
                  <c:v>6440</c:v>
                </c:pt>
                <c:pt idx="1168">
                  <c:v>6340</c:v>
                </c:pt>
                <c:pt idx="1169">
                  <c:v>6230</c:v>
                </c:pt>
                <c:pt idx="1170">
                  <c:v>5955</c:v>
                </c:pt>
                <c:pt idx="1171">
                  <c:v>6031</c:v>
                </c:pt>
                <c:pt idx="1172">
                  <c:v>6192</c:v>
                </c:pt>
                <c:pt idx="1173">
                  <c:v>6185</c:v>
                </c:pt>
                <c:pt idx="1174">
                  <c:v>6336</c:v>
                </c:pt>
                <c:pt idx="1175">
                  <c:v>6305</c:v>
                </c:pt>
                <c:pt idx="1176">
                  <c:v>6102</c:v>
                </c:pt>
                <c:pt idx="1177">
                  <c:v>6085</c:v>
                </c:pt>
                <c:pt idx="1178">
                  <c:v>6180</c:v>
                </c:pt>
                <c:pt idx="1179">
                  <c:v>6184</c:v>
                </c:pt>
                <c:pt idx="1180">
                  <c:v>6266</c:v>
                </c:pt>
                <c:pt idx="1181">
                  <c:v>6257</c:v>
                </c:pt>
                <c:pt idx="1182">
                  <c:v>6290</c:v>
                </c:pt>
                <c:pt idx="1183">
                  <c:v>6360</c:v>
                </c:pt>
                <c:pt idx="1184">
                  <c:v>6352</c:v>
                </c:pt>
                <c:pt idx="1185">
                  <c:v>6305</c:v>
                </c:pt>
                <c:pt idx="1186">
                  <c:v>6365</c:v>
                </c:pt>
                <c:pt idx="1187">
                  <c:v>6255</c:v>
                </c:pt>
                <c:pt idx="1188">
                  <c:v>6175</c:v>
                </c:pt>
                <c:pt idx="1189">
                  <c:v>6165</c:v>
                </c:pt>
                <c:pt idx="1190">
                  <c:v>6220</c:v>
                </c:pt>
                <c:pt idx="1191">
                  <c:v>6100</c:v>
                </c:pt>
                <c:pt idx="1192">
                  <c:v>6110</c:v>
                </c:pt>
                <c:pt idx="1193">
                  <c:v>6215</c:v>
                </c:pt>
                <c:pt idx="1194">
                  <c:v>6131</c:v>
                </c:pt>
                <c:pt idx="1195">
                  <c:v>6021</c:v>
                </c:pt>
                <c:pt idx="1196">
                  <c:v>6070</c:v>
                </c:pt>
                <c:pt idx="1197">
                  <c:v>6090</c:v>
                </c:pt>
                <c:pt idx="1198">
                  <c:v>6071</c:v>
                </c:pt>
                <c:pt idx="1199">
                  <c:v>5970</c:v>
                </c:pt>
                <c:pt idx="1200">
                  <c:v>5810</c:v>
                </c:pt>
                <c:pt idx="1201">
                  <c:v>5715</c:v>
                </c:pt>
                <c:pt idx="1202">
                  <c:v>5750</c:v>
                </c:pt>
                <c:pt idx="1203">
                  <c:v>5745</c:v>
                </c:pt>
                <c:pt idx="1204">
                  <c:v>5585</c:v>
                </c:pt>
                <c:pt idx="1205">
                  <c:v>5565</c:v>
                </c:pt>
                <c:pt idx="1206">
                  <c:v>5606</c:v>
                </c:pt>
                <c:pt idx="1207">
                  <c:v>5795</c:v>
                </c:pt>
                <c:pt idx="1208">
                  <c:v>5710</c:v>
                </c:pt>
                <c:pt idx="1209">
                  <c:v>5695</c:v>
                </c:pt>
                <c:pt idx="1210">
                  <c:v>5755</c:v>
                </c:pt>
                <c:pt idx="1211">
                  <c:v>5855</c:v>
                </c:pt>
                <c:pt idx="1212">
                  <c:v>5930</c:v>
                </c:pt>
                <c:pt idx="1213">
                  <c:v>5895</c:v>
                </c:pt>
                <c:pt idx="1214">
                  <c:v>5895</c:v>
                </c:pt>
                <c:pt idx="1215">
                  <c:v>6032</c:v>
                </c:pt>
                <c:pt idx="1216">
                  <c:v>6155</c:v>
                </c:pt>
                <c:pt idx="1217">
                  <c:v>6282</c:v>
                </c:pt>
                <c:pt idx="1218">
                  <c:v>6285</c:v>
                </c:pt>
                <c:pt idx="1219">
                  <c:v>6207</c:v>
                </c:pt>
                <c:pt idx="1220">
                  <c:v>6260</c:v>
                </c:pt>
                <c:pt idx="1221">
                  <c:v>6150</c:v>
                </c:pt>
                <c:pt idx="1222">
                  <c:v>6272</c:v>
                </c:pt>
                <c:pt idx="1223">
                  <c:v>6310</c:v>
                </c:pt>
                <c:pt idx="1224">
                  <c:v>6390</c:v>
                </c:pt>
                <c:pt idx="1225">
                  <c:v>6452</c:v>
                </c:pt>
                <c:pt idx="1226">
                  <c:v>6485</c:v>
                </c:pt>
                <c:pt idx="1227">
                  <c:v>6445</c:v>
                </c:pt>
                <c:pt idx="1228">
                  <c:v>6345</c:v>
                </c:pt>
                <c:pt idx="1229">
                  <c:v>6395</c:v>
                </c:pt>
                <c:pt idx="1230">
                  <c:v>6385</c:v>
                </c:pt>
                <c:pt idx="1231">
                  <c:v>6430</c:v>
                </c:pt>
                <c:pt idx="1232">
                  <c:v>6400</c:v>
                </c:pt>
                <c:pt idx="1233">
                  <c:v>6450</c:v>
                </c:pt>
                <c:pt idx="1234">
                  <c:v>6426</c:v>
                </c:pt>
                <c:pt idx="1235">
                  <c:v>6383</c:v>
                </c:pt>
                <c:pt idx="1236">
                  <c:v>6445</c:v>
                </c:pt>
                <c:pt idx="1237">
                  <c:v>6455</c:v>
                </c:pt>
                <c:pt idx="1238">
                  <c:v>6415</c:v>
                </c:pt>
                <c:pt idx="1239">
                  <c:v>6285</c:v>
                </c:pt>
                <c:pt idx="1240">
                  <c:v>6310</c:v>
                </c:pt>
                <c:pt idx="1241">
                  <c:v>6400</c:v>
                </c:pt>
                <c:pt idx="1242">
                  <c:v>6581</c:v>
                </c:pt>
                <c:pt idx="1243">
                  <c:v>6695</c:v>
                </c:pt>
                <c:pt idx="1244">
                  <c:v>6575</c:v>
                </c:pt>
                <c:pt idx="1245">
                  <c:v>6533</c:v>
                </c:pt>
                <c:pt idx="1246">
                  <c:v>6570</c:v>
                </c:pt>
                <c:pt idx="1247">
                  <c:v>6660</c:v>
                </c:pt>
                <c:pt idx="1248">
                  <c:v>6595</c:v>
                </c:pt>
                <c:pt idx="1249">
                  <c:v>6598</c:v>
                </c:pt>
                <c:pt idx="1250">
                  <c:v>6565</c:v>
                </c:pt>
                <c:pt idx="1251">
                  <c:v>6766</c:v>
                </c:pt>
                <c:pt idx="1252">
                  <c:v>6950</c:v>
                </c:pt>
                <c:pt idx="1253">
                  <c:v>6900</c:v>
                </c:pt>
                <c:pt idx="1254">
                  <c:v>6824</c:v>
                </c:pt>
                <c:pt idx="1255">
                  <c:v>6940</c:v>
                </c:pt>
                <c:pt idx="1256">
                  <c:v>7195</c:v>
                </c:pt>
                <c:pt idx="1257">
                  <c:v>7265</c:v>
                </c:pt>
                <c:pt idx="1258">
                  <c:v>7275</c:v>
                </c:pt>
                <c:pt idx="1259">
                  <c:v>7276</c:v>
                </c:pt>
                <c:pt idx="1260">
                  <c:v>7405</c:v>
                </c:pt>
                <c:pt idx="1261">
                  <c:v>7470</c:v>
                </c:pt>
                <c:pt idx="1262">
                  <c:v>7540</c:v>
                </c:pt>
                <c:pt idx="1263">
                  <c:v>7460</c:v>
                </c:pt>
                <c:pt idx="1264">
                  <c:v>7460</c:v>
                </c:pt>
                <c:pt idx="1265">
                  <c:v>7365</c:v>
                </c:pt>
                <c:pt idx="1266">
                  <c:v>7425</c:v>
                </c:pt>
                <c:pt idx="1267">
                  <c:v>7281</c:v>
                </c:pt>
                <c:pt idx="1268">
                  <c:v>7315</c:v>
                </c:pt>
                <c:pt idx="1269">
                  <c:v>7390</c:v>
                </c:pt>
                <c:pt idx="1270">
                  <c:v>7657</c:v>
                </c:pt>
                <c:pt idx="1271">
                  <c:v>7710</c:v>
                </c:pt>
                <c:pt idx="1272">
                  <c:v>7535</c:v>
                </c:pt>
                <c:pt idx="1273">
                  <c:v>7640</c:v>
                </c:pt>
                <c:pt idx="1274">
                  <c:v>7703</c:v>
                </c:pt>
                <c:pt idx="1275">
                  <c:v>7690</c:v>
                </c:pt>
                <c:pt idx="1276">
                  <c:v>7590</c:v>
                </c:pt>
                <c:pt idx="1277">
                  <c:v>7625</c:v>
                </c:pt>
                <c:pt idx="1278">
                  <c:v>7625</c:v>
                </c:pt>
                <c:pt idx="1279">
                  <c:v>7670</c:v>
                </c:pt>
                <c:pt idx="1280">
                  <c:v>7704</c:v>
                </c:pt>
                <c:pt idx="1281">
                  <c:v>8030</c:v>
                </c:pt>
                <c:pt idx="1282">
                  <c:v>8035</c:v>
                </c:pt>
                <c:pt idx="1283">
                  <c:v>8495</c:v>
                </c:pt>
                <c:pt idx="1284">
                  <c:v>9220</c:v>
                </c:pt>
                <c:pt idx="1285">
                  <c:v>8635</c:v>
                </c:pt>
                <c:pt idx="1286">
                  <c:v>8860</c:v>
                </c:pt>
                <c:pt idx="1287">
                  <c:v>8725</c:v>
                </c:pt>
                <c:pt idx="1288">
                  <c:v>8860</c:v>
                </c:pt>
                <c:pt idx="1289">
                  <c:v>8630</c:v>
                </c:pt>
                <c:pt idx="1290">
                  <c:v>8080</c:v>
                </c:pt>
                <c:pt idx="1291">
                  <c:v>8278</c:v>
                </c:pt>
                <c:pt idx="1292">
                  <c:v>8625</c:v>
                </c:pt>
                <c:pt idx="1293">
                  <c:v>8610</c:v>
                </c:pt>
                <c:pt idx="1294">
                  <c:v>8150</c:v>
                </c:pt>
                <c:pt idx="1295">
                  <c:v>8450</c:v>
                </c:pt>
                <c:pt idx="1296">
                  <c:v>8340</c:v>
                </c:pt>
                <c:pt idx="1297">
                  <c:v>8474</c:v>
                </c:pt>
                <c:pt idx="1298">
                  <c:v>8490</c:v>
                </c:pt>
                <c:pt idx="1299">
                  <c:v>8490</c:v>
                </c:pt>
                <c:pt idx="1300">
                  <c:v>8490</c:v>
                </c:pt>
                <c:pt idx="1301">
                  <c:v>8570</c:v>
                </c:pt>
                <c:pt idx="1302">
                  <c:v>8800</c:v>
                </c:pt>
                <c:pt idx="1303">
                  <c:v>8870</c:v>
                </c:pt>
                <c:pt idx="1304">
                  <c:v>8870</c:v>
                </c:pt>
                <c:pt idx="1305">
                  <c:v>8890</c:v>
                </c:pt>
                <c:pt idx="1306">
                  <c:v>8800</c:v>
                </c:pt>
                <c:pt idx="1307">
                  <c:v>8925</c:v>
                </c:pt>
                <c:pt idx="1308">
                  <c:v>9090</c:v>
                </c:pt>
                <c:pt idx="1309">
                  <c:v>9140</c:v>
                </c:pt>
                <c:pt idx="1310">
                  <c:v>9280</c:v>
                </c:pt>
                <c:pt idx="1311">
                  <c:v>9415</c:v>
                </c:pt>
                <c:pt idx="1312">
                  <c:v>9520</c:v>
                </c:pt>
                <c:pt idx="1313">
                  <c:v>9620</c:v>
                </c:pt>
                <c:pt idx="1314">
                  <c:v>9490</c:v>
                </c:pt>
                <c:pt idx="1315">
                  <c:v>9560</c:v>
                </c:pt>
                <c:pt idx="1316">
                  <c:v>9560</c:v>
                </c:pt>
                <c:pt idx="1317">
                  <c:v>9945</c:v>
                </c:pt>
                <c:pt idx="1318">
                  <c:v>9920</c:v>
                </c:pt>
                <c:pt idx="1319">
                  <c:v>9970</c:v>
                </c:pt>
                <c:pt idx="1320">
                  <c:v>9970</c:v>
                </c:pt>
                <c:pt idx="1321">
                  <c:v>10310</c:v>
                </c:pt>
                <c:pt idx="1322">
                  <c:v>10015</c:v>
                </c:pt>
                <c:pt idx="1323">
                  <c:v>10085</c:v>
                </c:pt>
                <c:pt idx="1324">
                  <c:v>9695</c:v>
                </c:pt>
                <c:pt idx="1325">
                  <c:v>10015</c:v>
                </c:pt>
                <c:pt idx="1326">
                  <c:v>9665</c:v>
                </c:pt>
                <c:pt idx="1327">
                  <c:v>9820</c:v>
                </c:pt>
                <c:pt idx="1328">
                  <c:v>9780</c:v>
                </c:pt>
                <c:pt idx="1329">
                  <c:v>8750</c:v>
                </c:pt>
                <c:pt idx="1330">
                  <c:v>8960</c:v>
                </c:pt>
                <c:pt idx="1331">
                  <c:v>7980</c:v>
                </c:pt>
                <c:pt idx="1332">
                  <c:v>8260</c:v>
                </c:pt>
                <c:pt idx="1333">
                  <c:v>8345</c:v>
                </c:pt>
                <c:pt idx="1334">
                  <c:v>8330</c:v>
                </c:pt>
                <c:pt idx="1335">
                  <c:v>8045</c:v>
                </c:pt>
                <c:pt idx="1336">
                  <c:v>8305</c:v>
                </c:pt>
                <c:pt idx="1337">
                  <c:v>8380</c:v>
                </c:pt>
                <c:pt idx="1338">
                  <c:v>8350</c:v>
                </c:pt>
                <c:pt idx="1339">
                  <c:v>8350</c:v>
                </c:pt>
                <c:pt idx="1340">
                  <c:v>8440</c:v>
                </c:pt>
                <c:pt idx="1341">
                  <c:v>8365</c:v>
                </c:pt>
                <c:pt idx="1342">
                  <c:v>8205</c:v>
                </c:pt>
                <c:pt idx="1343">
                  <c:v>8240</c:v>
                </c:pt>
                <c:pt idx="1344">
                  <c:v>8025</c:v>
                </c:pt>
                <c:pt idx="1345">
                  <c:v>7570</c:v>
                </c:pt>
                <c:pt idx="1346">
                  <c:v>7155</c:v>
                </c:pt>
                <c:pt idx="1347">
                  <c:v>7266</c:v>
                </c:pt>
                <c:pt idx="1348">
                  <c:v>7900</c:v>
                </c:pt>
                <c:pt idx="1349">
                  <c:v>7815</c:v>
                </c:pt>
                <c:pt idx="1350">
                  <c:v>7600</c:v>
                </c:pt>
                <c:pt idx="1351">
                  <c:v>7660</c:v>
                </c:pt>
                <c:pt idx="1352">
                  <c:v>7750</c:v>
                </c:pt>
                <c:pt idx="1353">
                  <c:v>7620</c:v>
                </c:pt>
                <c:pt idx="1354">
                  <c:v>7620</c:v>
                </c:pt>
                <c:pt idx="1355">
                  <c:v>7575</c:v>
                </c:pt>
                <c:pt idx="1356">
                  <c:v>7520</c:v>
                </c:pt>
                <c:pt idx="1357">
                  <c:v>7270</c:v>
                </c:pt>
                <c:pt idx="1358">
                  <c:v>7207</c:v>
                </c:pt>
                <c:pt idx="1359">
                  <c:v>7145</c:v>
                </c:pt>
                <c:pt idx="1360">
                  <c:v>7300</c:v>
                </c:pt>
                <c:pt idx="1361">
                  <c:v>7401</c:v>
                </c:pt>
                <c:pt idx="1362">
                  <c:v>7700</c:v>
                </c:pt>
                <c:pt idx="1363">
                  <c:v>7690</c:v>
                </c:pt>
                <c:pt idx="1364">
                  <c:v>7650</c:v>
                </c:pt>
                <c:pt idx="1365">
                  <c:v>7692</c:v>
                </c:pt>
                <c:pt idx="1366">
                  <c:v>7515</c:v>
                </c:pt>
                <c:pt idx="1367">
                  <c:v>7580</c:v>
                </c:pt>
                <c:pt idx="1368">
                  <c:v>7670</c:v>
                </c:pt>
                <c:pt idx="1369">
                  <c:v>7600</c:v>
                </c:pt>
                <c:pt idx="1370">
                  <c:v>7620</c:v>
                </c:pt>
                <c:pt idx="1371">
                  <c:v>7630</c:v>
                </c:pt>
                <c:pt idx="1372">
                  <c:v>7630</c:v>
                </c:pt>
                <c:pt idx="1373">
                  <c:v>7621</c:v>
                </c:pt>
                <c:pt idx="1374">
                  <c:v>7555</c:v>
                </c:pt>
                <c:pt idx="1375">
                  <c:v>7395</c:v>
                </c:pt>
                <c:pt idx="1376">
                  <c:v>7290</c:v>
                </c:pt>
                <c:pt idx="1377">
                  <c:v>7325</c:v>
                </c:pt>
                <c:pt idx="1378">
                  <c:v>7325</c:v>
                </c:pt>
                <c:pt idx="1379">
                  <c:v>7325</c:v>
                </c:pt>
                <c:pt idx="1380">
                  <c:v>7350</c:v>
                </c:pt>
                <c:pt idx="1381">
                  <c:v>7226</c:v>
                </c:pt>
                <c:pt idx="1382">
                  <c:v>7150</c:v>
                </c:pt>
                <c:pt idx="1383">
                  <c:v>7420</c:v>
                </c:pt>
                <c:pt idx="1384">
                  <c:v>7410</c:v>
                </c:pt>
                <c:pt idx="1385">
                  <c:v>7220</c:v>
                </c:pt>
                <c:pt idx="1386">
                  <c:v>7170</c:v>
                </c:pt>
                <c:pt idx="1387">
                  <c:v>7255</c:v>
                </c:pt>
                <c:pt idx="1388">
                  <c:v>7350</c:v>
                </c:pt>
                <c:pt idx="1389">
                  <c:v>7165</c:v>
                </c:pt>
                <c:pt idx="1390">
                  <c:v>6715</c:v>
                </c:pt>
                <c:pt idx="1391">
                  <c:v>6995</c:v>
                </c:pt>
                <c:pt idx="1392">
                  <c:v>7140</c:v>
                </c:pt>
                <c:pt idx="1393">
                  <c:v>6980</c:v>
                </c:pt>
                <c:pt idx="1394">
                  <c:v>6980</c:v>
                </c:pt>
                <c:pt idx="1395">
                  <c:v>7075</c:v>
                </c:pt>
                <c:pt idx="1396">
                  <c:v>6950</c:v>
                </c:pt>
                <c:pt idx="1397">
                  <c:v>6970</c:v>
                </c:pt>
                <c:pt idx="1398">
                  <c:v>7000</c:v>
                </c:pt>
                <c:pt idx="1399">
                  <c:v>7015</c:v>
                </c:pt>
                <c:pt idx="1400">
                  <c:v>7190</c:v>
                </c:pt>
                <c:pt idx="1401">
                  <c:v>7290</c:v>
                </c:pt>
                <c:pt idx="1402">
                  <c:v>7270</c:v>
                </c:pt>
                <c:pt idx="1403">
                  <c:v>7340</c:v>
                </c:pt>
                <c:pt idx="1404">
                  <c:v>7550</c:v>
                </c:pt>
                <c:pt idx="1405">
                  <c:v>7590</c:v>
                </c:pt>
                <c:pt idx="1406">
                  <c:v>7570</c:v>
                </c:pt>
                <c:pt idx="1407">
                  <c:v>7560</c:v>
                </c:pt>
                <c:pt idx="1408">
                  <c:v>7535</c:v>
                </c:pt>
                <c:pt idx="1409">
                  <c:v>7535</c:v>
                </c:pt>
                <c:pt idx="1410">
                  <c:v>7531</c:v>
                </c:pt>
                <c:pt idx="1411">
                  <c:v>7520</c:v>
                </c:pt>
                <c:pt idx="1412">
                  <c:v>7580</c:v>
                </c:pt>
                <c:pt idx="1413">
                  <c:v>7771</c:v>
                </c:pt>
                <c:pt idx="1414">
                  <c:v>7945</c:v>
                </c:pt>
                <c:pt idx="1415">
                  <c:v>7750</c:v>
                </c:pt>
                <c:pt idx="1416">
                  <c:v>7730</c:v>
                </c:pt>
                <c:pt idx="1417">
                  <c:v>7740</c:v>
                </c:pt>
                <c:pt idx="1418">
                  <c:v>7725</c:v>
                </c:pt>
                <c:pt idx="1419">
                  <c:v>7740</c:v>
                </c:pt>
                <c:pt idx="1420">
                  <c:v>7730</c:v>
                </c:pt>
                <c:pt idx="1421">
                  <c:v>7620</c:v>
                </c:pt>
                <c:pt idx="1422">
                  <c:v>7655</c:v>
                </c:pt>
                <c:pt idx="1423">
                  <c:v>7770</c:v>
                </c:pt>
                <c:pt idx="1424">
                  <c:v>7765</c:v>
                </c:pt>
                <c:pt idx="1425">
                  <c:v>7650</c:v>
                </c:pt>
                <c:pt idx="1426">
                  <c:v>7730</c:v>
                </c:pt>
                <c:pt idx="1427">
                  <c:v>8125</c:v>
                </c:pt>
                <c:pt idx="1428">
                  <c:v>8271</c:v>
                </c:pt>
                <c:pt idx="1429">
                  <c:v>8190</c:v>
                </c:pt>
                <c:pt idx="1430">
                  <c:v>8095</c:v>
                </c:pt>
                <c:pt idx="1431">
                  <c:v>8173</c:v>
                </c:pt>
                <c:pt idx="1432">
                  <c:v>8155</c:v>
                </c:pt>
                <c:pt idx="1433">
                  <c:v>8345</c:v>
                </c:pt>
                <c:pt idx="1434">
                  <c:v>8360</c:v>
                </c:pt>
                <c:pt idx="1435">
                  <c:v>8635</c:v>
                </c:pt>
                <c:pt idx="1436">
                  <c:v>8620</c:v>
                </c:pt>
                <c:pt idx="1437">
                  <c:v>8480</c:v>
                </c:pt>
                <c:pt idx="1438">
                  <c:v>8545</c:v>
                </c:pt>
                <c:pt idx="1439">
                  <c:v>8490</c:v>
                </c:pt>
                <c:pt idx="1440">
                  <c:v>8575</c:v>
                </c:pt>
                <c:pt idx="1441">
                  <c:v>8705</c:v>
                </c:pt>
                <c:pt idx="1442">
                  <c:v>8731</c:v>
                </c:pt>
                <c:pt idx="1443">
                  <c:v>8580</c:v>
                </c:pt>
                <c:pt idx="1444">
                  <c:v>8730</c:v>
                </c:pt>
                <c:pt idx="1445">
                  <c:v>8711</c:v>
                </c:pt>
                <c:pt idx="1446">
                  <c:v>8610</c:v>
                </c:pt>
                <c:pt idx="1447">
                  <c:v>8630</c:v>
                </c:pt>
                <c:pt idx="1448">
                  <c:v>8443</c:v>
                </c:pt>
                <c:pt idx="1449">
                  <c:v>8545</c:v>
                </c:pt>
                <c:pt idx="1450">
                  <c:v>8490</c:v>
                </c:pt>
                <c:pt idx="1451">
                  <c:v>8560</c:v>
                </c:pt>
                <c:pt idx="1452">
                  <c:v>8640</c:v>
                </c:pt>
                <c:pt idx="1453">
                  <c:v>8760</c:v>
                </c:pt>
                <c:pt idx="1454">
                  <c:v>8735</c:v>
                </c:pt>
                <c:pt idx="1455">
                  <c:v>8755</c:v>
                </c:pt>
                <c:pt idx="1456">
                  <c:v>8620</c:v>
                </c:pt>
                <c:pt idx="1457">
                  <c:v>8970</c:v>
                </c:pt>
                <c:pt idx="1458">
                  <c:v>9010</c:v>
                </c:pt>
                <c:pt idx="1459">
                  <c:v>9090</c:v>
                </c:pt>
                <c:pt idx="1460">
                  <c:v>8910</c:v>
                </c:pt>
                <c:pt idx="1461">
                  <c:v>8895</c:v>
                </c:pt>
                <c:pt idx="1462">
                  <c:v>8817</c:v>
                </c:pt>
                <c:pt idx="1463">
                  <c:v>8883</c:v>
                </c:pt>
                <c:pt idx="1464">
                  <c:v>8845</c:v>
                </c:pt>
                <c:pt idx="1465">
                  <c:v>8850</c:v>
                </c:pt>
                <c:pt idx="1466">
                  <c:v>9025</c:v>
                </c:pt>
                <c:pt idx="1467">
                  <c:v>9140</c:v>
                </c:pt>
                <c:pt idx="1468">
                  <c:v>9140</c:v>
                </c:pt>
                <c:pt idx="1469">
                  <c:v>9120</c:v>
                </c:pt>
                <c:pt idx="1470">
                  <c:v>9095</c:v>
                </c:pt>
                <c:pt idx="1471">
                  <c:v>9113</c:v>
                </c:pt>
                <c:pt idx="1472">
                  <c:v>9215</c:v>
                </c:pt>
                <c:pt idx="1473">
                  <c:v>9210</c:v>
                </c:pt>
                <c:pt idx="1474">
                  <c:v>9210</c:v>
                </c:pt>
                <c:pt idx="1475">
                  <c:v>8950</c:v>
                </c:pt>
                <c:pt idx="1476">
                  <c:v>8775</c:v>
                </c:pt>
                <c:pt idx="1477">
                  <c:v>8415</c:v>
                </c:pt>
                <c:pt idx="1478">
                  <c:v>8430</c:v>
                </c:pt>
                <c:pt idx="1479">
                  <c:v>8290</c:v>
                </c:pt>
                <c:pt idx="1480">
                  <c:v>8156</c:v>
                </c:pt>
                <c:pt idx="1481">
                  <c:v>8410</c:v>
                </c:pt>
                <c:pt idx="1482">
                  <c:v>8420</c:v>
                </c:pt>
                <c:pt idx="1483">
                  <c:v>8340</c:v>
                </c:pt>
                <c:pt idx="1484">
                  <c:v>8365</c:v>
                </c:pt>
                <c:pt idx="1485">
                  <c:v>8610</c:v>
                </c:pt>
                <c:pt idx="1486">
                  <c:v>8435</c:v>
                </c:pt>
                <c:pt idx="1487">
                  <c:v>8320</c:v>
                </c:pt>
                <c:pt idx="1488">
                  <c:v>8370</c:v>
                </c:pt>
                <c:pt idx="1489">
                  <c:v>8460</c:v>
                </c:pt>
                <c:pt idx="1490">
                  <c:v>8285</c:v>
                </c:pt>
                <c:pt idx="1491">
                  <c:v>8390</c:v>
                </c:pt>
                <c:pt idx="1492">
                  <c:v>8460</c:v>
                </c:pt>
                <c:pt idx="1493">
                  <c:v>8571</c:v>
                </c:pt>
                <c:pt idx="1494">
                  <c:v>8565</c:v>
                </c:pt>
                <c:pt idx="1495">
                  <c:v>8556</c:v>
                </c:pt>
                <c:pt idx="1496">
                  <c:v>8515</c:v>
                </c:pt>
                <c:pt idx="1497">
                  <c:v>8270</c:v>
                </c:pt>
                <c:pt idx="1498">
                  <c:v>8408</c:v>
                </c:pt>
                <c:pt idx="1499">
                  <c:v>8165</c:v>
                </c:pt>
                <c:pt idx="1500">
                  <c:v>7850</c:v>
                </c:pt>
                <c:pt idx="1501">
                  <c:v>7910</c:v>
                </c:pt>
                <c:pt idx="1502">
                  <c:v>7960</c:v>
                </c:pt>
                <c:pt idx="1503">
                  <c:v>7925</c:v>
                </c:pt>
                <c:pt idx="1504">
                  <c:v>7860</c:v>
                </c:pt>
                <c:pt idx="1505">
                  <c:v>7850</c:v>
                </c:pt>
                <c:pt idx="1506">
                  <c:v>7685</c:v>
                </c:pt>
                <c:pt idx="1507">
                  <c:v>7750</c:v>
                </c:pt>
                <c:pt idx="1508">
                  <c:v>7866</c:v>
                </c:pt>
                <c:pt idx="1509">
                  <c:v>7780</c:v>
                </c:pt>
                <c:pt idx="1510">
                  <c:v>7765</c:v>
                </c:pt>
                <c:pt idx="1511">
                  <c:v>7770</c:v>
                </c:pt>
                <c:pt idx="1512">
                  <c:v>7820</c:v>
                </c:pt>
                <c:pt idx="1513">
                  <c:v>8000</c:v>
                </c:pt>
                <c:pt idx="1514">
                  <c:v>7920</c:v>
                </c:pt>
                <c:pt idx="1515">
                  <c:v>8195</c:v>
                </c:pt>
                <c:pt idx="1516">
                  <c:v>8470</c:v>
                </c:pt>
                <c:pt idx="1517">
                  <c:v>8900</c:v>
                </c:pt>
                <c:pt idx="1518">
                  <c:v>8700</c:v>
                </c:pt>
                <c:pt idx="1519">
                  <c:v>8630</c:v>
                </c:pt>
                <c:pt idx="1520">
                  <c:v>8695</c:v>
                </c:pt>
                <c:pt idx="1521">
                  <c:v>8730</c:v>
                </c:pt>
                <c:pt idx="1522">
                  <c:v>8945</c:v>
                </c:pt>
                <c:pt idx="1523">
                  <c:v>8780</c:v>
                </c:pt>
                <c:pt idx="1524">
                  <c:v>8715</c:v>
                </c:pt>
                <c:pt idx="1525">
                  <c:v>8720</c:v>
                </c:pt>
                <c:pt idx="1526">
                  <c:v>8470</c:v>
                </c:pt>
                <c:pt idx="1527">
                  <c:v>8441</c:v>
                </c:pt>
                <c:pt idx="1528">
                  <c:v>8410</c:v>
                </c:pt>
                <c:pt idx="1529">
                  <c:v>8535</c:v>
                </c:pt>
                <c:pt idx="1530">
                  <c:v>8485</c:v>
                </c:pt>
                <c:pt idx="1531">
                  <c:v>8345</c:v>
                </c:pt>
                <c:pt idx="1532">
                  <c:v>8300</c:v>
                </c:pt>
                <c:pt idx="1533">
                  <c:v>8440</c:v>
                </c:pt>
                <c:pt idx="1534">
                  <c:v>8420</c:v>
                </c:pt>
                <c:pt idx="1535">
                  <c:v>8461</c:v>
                </c:pt>
                <c:pt idx="1536">
                  <c:v>8530</c:v>
                </c:pt>
                <c:pt idx="1537">
                  <c:v>8580</c:v>
                </c:pt>
                <c:pt idx="1538">
                  <c:v>8630</c:v>
                </c:pt>
                <c:pt idx="1539">
                  <c:v>8497</c:v>
                </c:pt>
                <c:pt idx="1540">
                  <c:v>8350</c:v>
                </c:pt>
                <c:pt idx="1541">
                  <c:v>8180</c:v>
                </c:pt>
                <c:pt idx="1542">
                  <c:v>8235</c:v>
                </c:pt>
                <c:pt idx="1543">
                  <c:v>8146</c:v>
                </c:pt>
                <c:pt idx="1544">
                  <c:v>7985</c:v>
                </c:pt>
                <c:pt idx="1545">
                  <c:v>7860</c:v>
                </c:pt>
                <c:pt idx="1546">
                  <c:v>7955</c:v>
                </c:pt>
                <c:pt idx="1547">
                  <c:v>8075</c:v>
                </c:pt>
                <c:pt idx="1548">
                  <c:v>8220</c:v>
                </c:pt>
                <c:pt idx="1549">
                  <c:v>8185</c:v>
                </c:pt>
                <c:pt idx="1550">
                  <c:v>8232</c:v>
                </c:pt>
                <c:pt idx="1551">
                  <c:v>8130</c:v>
                </c:pt>
                <c:pt idx="1552">
                  <c:v>8220</c:v>
                </c:pt>
                <c:pt idx="1553">
                  <c:v>8225</c:v>
                </c:pt>
                <c:pt idx="1554">
                  <c:v>8110</c:v>
                </c:pt>
                <c:pt idx="1555">
                  <c:v>8100</c:v>
                </c:pt>
                <c:pt idx="1556">
                  <c:v>8070</c:v>
                </c:pt>
                <c:pt idx="1557">
                  <c:v>8130</c:v>
                </c:pt>
                <c:pt idx="1558">
                  <c:v>8080</c:v>
                </c:pt>
                <c:pt idx="1559">
                  <c:v>8080</c:v>
                </c:pt>
                <c:pt idx="1560">
                  <c:v>8080</c:v>
                </c:pt>
                <c:pt idx="1561">
                  <c:v>8070</c:v>
                </c:pt>
                <c:pt idx="1562">
                  <c:v>8060</c:v>
                </c:pt>
                <c:pt idx="1563">
                  <c:v>8094.16</c:v>
                </c:pt>
                <c:pt idx="1564">
                  <c:v>8094.16</c:v>
                </c:pt>
                <c:pt idx="1565">
                  <c:v>7702</c:v>
                </c:pt>
                <c:pt idx="1566">
                  <c:v>7370</c:v>
                </c:pt>
                <c:pt idx="1567">
                  <c:v>7620</c:v>
                </c:pt>
                <c:pt idx="1568">
                  <c:v>7570</c:v>
                </c:pt>
                <c:pt idx="1569">
                  <c:v>7730</c:v>
                </c:pt>
                <c:pt idx="1570">
                  <c:v>7640</c:v>
                </c:pt>
                <c:pt idx="1571">
                  <c:v>7540</c:v>
                </c:pt>
                <c:pt idx="1572">
                  <c:v>7630</c:v>
                </c:pt>
                <c:pt idx="1573">
                  <c:v>7680</c:v>
                </c:pt>
                <c:pt idx="1574">
                  <c:v>7490</c:v>
                </c:pt>
                <c:pt idx="1575">
                  <c:v>7505</c:v>
                </c:pt>
                <c:pt idx="1576">
                  <c:v>7805</c:v>
                </c:pt>
                <c:pt idx="1577">
                  <c:v>8190</c:v>
                </c:pt>
                <c:pt idx="1578">
                  <c:v>8210</c:v>
                </c:pt>
                <c:pt idx="1579">
                  <c:v>8115</c:v>
                </c:pt>
                <c:pt idx="1580">
                  <c:v>8190</c:v>
                </c:pt>
                <c:pt idx="1581">
                  <c:v>8116</c:v>
                </c:pt>
                <c:pt idx="1582">
                  <c:v>8235</c:v>
                </c:pt>
                <c:pt idx="1583">
                  <c:v>8110</c:v>
                </c:pt>
                <c:pt idx="1584">
                  <c:v>8001</c:v>
                </c:pt>
                <c:pt idx="1585">
                  <c:v>8125</c:v>
                </c:pt>
                <c:pt idx="1586">
                  <c:v>7865.64</c:v>
                </c:pt>
                <c:pt idx="1587">
                  <c:v>8491</c:v>
                </c:pt>
                <c:pt idx="1588">
                  <c:v>8625</c:v>
                </c:pt>
                <c:pt idx="1589">
                  <c:v>8405</c:v>
                </c:pt>
                <c:pt idx="1590">
                  <c:v>8325</c:v>
                </c:pt>
                <c:pt idx="1591">
                  <c:v>8370</c:v>
                </c:pt>
                <c:pt idx="1592">
                  <c:v>8325</c:v>
                </c:pt>
                <c:pt idx="1593">
                  <c:v>8265</c:v>
                </c:pt>
                <c:pt idx="1594">
                  <c:v>8250</c:v>
                </c:pt>
                <c:pt idx="1595">
                  <c:v>8155</c:v>
                </c:pt>
                <c:pt idx="1596">
                  <c:v>8120</c:v>
                </c:pt>
                <c:pt idx="1597">
                  <c:v>8265</c:v>
                </c:pt>
                <c:pt idx="1598">
                  <c:v>8200</c:v>
                </c:pt>
                <c:pt idx="1599">
                  <c:v>8245</c:v>
                </c:pt>
                <c:pt idx="1600">
                  <c:v>8225</c:v>
                </c:pt>
                <c:pt idx="1601">
                  <c:v>8215</c:v>
                </c:pt>
                <c:pt idx="1602">
                  <c:v>8271</c:v>
                </c:pt>
                <c:pt idx="1603">
                  <c:v>8210</c:v>
                </c:pt>
                <c:pt idx="1604">
                  <c:v>8190</c:v>
                </c:pt>
                <c:pt idx="1605">
                  <c:v>7915</c:v>
                </c:pt>
                <c:pt idx="1606">
                  <c:v>7910</c:v>
                </c:pt>
                <c:pt idx="1607">
                  <c:v>8218.67</c:v>
                </c:pt>
                <c:pt idx="1608">
                  <c:v>7790</c:v>
                </c:pt>
                <c:pt idx="1609">
                  <c:v>7865</c:v>
                </c:pt>
                <c:pt idx="1610">
                  <c:v>7735</c:v>
                </c:pt>
                <c:pt idx="1611">
                  <c:v>7610</c:v>
                </c:pt>
                <c:pt idx="1612">
                  <c:v>7625</c:v>
                </c:pt>
                <c:pt idx="1613">
                  <c:v>7835</c:v>
                </c:pt>
                <c:pt idx="1614">
                  <c:v>8097</c:v>
                </c:pt>
                <c:pt idx="1615">
                  <c:v>7950</c:v>
                </c:pt>
                <c:pt idx="1616">
                  <c:v>8030</c:v>
                </c:pt>
                <c:pt idx="1617">
                  <c:v>8022</c:v>
                </c:pt>
                <c:pt idx="1618">
                  <c:v>8015</c:v>
                </c:pt>
                <c:pt idx="1619">
                  <c:v>8050</c:v>
                </c:pt>
                <c:pt idx="1620">
                  <c:v>8085</c:v>
                </c:pt>
                <c:pt idx="1621">
                  <c:v>8190</c:v>
                </c:pt>
                <c:pt idx="1622">
                  <c:v>8296</c:v>
                </c:pt>
                <c:pt idx="1623">
                  <c:v>8310</c:v>
                </c:pt>
                <c:pt idx="1624">
                  <c:v>8120</c:v>
                </c:pt>
                <c:pt idx="1625">
                  <c:v>8245</c:v>
                </c:pt>
                <c:pt idx="1626">
                  <c:v>8360</c:v>
                </c:pt>
                <c:pt idx="1627">
                  <c:v>8220</c:v>
                </c:pt>
                <c:pt idx="1628">
                  <c:v>8024.29</c:v>
                </c:pt>
                <c:pt idx="1629">
                  <c:v>8030</c:v>
                </c:pt>
                <c:pt idx="1630">
                  <c:v>8080</c:v>
                </c:pt>
                <c:pt idx="1631">
                  <c:v>8030</c:v>
                </c:pt>
                <c:pt idx="1632">
                  <c:v>8020</c:v>
                </c:pt>
                <c:pt idx="1633">
                  <c:v>8020</c:v>
                </c:pt>
                <c:pt idx="1634">
                  <c:v>8020</c:v>
                </c:pt>
                <c:pt idx="1635">
                  <c:v>8040</c:v>
                </c:pt>
                <c:pt idx="1636">
                  <c:v>7940</c:v>
                </c:pt>
                <c:pt idx="1637">
                  <c:v>8140</c:v>
                </c:pt>
                <c:pt idx="1638">
                  <c:v>8200</c:v>
                </c:pt>
                <c:pt idx="1639">
                  <c:v>8190</c:v>
                </c:pt>
                <c:pt idx="1640">
                  <c:v>8055</c:v>
                </c:pt>
                <c:pt idx="1641">
                  <c:v>8125</c:v>
                </c:pt>
                <c:pt idx="1642">
                  <c:v>8085</c:v>
                </c:pt>
                <c:pt idx="1643">
                  <c:v>7980</c:v>
                </c:pt>
                <c:pt idx="1644">
                  <c:v>7970</c:v>
                </c:pt>
                <c:pt idx="1645">
                  <c:v>8110</c:v>
                </c:pt>
                <c:pt idx="1646">
                  <c:v>7965</c:v>
                </c:pt>
                <c:pt idx="1647">
                  <c:v>8044</c:v>
                </c:pt>
                <c:pt idx="1648">
                  <c:v>7970</c:v>
                </c:pt>
                <c:pt idx="1649">
                  <c:v>8002</c:v>
                </c:pt>
                <c:pt idx="1650">
                  <c:v>7955</c:v>
                </c:pt>
                <c:pt idx="1651">
                  <c:v>7850</c:v>
                </c:pt>
                <c:pt idx="1652">
                  <c:v>8060</c:v>
                </c:pt>
                <c:pt idx="1653">
                  <c:v>8090</c:v>
                </c:pt>
                <c:pt idx="1654">
                  <c:v>8090</c:v>
                </c:pt>
                <c:pt idx="1655">
                  <c:v>8200</c:v>
                </c:pt>
                <c:pt idx="1656">
                  <c:v>8390</c:v>
                </c:pt>
                <c:pt idx="1657">
                  <c:v>8375</c:v>
                </c:pt>
                <c:pt idx="1658">
                  <c:v>8278</c:v>
                </c:pt>
                <c:pt idx="1659">
                  <c:v>8280</c:v>
                </c:pt>
                <c:pt idx="1660">
                  <c:v>8280</c:v>
                </c:pt>
                <c:pt idx="1661">
                  <c:v>8020</c:v>
                </c:pt>
                <c:pt idx="1662">
                  <c:v>7980</c:v>
                </c:pt>
                <c:pt idx="1663">
                  <c:v>8025</c:v>
                </c:pt>
                <c:pt idx="1664">
                  <c:v>7830</c:v>
                </c:pt>
                <c:pt idx="1665">
                  <c:v>7996</c:v>
                </c:pt>
                <c:pt idx="1666">
                  <c:v>7735</c:v>
                </c:pt>
                <c:pt idx="1667">
                  <c:v>7800</c:v>
                </c:pt>
                <c:pt idx="1668">
                  <c:v>7740</c:v>
                </c:pt>
                <c:pt idx="1669">
                  <c:v>7740</c:v>
                </c:pt>
                <c:pt idx="1670">
                  <c:v>7850</c:v>
                </c:pt>
                <c:pt idx="1671">
                  <c:v>7915</c:v>
                </c:pt>
                <c:pt idx="1672">
                  <c:v>7946</c:v>
                </c:pt>
                <c:pt idx="1673">
                  <c:v>8029.62</c:v>
                </c:pt>
                <c:pt idx="1674">
                  <c:v>7935</c:v>
                </c:pt>
                <c:pt idx="1675">
                  <c:v>7775</c:v>
                </c:pt>
                <c:pt idx="1676">
                  <c:v>7845</c:v>
                </c:pt>
                <c:pt idx="1677">
                  <c:v>7805</c:v>
                </c:pt>
                <c:pt idx="1678">
                  <c:v>7825</c:v>
                </c:pt>
                <c:pt idx="1679">
                  <c:v>7825</c:v>
                </c:pt>
                <c:pt idx="1680">
                  <c:v>7810</c:v>
                </c:pt>
                <c:pt idx="1681">
                  <c:v>7760</c:v>
                </c:pt>
                <c:pt idx="1682">
                  <c:v>7800</c:v>
                </c:pt>
                <c:pt idx="1683">
                  <c:v>7785</c:v>
                </c:pt>
                <c:pt idx="1684">
                  <c:v>7677</c:v>
                </c:pt>
                <c:pt idx="1685">
                  <c:v>7686</c:v>
                </c:pt>
                <c:pt idx="1686">
                  <c:v>7720</c:v>
                </c:pt>
                <c:pt idx="1687">
                  <c:v>7680</c:v>
                </c:pt>
                <c:pt idx="1688">
                  <c:v>7630</c:v>
                </c:pt>
                <c:pt idx="1689">
                  <c:v>7570</c:v>
                </c:pt>
                <c:pt idx="1690">
                  <c:v>7576</c:v>
                </c:pt>
                <c:pt idx="1691">
                  <c:v>7440</c:v>
                </c:pt>
                <c:pt idx="1692">
                  <c:v>7505</c:v>
                </c:pt>
                <c:pt idx="1693">
                  <c:v>7711.95</c:v>
                </c:pt>
                <c:pt idx="1694">
                  <c:v>7615</c:v>
                </c:pt>
                <c:pt idx="1695">
                  <c:v>7570</c:v>
                </c:pt>
                <c:pt idx="1696">
                  <c:v>7640</c:v>
                </c:pt>
                <c:pt idx="1697">
                  <c:v>7551</c:v>
                </c:pt>
                <c:pt idx="1698">
                  <c:v>7560</c:v>
                </c:pt>
                <c:pt idx="1699">
                  <c:v>7530</c:v>
                </c:pt>
                <c:pt idx="1700">
                  <c:v>7460</c:v>
                </c:pt>
                <c:pt idx="1701">
                  <c:v>7435</c:v>
                </c:pt>
                <c:pt idx="1702">
                  <c:v>7190</c:v>
                </c:pt>
                <c:pt idx="1703">
                  <c:v>7215</c:v>
                </c:pt>
                <c:pt idx="1704">
                  <c:v>7170</c:v>
                </c:pt>
                <c:pt idx="1705">
                  <c:v>6955</c:v>
                </c:pt>
                <c:pt idx="1706">
                  <c:v>7088</c:v>
                </c:pt>
                <c:pt idx="1707">
                  <c:v>7096</c:v>
                </c:pt>
                <c:pt idx="1708">
                  <c:v>7050</c:v>
                </c:pt>
                <c:pt idx="1709">
                  <c:v>6970</c:v>
                </c:pt>
                <c:pt idx="1710">
                  <c:v>7015</c:v>
                </c:pt>
                <c:pt idx="1711">
                  <c:v>6960</c:v>
                </c:pt>
                <c:pt idx="1712">
                  <c:v>7010</c:v>
                </c:pt>
                <c:pt idx="1713">
                  <c:v>6945</c:v>
                </c:pt>
                <c:pt idx="1714">
                  <c:v>6995</c:v>
                </c:pt>
                <c:pt idx="1715">
                  <c:v>6910</c:v>
                </c:pt>
                <c:pt idx="1716">
                  <c:v>7206.52</c:v>
                </c:pt>
                <c:pt idx="1717">
                  <c:v>6900</c:v>
                </c:pt>
                <c:pt idx="1718">
                  <c:v>6865</c:v>
                </c:pt>
                <c:pt idx="1719">
                  <c:v>6820</c:v>
                </c:pt>
                <c:pt idx="1720">
                  <c:v>6810</c:v>
                </c:pt>
                <c:pt idx="1721">
                  <c:v>6905</c:v>
                </c:pt>
                <c:pt idx="1722">
                  <c:v>7125</c:v>
                </c:pt>
                <c:pt idx="1723">
                  <c:v>7135</c:v>
                </c:pt>
                <c:pt idx="1724">
                  <c:v>7110</c:v>
                </c:pt>
                <c:pt idx="1725">
                  <c:v>6985</c:v>
                </c:pt>
                <c:pt idx="1726">
                  <c:v>6970</c:v>
                </c:pt>
                <c:pt idx="1727">
                  <c:v>6960</c:v>
                </c:pt>
                <c:pt idx="1728">
                  <c:v>6950</c:v>
                </c:pt>
                <c:pt idx="1729">
                  <c:v>7010</c:v>
                </c:pt>
                <c:pt idx="1730">
                  <c:v>6975</c:v>
                </c:pt>
                <c:pt idx="1731">
                  <c:v>7036</c:v>
                </c:pt>
                <c:pt idx="1732">
                  <c:v>7185</c:v>
                </c:pt>
                <c:pt idx="1733">
                  <c:v>7316</c:v>
                </c:pt>
                <c:pt idx="1734">
                  <c:v>7316</c:v>
                </c:pt>
                <c:pt idx="1735">
                  <c:v>7275</c:v>
                </c:pt>
                <c:pt idx="1736">
                  <c:v>7220</c:v>
                </c:pt>
                <c:pt idx="1737">
                  <c:v>7250</c:v>
                </c:pt>
                <c:pt idx="1738">
                  <c:v>7056.76</c:v>
                </c:pt>
                <c:pt idx="1739">
                  <c:v>7370</c:v>
                </c:pt>
                <c:pt idx="1740">
                  <c:v>7305</c:v>
                </c:pt>
                <c:pt idx="1741">
                  <c:v>7500</c:v>
                </c:pt>
                <c:pt idx="1742">
                  <c:v>7432</c:v>
                </c:pt>
                <c:pt idx="1743">
                  <c:v>7345</c:v>
                </c:pt>
                <c:pt idx="1744">
                  <c:v>7485</c:v>
                </c:pt>
                <c:pt idx="1745">
                  <c:v>7485</c:v>
                </c:pt>
                <c:pt idx="1746">
                  <c:v>7542</c:v>
                </c:pt>
                <c:pt idx="1747">
                  <c:v>7465</c:v>
                </c:pt>
                <c:pt idx="1748">
                  <c:v>7498</c:v>
                </c:pt>
                <c:pt idx="1749">
                  <c:v>7395</c:v>
                </c:pt>
                <c:pt idx="1750">
                  <c:v>7270</c:v>
                </c:pt>
                <c:pt idx="1751">
                  <c:v>7305</c:v>
                </c:pt>
                <c:pt idx="1752">
                  <c:v>7275</c:v>
                </c:pt>
                <c:pt idx="1753">
                  <c:v>7270</c:v>
                </c:pt>
                <c:pt idx="1754">
                  <c:v>7150</c:v>
                </c:pt>
                <c:pt idx="1755">
                  <c:v>7145</c:v>
                </c:pt>
                <c:pt idx="1756">
                  <c:v>7150</c:v>
                </c:pt>
                <c:pt idx="1757">
                  <c:v>7150</c:v>
                </c:pt>
                <c:pt idx="1758">
                  <c:v>7212</c:v>
                </c:pt>
                <c:pt idx="1759">
                  <c:v>7010</c:v>
                </c:pt>
                <c:pt idx="1760">
                  <c:v>6907</c:v>
                </c:pt>
                <c:pt idx="1761">
                  <c:v>6925</c:v>
                </c:pt>
                <c:pt idx="1762">
                  <c:v>6960</c:v>
                </c:pt>
                <c:pt idx="1763">
                  <c:v>7030</c:v>
                </c:pt>
                <c:pt idx="1764">
                  <c:v>6985</c:v>
                </c:pt>
                <c:pt idx="1765">
                  <c:v>6940</c:v>
                </c:pt>
                <c:pt idx="1766">
                  <c:v>6970</c:v>
                </c:pt>
                <c:pt idx="1767">
                  <c:v>7035</c:v>
                </c:pt>
                <c:pt idx="1768">
                  <c:v>7035</c:v>
                </c:pt>
                <c:pt idx="1769">
                  <c:v>7025</c:v>
                </c:pt>
                <c:pt idx="1770">
                  <c:v>7032</c:v>
                </c:pt>
                <c:pt idx="1771">
                  <c:v>6968</c:v>
                </c:pt>
                <c:pt idx="1772">
                  <c:v>6980</c:v>
                </c:pt>
                <c:pt idx="1773">
                  <c:v>6970</c:v>
                </c:pt>
                <c:pt idx="1774">
                  <c:v>6950</c:v>
                </c:pt>
                <c:pt idx="1775">
                  <c:v>6950</c:v>
                </c:pt>
                <c:pt idx="1776">
                  <c:v>7069</c:v>
                </c:pt>
                <c:pt idx="1777">
                  <c:v>7080</c:v>
                </c:pt>
                <c:pt idx="1778">
                  <c:v>7110</c:v>
                </c:pt>
                <c:pt idx="1779">
                  <c:v>7240</c:v>
                </c:pt>
                <c:pt idx="1780">
                  <c:v>7220</c:v>
                </c:pt>
                <c:pt idx="1781">
                  <c:v>7163</c:v>
                </c:pt>
                <c:pt idx="1782">
                  <c:v>7034.09</c:v>
                </c:pt>
                <c:pt idx="1783">
                  <c:v>7110</c:v>
                </c:pt>
                <c:pt idx="1784">
                  <c:v>6992</c:v>
                </c:pt>
                <c:pt idx="1785">
                  <c:v>7045</c:v>
                </c:pt>
                <c:pt idx="1786">
                  <c:v>7018</c:v>
                </c:pt>
                <c:pt idx="1787">
                  <c:v>7085</c:v>
                </c:pt>
                <c:pt idx="1788">
                  <c:v>7115</c:v>
                </c:pt>
                <c:pt idx="1789">
                  <c:v>7065</c:v>
                </c:pt>
                <c:pt idx="1790">
                  <c:v>7122</c:v>
                </c:pt>
                <c:pt idx="1791">
                  <c:v>7124</c:v>
                </c:pt>
                <c:pt idx="1792">
                  <c:v>7050</c:v>
                </c:pt>
                <c:pt idx="1793">
                  <c:v>7018</c:v>
                </c:pt>
                <c:pt idx="1794">
                  <c:v>6685</c:v>
                </c:pt>
                <c:pt idx="1795">
                  <c:v>6685</c:v>
                </c:pt>
                <c:pt idx="1796">
                  <c:v>6745</c:v>
                </c:pt>
                <c:pt idx="1797">
                  <c:v>6845</c:v>
                </c:pt>
                <c:pt idx="1798">
                  <c:v>6775</c:v>
                </c:pt>
                <c:pt idx="1799">
                  <c:v>6810</c:v>
                </c:pt>
                <c:pt idx="1800">
                  <c:v>6930</c:v>
                </c:pt>
                <c:pt idx="1801">
                  <c:v>6980</c:v>
                </c:pt>
                <c:pt idx="1802">
                  <c:v>6900</c:v>
                </c:pt>
                <c:pt idx="1803">
                  <c:v>6945.67</c:v>
                </c:pt>
                <c:pt idx="1804">
                  <c:v>6735</c:v>
                </c:pt>
                <c:pt idx="1805">
                  <c:v>6710</c:v>
                </c:pt>
                <c:pt idx="1806">
                  <c:v>6755</c:v>
                </c:pt>
                <c:pt idx="1807">
                  <c:v>6825</c:v>
                </c:pt>
                <c:pt idx="1808">
                  <c:v>6771</c:v>
                </c:pt>
                <c:pt idx="1809">
                  <c:v>6720</c:v>
                </c:pt>
                <c:pt idx="1810">
                  <c:v>6700</c:v>
                </c:pt>
                <c:pt idx="1811">
                  <c:v>6685</c:v>
                </c:pt>
                <c:pt idx="1812">
                  <c:v>6560</c:v>
                </c:pt>
                <c:pt idx="1813">
                  <c:v>6575</c:v>
                </c:pt>
                <c:pt idx="1814">
                  <c:v>6522</c:v>
                </c:pt>
                <c:pt idx="1815">
                  <c:v>6450</c:v>
                </c:pt>
                <c:pt idx="1816">
                  <c:v>6470</c:v>
                </c:pt>
                <c:pt idx="1817">
                  <c:v>6650</c:v>
                </c:pt>
                <c:pt idx="1818">
                  <c:v>6595</c:v>
                </c:pt>
                <c:pt idx="1819">
                  <c:v>6475</c:v>
                </c:pt>
                <c:pt idx="1820">
                  <c:v>6440</c:v>
                </c:pt>
                <c:pt idx="1821">
                  <c:v>6440</c:v>
                </c:pt>
                <c:pt idx="1822">
                  <c:v>6440</c:v>
                </c:pt>
                <c:pt idx="1823">
                  <c:v>6400</c:v>
                </c:pt>
                <c:pt idx="1824">
                  <c:v>6290</c:v>
                </c:pt>
                <c:pt idx="1825">
                  <c:v>6583.65</c:v>
                </c:pt>
                <c:pt idx="1826">
                  <c:v>6583.65</c:v>
                </c:pt>
                <c:pt idx="1827">
                  <c:v>6362</c:v>
                </c:pt>
                <c:pt idx="1828">
                  <c:v>6453</c:v>
                </c:pt>
                <c:pt idx="1829">
                  <c:v>6755</c:v>
                </c:pt>
                <c:pt idx="1830">
                  <c:v>6900</c:v>
                </c:pt>
                <c:pt idx="1831">
                  <c:v>7065</c:v>
                </c:pt>
                <c:pt idx="1832">
                  <c:v>6980</c:v>
                </c:pt>
                <c:pt idx="1833">
                  <c:v>7141</c:v>
                </c:pt>
                <c:pt idx="1834">
                  <c:v>7011</c:v>
                </c:pt>
                <c:pt idx="1835">
                  <c:v>7125</c:v>
                </c:pt>
                <c:pt idx="1836">
                  <c:v>7140</c:v>
                </c:pt>
                <c:pt idx="1837">
                  <c:v>7355</c:v>
                </c:pt>
                <c:pt idx="1838">
                  <c:v>7250</c:v>
                </c:pt>
                <c:pt idx="1839">
                  <c:v>7225</c:v>
                </c:pt>
                <c:pt idx="1840">
                  <c:v>7270</c:v>
                </c:pt>
                <c:pt idx="1841">
                  <c:v>7155</c:v>
                </c:pt>
                <c:pt idx="1842">
                  <c:v>7190</c:v>
                </c:pt>
                <c:pt idx="1843">
                  <c:v>7260</c:v>
                </c:pt>
                <c:pt idx="1844">
                  <c:v>7220</c:v>
                </c:pt>
                <c:pt idx="1845">
                  <c:v>7145</c:v>
                </c:pt>
                <c:pt idx="1846">
                  <c:v>7060</c:v>
                </c:pt>
                <c:pt idx="1847">
                  <c:v>7145</c:v>
                </c:pt>
                <c:pt idx="1848">
                  <c:v>7073.95</c:v>
                </c:pt>
                <c:pt idx="1849">
                  <c:v>7530</c:v>
                </c:pt>
                <c:pt idx="1850">
                  <c:v>7490</c:v>
                </c:pt>
                <c:pt idx="1851">
                  <c:v>7600</c:v>
                </c:pt>
                <c:pt idx="1852">
                  <c:v>7665</c:v>
                </c:pt>
                <c:pt idx="1853">
                  <c:v>7790</c:v>
                </c:pt>
                <c:pt idx="1854">
                  <c:v>7700</c:v>
                </c:pt>
                <c:pt idx="1855">
                  <c:v>7690</c:v>
                </c:pt>
                <c:pt idx="1856">
                  <c:v>7755</c:v>
                </c:pt>
                <c:pt idx="1857">
                  <c:v>7800</c:v>
                </c:pt>
                <c:pt idx="1858">
                  <c:v>7655</c:v>
                </c:pt>
                <c:pt idx="1859">
                  <c:v>7641</c:v>
                </c:pt>
                <c:pt idx="1860">
                  <c:v>7645</c:v>
                </c:pt>
                <c:pt idx="1861">
                  <c:v>7705</c:v>
                </c:pt>
                <c:pt idx="1862">
                  <c:v>7740</c:v>
                </c:pt>
                <c:pt idx="1863">
                  <c:v>7836</c:v>
                </c:pt>
                <c:pt idx="1864">
                  <c:v>7940</c:v>
                </c:pt>
                <c:pt idx="1865">
                  <c:v>7962</c:v>
                </c:pt>
                <c:pt idx="1866">
                  <c:v>7796</c:v>
                </c:pt>
                <c:pt idx="1867">
                  <c:v>7940</c:v>
                </c:pt>
                <c:pt idx="1868">
                  <c:v>7940</c:v>
                </c:pt>
                <c:pt idx="1869">
                  <c:v>8120</c:v>
                </c:pt>
                <c:pt idx="1870">
                  <c:v>8130</c:v>
                </c:pt>
                <c:pt idx="1871">
                  <c:v>8020</c:v>
                </c:pt>
                <c:pt idx="1872">
                  <c:v>7995</c:v>
                </c:pt>
                <c:pt idx="1873">
                  <c:v>8075</c:v>
                </c:pt>
                <c:pt idx="1874">
                  <c:v>8000</c:v>
                </c:pt>
                <c:pt idx="1875">
                  <c:v>7875</c:v>
                </c:pt>
                <c:pt idx="1876">
                  <c:v>7925</c:v>
                </c:pt>
                <c:pt idx="1877">
                  <c:v>7950</c:v>
                </c:pt>
                <c:pt idx="1878">
                  <c:v>7975</c:v>
                </c:pt>
                <c:pt idx="1879">
                  <c:v>8025</c:v>
                </c:pt>
                <c:pt idx="1880">
                  <c:v>7776</c:v>
                </c:pt>
                <c:pt idx="1881">
                  <c:v>7870</c:v>
                </c:pt>
                <c:pt idx="1882">
                  <c:v>7880</c:v>
                </c:pt>
                <c:pt idx="1883">
                  <c:v>7871</c:v>
                </c:pt>
                <c:pt idx="1884">
                  <c:v>7805</c:v>
                </c:pt>
                <c:pt idx="1885">
                  <c:v>7620</c:v>
                </c:pt>
                <c:pt idx="1886">
                  <c:v>7565</c:v>
                </c:pt>
                <c:pt idx="1887">
                  <c:v>7590</c:v>
                </c:pt>
                <c:pt idx="1888">
                  <c:v>7590</c:v>
                </c:pt>
                <c:pt idx="1889">
                  <c:v>7590</c:v>
                </c:pt>
                <c:pt idx="1890">
                  <c:v>7660</c:v>
                </c:pt>
                <c:pt idx="1891">
                  <c:v>7602</c:v>
                </c:pt>
                <c:pt idx="1892">
                  <c:v>7585</c:v>
                </c:pt>
                <c:pt idx="1893">
                  <c:v>7535</c:v>
                </c:pt>
                <c:pt idx="1894">
                  <c:v>7200</c:v>
                </c:pt>
                <c:pt idx="1895">
                  <c:v>7210</c:v>
                </c:pt>
                <c:pt idx="1896">
                  <c:v>7300</c:v>
                </c:pt>
                <c:pt idx="1897">
                  <c:v>7355</c:v>
                </c:pt>
                <c:pt idx="1898">
                  <c:v>7140</c:v>
                </c:pt>
                <c:pt idx="1899">
                  <c:v>7017</c:v>
                </c:pt>
                <c:pt idx="1900">
                  <c:v>7255</c:v>
                </c:pt>
                <c:pt idx="1901">
                  <c:v>7283</c:v>
                </c:pt>
                <c:pt idx="1902">
                  <c:v>7210</c:v>
                </c:pt>
                <c:pt idx="1903">
                  <c:v>7260</c:v>
                </c:pt>
                <c:pt idx="1904">
                  <c:v>7200</c:v>
                </c:pt>
                <c:pt idx="1905">
                  <c:v>7290</c:v>
                </c:pt>
                <c:pt idx="1906">
                  <c:v>7302</c:v>
                </c:pt>
                <c:pt idx="1907">
                  <c:v>7420</c:v>
                </c:pt>
                <c:pt idx="1908">
                  <c:v>7325</c:v>
                </c:pt>
                <c:pt idx="1909">
                  <c:v>7330</c:v>
                </c:pt>
                <c:pt idx="1910">
                  <c:v>7285</c:v>
                </c:pt>
                <c:pt idx="1911">
                  <c:v>7230</c:v>
                </c:pt>
                <c:pt idx="1912">
                  <c:v>7230</c:v>
                </c:pt>
                <c:pt idx="1913">
                  <c:v>7250</c:v>
                </c:pt>
                <c:pt idx="1914">
                  <c:v>7250</c:v>
                </c:pt>
                <c:pt idx="1915">
                  <c:v>7317</c:v>
                </c:pt>
                <c:pt idx="1916">
                  <c:v>7395</c:v>
                </c:pt>
                <c:pt idx="1917">
                  <c:v>7630</c:v>
                </c:pt>
                <c:pt idx="1918">
                  <c:v>7685</c:v>
                </c:pt>
                <c:pt idx="1919">
                  <c:v>7741</c:v>
                </c:pt>
                <c:pt idx="1920">
                  <c:v>7655</c:v>
                </c:pt>
                <c:pt idx="1921">
                  <c:v>7600</c:v>
                </c:pt>
                <c:pt idx="1922">
                  <c:v>7715</c:v>
                </c:pt>
                <c:pt idx="1923">
                  <c:v>7685</c:v>
                </c:pt>
                <c:pt idx="1924">
                  <c:v>7772</c:v>
                </c:pt>
                <c:pt idx="1925">
                  <c:v>7560</c:v>
                </c:pt>
                <c:pt idx="1926">
                  <c:v>7580</c:v>
                </c:pt>
                <c:pt idx="1927">
                  <c:v>7490</c:v>
                </c:pt>
                <c:pt idx="1928">
                  <c:v>7440</c:v>
                </c:pt>
                <c:pt idx="1929">
                  <c:v>7440</c:v>
                </c:pt>
                <c:pt idx="1930">
                  <c:v>7330</c:v>
                </c:pt>
                <c:pt idx="1931">
                  <c:v>7221</c:v>
                </c:pt>
                <c:pt idx="1932">
                  <c:v>7191</c:v>
                </c:pt>
                <c:pt idx="1933">
                  <c:v>7186</c:v>
                </c:pt>
                <c:pt idx="1934">
                  <c:v>6880</c:v>
                </c:pt>
                <c:pt idx="1935">
                  <c:v>6970</c:v>
                </c:pt>
                <c:pt idx="1936">
                  <c:v>7015</c:v>
                </c:pt>
                <c:pt idx="1937">
                  <c:v>7015</c:v>
                </c:pt>
                <c:pt idx="1938">
                  <c:v>7157</c:v>
                </c:pt>
                <c:pt idx="1939">
                  <c:v>7190</c:v>
                </c:pt>
                <c:pt idx="1940">
                  <c:v>7125</c:v>
                </c:pt>
                <c:pt idx="1941">
                  <c:v>7215</c:v>
                </c:pt>
                <c:pt idx="1942">
                  <c:v>7140</c:v>
                </c:pt>
                <c:pt idx="1943">
                  <c:v>7200</c:v>
                </c:pt>
                <c:pt idx="1944">
                  <c:v>7147</c:v>
                </c:pt>
                <c:pt idx="1945">
                  <c:v>7020</c:v>
                </c:pt>
                <c:pt idx="1946">
                  <c:v>7140</c:v>
                </c:pt>
                <c:pt idx="1947">
                  <c:v>7081</c:v>
                </c:pt>
                <c:pt idx="1948">
                  <c:v>7090</c:v>
                </c:pt>
                <c:pt idx="1949">
                  <c:v>7100</c:v>
                </c:pt>
                <c:pt idx="1950">
                  <c:v>7070</c:v>
                </c:pt>
                <c:pt idx="1951">
                  <c:v>7010</c:v>
                </c:pt>
                <c:pt idx="1952">
                  <c:v>6970</c:v>
                </c:pt>
                <c:pt idx="1953">
                  <c:v>6960</c:v>
                </c:pt>
                <c:pt idx="1954">
                  <c:v>6790</c:v>
                </c:pt>
                <c:pt idx="1955">
                  <c:v>6760</c:v>
                </c:pt>
                <c:pt idx="1956">
                  <c:v>6802</c:v>
                </c:pt>
                <c:pt idx="1957">
                  <c:v>6880</c:v>
                </c:pt>
                <c:pt idx="1958">
                  <c:v>6825</c:v>
                </c:pt>
                <c:pt idx="1959">
                  <c:v>6806</c:v>
                </c:pt>
                <c:pt idx="1960">
                  <c:v>6725</c:v>
                </c:pt>
                <c:pt idx="1961">
                  <c:v>6752</c:v>
                </c:pt>
                <c:pt idx="1962">
                  <c:v>6775</c:v>
                </c:pt>
                <c:pt idx="1963">
                  <c:v>6760</c:v>
                </c:pt>
                <c:pt idx="1964">
                  <c:v>6800</c:v>
                </c:pt>
                <c:pt idx="1965">
                  <c:v>6785</c:v>
                </c:pt>
                <c:pt idx="1966">
                  <c:v>6710</c:v>
                </c:pt>
                <c:pt idx="1967">
                  <c:v>6630</c:v>
                </c:pt>
                <c:pt idx="1968">
                  <c:v>6675</c:v>
                </c:pt>
                <c:pt idx="1969">
                  <c:v>6715</c:v>
                </c:pt>
                <c:pt idx="1970">
                  <c:v>6720</c:v>
                </c:pt>
                <c:pt idx="1971">
                  <c:v>6668.5</c:v>
                </c:pt>
                <c:pt idx="1972">
                  <c:v>6667</c:v>
                </c:pt>
                <c:pt idx="1973">
                  <c:v>7079.5</c:v>
                </c:pt>
                <c:pt idx="1974">
                  <c:v>7305</c:v>
                </c:pt>
                <c:pt idx="1975">
                  <c:v>7416</c:v>
                </c:pt>
                <c:pt idx="1976">
                  <c:v>7270</c:v>
                </c:pt>
                <c:pt idx="1977">
                  <c:v>7333</c:v>
                </c:pt>
                <c:pt idx="1978">
                  <c:v>7409</c:v>
                </c:pt>
                <c:pt idx="1979">
                  <c:v>7120</c:v>
                </c:pt>
                <c:pt idx="1980">
                  <c:v>7156</c:v>
                </c:pt>
                <c:pt idx="1981">
                  <c:v>7054</c:v>
                </c:pt>
                <c:pt idx="1982">
                  <c:v>7160.5</c:v>
                </c:pt>
                <c:pt idx="1983">
                  <c:v>6987.75</c:v>
                </c:pt>
                <c:pt idx="1984">
                  <c:v>6760</c:v>
                </c:pt>
                <c:pt idx="1985">
                  <c:v>6593</c:v>
                </c:pt>
                <c:pt idx="1986">
                  <c:v>6408.5</c:v>
                </c:pt>
                <c:pt idx="1987">
                  <c:v>6610.2</c:v>
                </c:pt>
                <c:pt idx="1988">
                  <c:v>6527.1</c:v>
                </c:pt>
                <c:pt idx="1989">
                  <c:v>6568</c:v>
                </c:pt>
                <c:pt idx="1990">
                  <c:v>6569</c:v>
                </c:pt>
                <c:pt idx="1991">
                  <c:v>6700</c:v>
                </c:pt>
                <c:pt idx="1992">
                  <c:v>6615</c:v>
                </c:pt>
                <c:pt idx="1993">
                  <c:v>6555.5</c:v>
                </c:pt>
                <c:pt idx="1994">
                  <c:v>6555.5</c:v>
                </c:pt>
                <c:pt idx="1995">
                  <c:v>6554</c:v>
                </c:pt>
                <c:pt idx="1996">
                  <c:v>6537</c:v>
                </c:pt>
                <c:pt idx="1997">
                  <c:v>6507</c:v>
                </c:pt>
                <c:pt idx="1998">
                  <c:v>6698</c:v>
                </c:pt>
                <c:pt idx="1999">
                  <c:v>6530.5</c:v>
                </c:pt>
                <c:pt idx="2000">
                  <c:v>6522.5</c:v>
                </c:pt>
                <c:pt idx="2001">
                  <c:v>6633</c:v>
                </c:pt>
                <c:pt idx="2002">
                  <c:v>6581</c:v>
                </c:pt>
                <c:pt idx="2003">
                  <c:v>6637</c:v>
                </c:pt>
                <c:pt idx="2004">
                  <c:v>6586</c:v>
                </c:pt>
                <c:pt idx="2005">
                  <c:v>6539</c:v>
                </c:pt>
                <c:pt idx="2006">
                  <c:v>6550.5</c:v>
                </c:pt>
                <c:pt idx="2007">
                  <c:v>6507</c:v>
                </c:pt>
                <c:pt idx="2008">
                  <c:v>6455.15</c:v>
                </c:pt>
                <c:pt idx="2009">
                  <c:v>6400</c:v>
                </c:pt>
                <c:pt idx="2010">
                  <c:v>6349</c:v>
                </c:pt>
                <c:pt idx="2011">
                  <c:v>6370</c:v>
                </c:pt>
                <c:pt idx="2012">
                  <c:v>6419</c:v>
                </c:pt>
                <c:pt idx="2013">
                  <c:v>6451</c:v>
                </c:pt>
                <c:pt idx="2014">
                  <c:v>6422</c:v>
                </c:pt>
                <c:pt idx="2015">
                  <c:v>6351.5</c:v>
                </c:pt>
                <c:pt idx="2016">
                  <c:v>6341</c:v>
                </c:pt>
                <c:pt idx="2017">
                  <c:v>6500.5</c:v>
                </c:pt>
                <c:pt idx="2018">
                  <c:v>6740</c:v>
                </c:pt>
                <c:pt idx="2019">
                  <c:v>7002</c:v>
                </c:pt>
                <c:pt idx="2020">
                  <c:v>6776</c:v>
                </c:pt>
                <c:pt idx="2021">
                  <c:v>6826</c:v>
                </c:pt>
                <c:pt idx="2022">
                  <c:v>6711.5</c:v>
                </c:pt>
                <c:pt idx="2023">
                  <c:v>6627.5</c:v>
                </c:pt>
                <c:pt idx="2024">
                  <c:v>6547</c:v>
                </c:pt>
                <c:pt idx="2025">
                  <c:v>6536</c:v>
                </c:pt>
                <c:pt idx="2026">
                  <c:v>6618</c:v>
                </c:pt>
                <c:pt idx="2027">
                  <c:v>6521.2</c:v>
                </c:pt>
                <c:pt idx="2028">
                  <c:v>6445.2</c:v>
                </c:pt>
                <c:pt idx="2029">
                  <c:v>6403.5</c:v>
                </c:pt>
                <c:pt idx="2030">
                  <c:v>6343</c:v>
                </c:pt>
                <c:pt idx="2031">
                  <c:v>6431</c:v>
                </c:pt>
                <c:pt idx="2032">
                  <c:v>6493</c:v>
                </c:pt>
                <c:pt idx="2033">
                  <c:v>6439</c:v>
                </c:pt>
                <c:pt idx="2034">
                  <c:v>6403.5</c:v>
                </c:pt>
                <c:pt idx="2035">
                  <c:v>6362</c:v>
                </c:pt>
                <c:pt idx="2036">
                  <c:v>6341</c:v>
                </c:pt>
                <c:pt idx="2037">
                  <c:v>6186</c:v>
                </c:pt>
                <c:pt idx="2038">
                  <c:v>6132</c:v>
                </c:pt>
                <c:pt idx="2039">
                  <c:v>6037.5</c:v>
                </c:pt>
                <c:pt idx="2040">
                  <c:v>6138.5</c:v>
                </c:pt>
                <c:pt idx="2041">
                  <c:v>6239</c:v>
                </c:pt>
                <c:pt idx="2042">
                  <c:v>6103</c:v>
                </c:pt>
                <c:pt idx="2043">
                  <c:v>6239</c:v>
                </c:pt>
                <c:pt idx="2044">
                  <c:v>6152</c:v>
                </c:pt>
                <c:pt idx="2045">
                  <c:v>6100</c:v>
                </c:pt>
                <c:pt idx="2046">
                  <c:v>6095</c:v>
                </c:pt>
                <c:pt idx="2047">
                  <c:v>6041.5</c:v>
                </c:pt>
                <c:pt idx="2048">
                  <c:v>6188.75</c:v>
                </c:pt>
                <c:pt idx="2049">
                  <c:v>6227.75</c:v>
                </c:pt>
                <c:pt idx="2050">
                  <c:v>6272</c:v>
                </c:pt>
                <c:pt idx="2051">
                  <c:v>6182</c:v>
                </c:pt>
                <c:pt idx="2052">
                  <c:v>6122.5</c:v>
                </c:pt>
                <c:pt idx="2053">
                  <c:v>6205.75</c:v>
                </c:pt>
                <c:pt idx="2054">
                  <c:v>6135.25</c:v>
                </c:pt>
                <c:pt idx="2055">
                  <c:v>6050</c:v>
                </c:pt>
                <c:pt idx="2056">
                  <c:v>6114.5</c:v>
                </c:pt>
                <c:pt idx="2057">
                  <c:v>6135</c:v>
                </c:pt>
                <c:pt idx="2058">
                  <c:v>6198</c:v>
                </c:pt>
                <c:pt idx="2059">
                  <c:v>6184.5</c:v>
                </c:pt>
                <c:pt idx="2060">
                  <c:v>6145</c:v>
                </c:pt>
                <c:pt idx="2061">
                  <c:v>6214.5</c:v>
                </c:pt>
                <c:pt idx="2062">
                  <c:v>6193</c:v>
                </c:pt>
                <c:pt idx="2063">
                  <c:v>6074</c:v>
                </c:pt>
                <c:pt idx="2064">
                  <c:v>6070.75</c:v>
                </c:pt>
                <c:pt idx="2065">
                  <c:v>5939</c:v>
                </c:pt>
                <c:pt idx="2066">
                  <c:v>5878</c:v>
                </c:pt>
                <c:pt idx="2067">
                  <c:v>6163.5</c:v>
                </c:pt>
                <c:pt idx="2068">
                  <c:v>5946.5</c:v>
                </c:pt>
                <c:pt idx="2069">
                  <c:v>5947.75</c:v>
                </c:pt>
                <c:pt idx="2070">
                  <c:v>6008</c:v>
                </c:pt>
                <c:pt idx="2071">
                  <c:v>6217</c:v>
                </c:pt>
                <c:pt idx="2072">
                  <c:v>6153.6</c:v>
                </c:pt>
                <c:pt idx="2073">
                  <c:v>6155.8</c:v>
                </c:pt>
                <c:pt idx="2074">
                  <c:v>5961</c:v>
                </c:pt>
                <c:pt idx="2075">
                  <c:v>5919</c:v>
                </c:pt>
                <c:pt idx="2076">
                  <c:v>5891</c:v>
                </c:pt>
                <c:pt idx="2077">
                  <c:v>5908</c:v>
                </c:pt>
                <c:pt idx="2078">
                  <c:v>5864</c:v>
                </c:pt>
                <c:pt idx="2079">
                  <c:v>5917</c:v>
                </c:pt>
                <c:pt idx="2080">
                  <c:v>5870</c:v>
                </c:pt>
                <c:pt idx="2081">
                  <c:v>5883.25</c:v>
                </c:pt>
                <c:pt idx="2082">
                  <c:v>5883.25</c:v>
                </c:pt>
                <c:pt idx="2083">
                  <c:v>5883.25</c:v>
                </c:pt>
                <c:pt idx="2084">
                  <c:v>5883</c:v>
                </c:pt>
                <c:pt idx="2085">
                  <c:v>5992</c:v>
                </c:pt>
                <c:pt idx="2086">
                  <c:v>5980</c:v>
                </c:pt>
                <c:pt idx="2087">
                  <c:v>5980</c:v>
                </c:pt>
                <c:pt idx="2088">
                  <c:v>5980</c:v>
                </c:pt>
                <c:pt idx="2089">
                  <c:v>5828</c:v>
                </c:pt>
                <c:pt idx="2090">
                  <c:v>5724</c:v>
                </c:pt>
                <c:pt idx="2091">
                  <c:v>5703.5</c:v>
                </c:pt>
                <c:pt idx="2092">
                  <c:v>5717</c:v>
                </c:pt>
                <c:pt idx="2093">
                  <c:v>5676</c:v>
                </c:pt>
                <c:pt idx="2094">
                  <c:v>5588</c:v>
                </c:pt>
                <c:pt idx="2095">
                  <c:v>5603</c:v>
                </c:pt>
                <c:pt idx="2096">
                  <c:v>5629.25</c:v>
                </c:pt>
                <c:pt idx="2097">
                  <c:v>5514</c:v>
                </c:pt>
                <c:pt idx="2098">
                  <c:v>5500</c:v>
                </c:pt>
                <c:pt idx="2099">
                  <c:v>5346</c:v>
                </c:pt>
                <c:pt idx="2100">
                  <c:v>5338.5</c:v>
                </c:pt>
                <c:pt idx="2101">
                  <c:v>5367</c:v>
                </c:pt>
                <c:pt idx="2102">
                  <c:v>5314</c:v>
                </c:pt>
                <c:pt idx="2103">
                  <c:v>5510</c:v>
                </c:pt>
                <c:pt idx="2104">
                  <c:v>5341</c:v>
                </c:pt>
                <c:pt idx="2105">
                  <c:v>5259</c:v>
                </c:pt>
                <c:pt idx="2106">
                  <c:v>5248</c:v>
                </c:pt>
                <c:pt idx="2107">
                  <c:v>5354</c:v>
                </c:pt>
                <c:pt idx="2108">
                  <c:v>5343.5</c:v>
                </c:pt>
                <c:pt idx="2109">
                  <c:v>5438.25</c:v>
                </c:pt>
                <c:pt idx="2110">
                  <c:v>5339.75</c:v>
                </c:pt>
                <c:pt idx="2111">
                  <c:v>5324.55</c:v>
                </c:pt>
                <c:pt idx="2112">
                  <c:v>5437.7</c:v>
                </c:pt>
                <c:pt idx="2113">
                  <c:v>5491.75</c:v>
                </c:pt>
                <c:pt idx="2114">
                  <c:v>5505.9</c:v>
                </c:pt>
                <c:pt idx="2115">
                  <c:v>5538.5</c:v>
                </c:pt>
                <c:pt idx="2116">
                  <c:v>5600</c:v>
                </c:pt>
                <c:pt idx="2117">
                  <c:v>5643.1</c:v>
                </c:pt>
                <c:pt idx="2118">
                  <c:v>5622.1</c:v>
                </c:pt>
                <c:pt idx="2119">
                  <c:v>5410</c:v>
                </c:pt>
                <c:pt idx="2120">
                  <c:v>5368</c:v>
                </c:pt>
                <c:pt idx="2121">
                  <c:v>5339</c:v>
                </c:pt>
                <c:pt idx="2122">
                  <c:v>5432.5</c:v>
                </c:pt>
                <c:pt idx="2123">
                  <c:v>5437</c:v>
                </c:pt>
                <c:pt idx="2124">
                  <c:v>5311</c:v>
                </c:pt>
                <c:pt idx="2125">
                  <c:v>5169.5</c:v>
                </c:pt>
                <c:pt idx="2126">
                  <c:v>5170</c:v>
                </c:pt>
                <c:pt idx="2127">
                  <c:v>5224</c:v>
                </c:pt>
                <c:pt idx="2128">
                  <c:v>5294.5</c:v>
                </c:pt>
                <c:pt idx="2129">
                  <c:v>5309.75</c:v>
                </c:pt>
                <c:pt idx="2130">
                  <c:v>5246</c:v>
                </c:pt>
                <c:pt idx="2131">
                  <c:v>5220</c:v>
                </c:pt>
                <c:pt idx="2132">
                  <c:v>5340.5</c:v>
                </c:pt>
                <c:pt idx="2133">
                  <c:v>5441.5</c:v>
                </c:pt>
                <c:pt idx="2134">
                  <c:v>5357.5</c:v>
                </c:pt>
                <c:pt idx="2135">
                  <c:v>5337.5</c:v>
                </c:pt>
                <c:pt idx="2136">
                  <c:v>5318</c:v>
                </c:pt>
                <c:pt idx="2137">
                  <c:v>5330.3</c:v>
                </c:pt>
                <c:pt idx="2138">
                  <c:v>5378</c:v>
                </c:pt>
                <c:pt idx="2139">
                  <c:v>5433</c:v>
                </c:pt>
                <c:pt idx="2140">
                  <c:v>5498</c:v>
                </c:pt>
                <c:pt idx="2141">
                  <c:v>5348</c:v>
                </c:pt>
                <c:pt idx="2142">
                  <c:v>5410</c:v>
                </c:pt>
                <c:pt idx="2143">
                  <c:v>5431</c:v>
                </c:pt>
                <c:pt idx="2144">
                  <c:v>5548</c:v>
                </c:pt>
                <c:pt idx="2145">
                  <c:v>5496</c:v>
                </c:pt>
                <c:pt idx="2146">
                  <c:v>5466.25</c:v>
                </c:pt>
                <c:pt idx="2147">
                  <c:v>5433.5</c:v>
                </c:pt>
                <c:pt idx="2148">
                  <c:v>5434.5</c:v>
                </c:pt>
                <c:pt idx="2149">
                  <c:v>5547.5</c:v>
                </c:pt>
                <c:pt idx="2150">
                  <c:v>5473</c:v>
                </c:pt>
                <c:pt idx="2151">
                  <c:v>5442.5</c:v>
                </c:pt>
                <c:pt idx="2152">
                  <c:v>5364</c:v>
                </c:pt>
                <c:pt idx="2153">
                  <c:v>5266.25</c:v>
                </c:pt>
                <c:pt idx="2154">
                  <c:v>5297</c:v>
                </c:pt>
                <c:pt idx="2155">
                  <c:v>5357</c:v>
                </c:pt>
                <c:pt idx="2156">
                  <c:v>5301</c:v>
                </c:pt>
                <c:pt idx="2157">
                  <c:v>5301</c:v>
                </c:pt>
                <c:pt idx="2158">
                  <c:v>5301</c:v>
                </c:pt>
                <c:pt idx="2159">
                  <c:v>5301</c:v>
                </c:pt>
                <c:pt idx="2160">
                  <c:v>5407.5</c:v>
                </c:pt>
                <c:pt idx="2161">
                  <c:v>5478.5</c:v>
                </c:pt>
                <c:pt idx="2162">
                  <c:v>5350</c:v>
                </c:pt>
                <c:pt idx="2163">
                  <c:v>5400.5</c:v>
                </c:pt>
                <c:pt idx="2164">
                  <c:v>5322.75</c:v>
                </c:pt>
                <c:pt idx="2165">
                  <c:v>5458</c:v>
                </c:pt>
                <c:pt idx="2166">
                  <c:v>5438</c:v>
                </c:pt>
                <c:pt idx="2167">
                  <c:v>5450.5</c:v>
                </c:pt>
                <c:pt idx="2168">
                  <c:v>5430.5</c:v>
                </c:pt>
                <c:pt idx="2169">
                  <c:v>5483.25</c:v>
                </c:pt>
                <c:pt idx="2170">
                  <c:v>5483.25</c:v>
                </c:pt>
                <c:pt idx="2171">
                  <c:v>5508.5</c:v>
                </c:pt>
                <c:pt idx="2172">
                  <c:v>5476.5</c:v>
                </c:pt>
                <c:pt idx="2173">
                  <c:v>5492</c:v>
                </c:pt>
                <c:pt idx="2174">
                  <c:v>5492</c:v>
                </c:pt>
                <c:pt idx="2175">
                  <c:v>5458</c:v>
                </c:pt>
                <c:pt idx="2176">
                  <c:v>5388.5</c:v>
                </c:pt>
                <c:pt idx="2177">
                  <c:v>5291.25</c:v>
                </c:pt>
                <c:pt idx="2178">
                  <c:v>5314</c:v>
                </c:pt>
                <c:pt idx="2179">
                  <c:v>5081.5</c:v>
                </c:pt>
                <c:pt idx="2180">
                  <c:v>4991.5</c:v>
                </c:pt>
                <c:pt idx="2181">
                  <c:v>4886</c:v>
                </c:pt>
                <c:pt idx="2182">
                  <c:v>4986</c:v>
                </c:pt>
                <c:pt idx="2183">
                  <c:v>4896</c:v>
                </c:pt>
                <c:pt idx="2184">
                  <c:v>4765</c:v>
                </c:pt>
                <c:pt idx="2185">
                  <c:v>4775</c:v>
                </c:pt>
                <c:pt idx="2186">
                  <c:v>4765</c:v>
                </c:pt>
                <c:pt idx="2187">
                  <c:v>4808.25</c:v>
                </c:pt>
                <c:pt idx="2188">
                  <c:v>4809</c:v>
                </c:pt>
                <c:pt idx="2189">
                  <c:v>4809</c:v>
                </c:pt>
                <c:pt idx="2190">
                  <c:v>4797.5</c:v>
                </c:pt>
                <c:pt idx="2191">
                  <c:v>4815</c:v>
                </c:pt>
                <c:pt idx="2192">
                  <c:v>4922</c:v>
                </c:pt>
                <c:pt idx="2193">
                  <c:v>4900</c:v>
                </c:pt>
                <c:pt idx="2194">
                  <c:v>4640</c:v>
                </c:pt>
                <c:pt idx="2195">
                  <c:v>4571</c:v>
                </c:pt>
                <c:pt idx="2196">
                  <c:v>4631.5</c:v>
                </c:pt>
                <c:pt idx="2197">
                  <c:v>4568.5</c:v>
                </c:pt>
                <c:pt idx="2198">
                  <c:v>4555</c:v>
                </c:pt>
                <c:pt idx="2199">
                  <c:v>4565</c:v>
                </c:pt>
                <c:pt idx="2200">
                  <c:v>4573</c:v>
                </c:pt>
                <c:pt idx="2201">
                  <c:v>4507.5</c:v>
                </c:pt>
                <c:pt idx="2202">
                  <c:v>4515</c:v>
                </c:pt>
                <c:pt idx="2203">
                  <c:v>4464.25</c:v>
                </c:pt>
                <c:pt idx="2204">
                  <c:v>4318</c:v>
                </c:pt>
                <c:pt idx="2205">
                  <c:v>4332</c:v>
                </c:pt>
                <c:pt idx="2206">
                  <c:v>4422</c:v>
                </c:pt>
                <c:pt idx="2207">
                  <c:v>4400</c:v>
                </c:pt>
                <c:pt idx="2208">
                  <c:v>4475.5</c:v>
                </c:pt>
                <c:pt idx="2209">
                  <c:v>4403</c:v>
                </c:pt>
                <c:pt idx="2210">
                  <c:v>4442</c:v>
                </c:pt>
                <c:pt idx="2211">
                  <c:v>4549</c:v>
                </c:pt>
                <c:pt idx="2212">
                  <c:v>4387.5</c:v>
                </c:pt>
                <c:pt idx="2213">
                  <c:v>4372</c:v>
                </c:pt>
                <c:pt idx="2214">
                  <c:v>4319</c:v>
                </c:pt>
                <c:pt idx="2215">
                  <c:v>4323</c:v>
                </c:pt>
                <c:pt idx="2216">
                  <c:v>4176</c:v>
                </c:pt>
                <c:pt idx="2217">
                  <c:v>4182</c:v>
                </c:pt>
                <c:pt idx="2218">
                  <c:v>4274</c:v>
                </c:pt>
                <c:pt idx="2219">
                  <c:v>4242.5</c:v>
                </c:pt>
                <c:pt idx="2220">
                  <c:v>4196</c:v>
                </c:pt>
                <c:pt idx="2221">
                  <c:v>4167</c:v>
                </c:pt>
                <c:pt idx="2222">
                  <c:v>4106</c:v>
                </c:pt>
                <c:pt idx="2223">
                  <c:v>4117.25</c:v>
                </c:pt>
                <c:pt idx="2224">
                  <c:v>4101</c:v>
                </c:pt>
                <c:pt idx="2225">
                  <c:v>4306</c:v>
                </c:pt>
                <c:pt idx="2226">
                  <c:v>4271</c:v>
                </c:pt>
                <c:pt idx="2227">
                  <c:v>4342</c:v>
                </c:pt>
                <c:pt idx="2228">
                  <c:v>4320</c:v>
                </c:pt>
                <c:pt idx="2229">
                  <c:v>4414</c:v>
                </c:pt>
                <c:pt idx="2230">
                  <c:v>4629</c:v>
                </c:pt>
                <c:pt idx="2231">
                  <c:v>4591.5</c:v>
                </c:pt>
                <c:pt idx="2232">
                  <c:v>4472.5</c:v>
                </c:pt>
                <c:pt idx="2233">
                  <c:v>4688</c:v>
                </c:pt>
                <c:pt idx="2234">
                  <c:v>4556</c:v>
                </c:pt>
                <c:pt idx="2235">
                  <c:v>4454</c:v>
                </c:pt>
                <c:pt idx="2236">
                  <c:v>4390</c:v>
                </c:pt>
                <c:pt idx="2237">
                  <c:v>4433.5</c:v>
                </c:pt>
                <c:pt idx="2238">
                  <c:v>4228.5</c:v>
                </c:pt>
                <c:pt idx="2239">
                  <c:v>4138.5</c:v>
                </c:pt>
                <c:pt idx="2240">
                  <c:v>4139</c:v>
                </c:pt>
                <c:pt idx="2241">
                  <c:v>4109</c:v>
                </c:pt>
                <c:pt idx="2242">
                  <c:v>4129</c:v>
                </c:pt>
                <c:pt idx="2243">
                  <c:v>4099.75</c:v>
                </c:pt>
                <c:pt idx="2244">
                  <c:v>4072</c:v>
                </c:pt>
                <c:pt idx="2245">
                  <c:v>4027.5</c:v>
                </c:pt>
                <c:pt idx="2246">
                  <c:v>4080.5</c:v>
                </c:pt>
                <c:pt idx="2247">
                  <c:v>4088.25</c:v>
                </c:pt>
                <c:pt idx="2248">
                  <c:v>4109</c:v>
                </c:pt>
                <c:pt idx="2249">
                  <c:v>4022</c:v>
                </c:pt>
                <c:pt idx="2250">
                  <c:v>3986</c:v>
                </c:pt>
                <c:pt idx="2251">
                  <c:v>4036.5</c:v>
                </c:pt>
                <c:pt idx="2252">
                  <c:v>4123</c:v>
                </c:pt>
                <c:pt idx="2253">
                  <c:v>4068.5</c:v>
                </c:pt>
                <c:pt idx="2254">
                  <c:v>4119</c:v>
                </c:pt>
                <c:pt idx="2255">
                  <c:v>4078.5</c:v>
                </c:pt>
                <c:pt idx="2256">
                  <c:v>4108.5</c:v>
                </c:pt>
                <c:pt idx="2257">
                  <c:v>4022</c:v>
                </c:pt>
                <c:pt idx="2258">
                  <c:v>4062.5</c:v>
                </c:pt>
                <c:pt idx="2259">
                  <c:v>4062.5</c:v>
                </c:pt>
                <c:pt idx="2260">
                  <c:v>4082</c:v>
                </c:pt>
                <c:pt idx="2261">
                  <c:v>4066</c:v>
                </c:pt>
                <c:pt idx="2262">
                  <c:v>4236.5</c:v>
                </c:pt>
                <c:pt idx="2263">
                  <c:v>4262.5</c:v>
                </c:pt>
                <c:pt idx="2264">
                  <c:v>4297</c:v>
                </c:pt>
                <c:pt idx="2265">
                  <c:v>4288</c:v>
                </c:pt>
                <c:pt idx="2266">
                  <c:v>4199</c:v>
                </c:pt>
                <c:pt idx="2267">
                  <c:v>4148.2</c:v>
                </c:pt>
                <c:pt idx="2268">
                  <c:v>3995.1</c:v>
                </c:pt>
                <c:pt idx="2269">
                  <c:v>4049</c:v>
                </c:pt>
                <c:pt idx="2270">
                  <c:v>4084</c:v>
                </c:pt>
                <c:pt idx="2271">
                  <c:v>4018</c:v>
                </c:pt>
                <c:pt idx="2272">
                  <c:v>4005</c:v>
                </c:pt>
                <c:pt idx="2273">
                  <c:v>4060</c:v>
                </c:pt>
                <c:pt idx="2274">
                  <c:v>3999</c:v>
                </c:pt>
                <c:pt idx="2275">
                  <c:v>4059</c:v>
                </c:pt>
                <c:pt idx="2276">
                  <c:v>4109</c:v>
                </c:pt>
                <c:pt idx="2277">
                  <c:v>4006</c:v>
                </c:pt>
                <c:pt idx="2278">
                  <c:v>4066</c:v>
                </c:pt>
                <c:pt idx="2279">
                  <c:v>4007</c:v>
                </c:pt>
                <c:pt idx="2280">
                  <c:v>4020</c:v>
                </c:pt>
                <c:pt idx="2281">
                  <c:v>3995</c:v>
                </c:pt>
                <c:pt idx="2282">
                  <c:v>4009.5</c:v>
                </c:pt>
                <c:pt idx="2283">
                  <c:v>3995</c:v>
                </c:pt>
                <c:pt idx="2284">
                  <c:v>3860</c:v>
                </c:pt>
                <c:pt idx="2285">
                  <c:v>3804.5</c:v>
                </c:pt>
                <c:pt idx="2286">
                  <c:v>3850.5</c:v>
                </c:pt>
                <c:pt idx="2287">
                  <c:v>3797.5</c:v>
                </c:pt>
                <c:pt idx="2288">
                  <c:v>3832.5</c:v>
                </c:pt>
                <c:pt idx="2289">
                  <c:v>3824</c:v>
                </c:pt>
                <c:pt idx="2290">
                  <c:v>3782.5</c:v>
                </c:pt>
                <c:pt idx="2291">
                  <c:v>3772</c:v>
                </c:pt>
                <c:pt idx="2292">
                  <c:v>3738</c:v>
                </c:pt>
                <c:pt idx="2293">
                  <c:v>3920</c:v>
                </c:pt>
                <c:pt idx="2294">
                  <c:v>3998</c:v>
                </c:pt>
                <c:pt idx="2295">
                  <c:v>3999.5</c:v>
                </c:pt>
                <c:pt idx="2296">
                  <c:v>3938</c:v>
                </c:pt>
                <c:pt idx="2297">
                  <c:v>3950</c:v>
                </c:pt>
                <c:pt idx="2298">
                  <c:v>3982</c:v>
                </c:pt>
                <c:pt idx="2299">
                  <c:v>3870</c:v>
                </c:pt>
                <c:pt idx="2300">
                  <c:v>3879.5</c:v>
                </c:pt>
                <c:pt idx="2301">
                  <c:v>3828.5</c:v>
                </c:pt>
                <c:pt idx="2302">
                  <c:v>3878</c:v>
                </c:pt>
                <c:pt idx="2303">
                  <c:v>3873</c:v>
                </c:pt>
                <c:pt idx="2304">
                  <c:v>4017</c:v>
                </c:pt>
                <c:pt idx="2305">
                  <c:v>4015</c:v>
                </c:pt>
                <c:pt idx="2306">
                  <c:v>4119</c:v>
                </c:pt>
                <c:pt idx="2307">
                  <c:v>4195.5</c:v>
                </c:pt>
                <c:pt idx="2308">
                  <c:v>4235.75</c:v>
                </c:pt>
                <c:pt idx="2309">
                  <c:v>4133</c:v>
                </c:pt>
                <c:pt idx="2310">
                  <c:v>4106</c:v>
                </c:pt>
                <c:pt idx="2311">
                  <c:v>4106</c:v>
                </c:pt>
                <c:pt idx="2312">
                  <c:v>4194</c:v>
                </c:pt>
                <c:pt idx="2313">
                  <c:v>4114.1499999999996</c:v>
                </c:pt>
                <c:pt idx="2314">
                  <c:v>4127</c:v>
                </c:pt>
                <c:pt idx="2315">
                  <c:v>4161</c:v>
                </c:pt>
                <c:pt idx="2316">
                  <c:v>4141</c:v>
                </c:pt>
                <c:pt idx="2317">
                  <c:v>4188.5</c:v>
                </c:pt>
                <c:pt idx="2318">
                  <c:v>4184.5</c:v>
                </c:pt>
                <c:pt idx="2319">
                  <c:v>4112.75</c:v>
                </c:pt>
                <c:pt idx="2320">
                  <c:v>4093</c:v>
                </c:pt>
                <c:pt idx="2321">
                  <c:v>4057.5</c:v>
                </c:pt>
                <c:pt idx="2322">
                  <c:v>4069.5</c:v>
                </c:pt>
                <c:pt idx="2323">
                  <c:v>4162</c:v>
                </c:pt>
                <c:pt idx="2324">
                  <c:v>4142</c:v>
                </c:pt>
                <c:pt idx="2325">
                  <c:v>4111</c:v>
                </c:pt>
                <c:pt idx="2326">
                  <c:v>4065</c:v>
                </c:pt>
                <c:pt idx="2327">
                  <c:v>3990</c:v>
                </c:pt>
                <c:pt idx="2328">
                  <c:v>3933.5</c:v>
                </c:pt>
                <c:pt idx="2329">
                  <c:v>3894</c:v>
                </c:pt>
                <c:pt idx="2330">
                  <c:v>3733.5</c:v>
                </c:pt>
                <c:pt idx="2331">
                  <c:v>3775</c:v>
                </c:pt>
                <c:pt idx="2332">
                  <c:v>3782</c:v>
                </c:pt>
                <c:pt idx="2333">
                  <c:v>3792.75</c:v>
                </c:pt>
                <c:pt idx="2334">
                  <c:v>3730.5</c:v>
                </c:pt>
                <c:pt idx="2335">
                  <c:v>3796</c:v>
                </c:pt>
                <c:pt idx="2336">
                  <c:v>3857</c:v>
                </c:pt>
                <c:pt idx="2337">
                  <c:v>3853.5</c:v>
                </c:pt>
                <c:pt idx="2338">
                  <c:v>3814</c:v>
                </c:pt>
                <c:pt idx="2339">
                  <c:v>3831.5</c:v>
                </c:pt>
                <c:pt idx="2340">
                  <c:v>3832.5</c:v>
                </c:pt>
                <c:pt idx="2341">
                  <c:v>3815.5</c:v>
                </c:pt>
                <c:pt idx="2342">
                  <c:v>3855.5</c:v>
                </c:pt>
                <c:pt idx="2343">
                  <c:v>3855.5</c:v>
                </c:pt>
                <c:pt idx="2344">
                  <c:v>3855.5</c:v>
                </c:pt>
                <c:pt idx="2345">
                  <c:v>3902.5</c:v>
                </c:pt>
                <c:pt idx="2346">
                  <c:v>4116</c:v>
                </c:pt>
                <c:pt idx="2347">
                  <c:v>4046</c:v>
                </c:pt>
                <c:pt idx="2348">
                  <c:v>4046</c:v>
                </c:pt>
                <c:pt idx="2349">
                  <c:v>3966</c:v>
                </c:pt>
                <c:pt idx="2350">
                  <c:v>3917</c:v>
                </c:pt>
                <c:pt idx="2351">
                  <c:v>3877.5</c:v>
                </c:pt>
                <c:pt idx="2352">
                  <c:v>4074</c:v>
                </c:pt>
                <c:pt idx="2353">
                  <c:v>4410.5</c:v>
                </c:pt>
                <c:pt idx="2354">
                  <c:v>4569</c:v>
                </c:pt>
                <c:pt idx="2355">
                  <c:v>4493.5</c:v>
                </c:pt>
                <c:pt idx="2356">
                  <c:v>4346</c:v>
                </c:pt>
                <c:pt idx="2357">
                  <c:v>4407.6499999999996</c:v>
                </c:pt>
                <c:pt idx="2358">
                  <c:v>4386.6499999999996</c:v>
                </c:pt>
                <c:pt idx="2359">
                  <c:v>4315</c:v>
                </c:pt>
                <c:pt idx="2360">
                  <c:v>4366</c:v>
                </c:pt>
                <c:pt idx="2361">
                  <c:v>4331.5</c:v>
                </c:pt>
                <c:pt idx="2362">
                  <c:v>4303.5</c:v>
                </c:pt>
                <c:pt idx="2363">
                  <c:v>4304</c:v>
                </c:pt>
                <c:pt idx="2364">
                  <c:v>4262</c:v>
                </c:pt>
                <c:pt idx="2365">
                  <c:v>4248</c:v>
                </c:pt>
                <c:pt idx="2366">
                  <c:v>4253</c:v>
                </c:pt>
                <c:pt idx="2367">
                  <c:v>4223.25</c:v>
                </c:pt>
                <c:pt idx="2368">
                  <c:v>4213</c:v>
                </c:pt>
                <c:pt idx="2369">
                  <c:v>4218</c:v>
                </c:pt>
                <c:pt idx="2370">
                  <c:v>4321</c:v>
                </c:pt>
                <c:pt idx="2371">
                  <c:v>4486</c:v>
                </c:pt>
                <c:pt idx="2372">
                  <c:v>4647.5</c:v>
                </c:pt>
                <c:pt idx="2373">
                  <c:v>4662</c:v>
                </c:pt>
                <c:pt idx="2374">
                  <c:v>4759.25</c:v>
                </c:pt>
                <c:pt idx="2375">
                  <c:v>4682</c:v>
                </c:pt>
                <c:pt idx="2376">
                  <c:v>4656.1499999999996</c:v>
                </c:pt>
                <c:pt idx="2377">
                  <c:v>4553.8500000000004</c:v>
                </c:pt>
                <c:pt idx="2378">
                  <c:v>4569.1000000000004</c:v>
                </c:pt>
                <c:pt idx="2379">
                  <c:v>4513.5</c:v>
                </c:pt>
                <c:pt idx="2380">
                  <c:v>4428</c:v>
                </c:pt>
                <c:pt idx="2381">
                  <c:v>4494</c:v>
                </c:pt>
                <c:pt idx="2382">
                  <c:v>4602</c:v>
                </c:pt>
                <c:pt idx="2383">
                  <c:v>4703</c:v>
                </c:pt>
                <c:pt idx="2384">
                  <c:v>4693</c:v>
                </c:pt>
                <c:pt idx="2385">
                  <c:v>4843.5</c:v>
                </c:pt>
                <c:pt idx="2386">
                  <c:v>4924</c:v>
                </c:pt>
                <c:pt idx="2387">
                  <c:v>4984</c:v>
                </c:pt>
                <c:pt idx="2388">
                  <c:v>4856.5</c:v>
                </c:pt>
                <c:pt idx="2389">
                  <c:v>4857.5</c:v>
                </c:pt>
                <c:pt idx="2390">
                  <c:v>4866.5</c:v>
                </c:pt>
                <c:pt idx="2391">
                  <c:v>4913</c:v>
                </c:pt>
                <c:pt idx="2392">
                  <c:v>4952.5</c:v>
                </c:pt>
                <c:pt idx="2393">
                  <c:v>4921.75</c:v>
                </c:pt>
                <c:pt idx="2394">
                  <c:v>4925</c:v>
                </c:pt>
                <c:pt idx="2395">
                  <c:v>4837</c:v>
                </c:pt>
                <c:pt idx="2396">
                  <c:v>4941</c:v>
                </c:pt>
                <c:pt idx="2397">
                  <c:v>4919</c:v>
                </c:pt>
                <c:pt idx="2398">
                  <c:v>4948.1000000000004</c:v>
                </c:pt>
                <c:pt idx="2399">
                  <c:v>5157</c:v>
                </c:pt>
                <c:pt idx="2400">
                  <c:v>5147.5</c:v>
                </c:pt>
                <c:pt idx="2401">
                  <c:v>5137.5</c:v>
                </c:pt>
                <c:pt idx="2402">
                  <c:v>5115</c:v>
                </c:pt>
                <c:pt idx="2403">
                  <c:v>5116</c:v>
                </c:pt>
                <c:pt idx="2404">
                  <c:v>5148.75</c:v>
                </c:pt>
                <c:pt idx="2405">
                  <c:v>5148</c:v>
                </c:pt>
                <c:pt idx="2406">
                  <c:v>5061.5</c:v>
                </c:pt>
                <c:pt idx="2407">
                  <c:v>5103</c:v>
                </c:pt>
                <c:pt idx="2408">
                  <c:v>5113.5</c:v>
                </c:pt>
                <c:pt idx="2409">
                  <c:v>4969</c:v>
                </c:pt>
                <c:pt idx="2410">
                  <c:v>4792.5</c:v>
                </c:pt>
                <c:pt idx="2411">
                  <c:v>4755.5</c:v>
                </c:pt>
                <c:pt idx="2412">
                  <c:v>4846.25</c:v>
                </c:pt>
                <c:pt idx="2413">
                  <c:v>4846.25</c:v>
                </c:pt>
                <c:pt idx="2414">
                  <c:v>4846.25</c:v>
                </c:pt>
                <c:pt idx="2415">
                  <c:v>4871.5</c:v>
                </c:pt>
                <c:pt idx="2416">
                  <c:v>4935</c:v>
                </c:pt>
                <c:pt idx="2417">
                  <c:v>4975</c:v>
                </c:pt>
                <c:pt idx="2418">
                  <c:v>4910.5</c:v>
                </c:pt>
                <c:pt idx="2419">
                  <c:v>4928</c:v>
                </c:pt>
                <c:pt idx="2420">
                  <c:v>5083</c:v>
                </c:pt>
                <c:pt idx="2421">
                  <c:v>5007</c:v>
                </c:pt>
                <c:pt idx="2422">
                  <c:v>5103.5</c:v>
                </c:pt>
                <c:pt idx="2423">
                  <c:v>5227.7</c:v>
                </c:pt>
                <c:pt idx="2424">
                  <c:v>5257</c:v>
                </c:pt>
                <c:pt idx="2425">
                  <c:v>5167</c:v>
                </c:pt>
                <c:pt idx="2426">
                  <c:v>5061</c:v>
                </c:pt>
                <c:pt idx="2427">
                  <c:v>5114</c:v>
                </c:pt>
                <c:pt idx="2428">
                  <c:v>5154.5</c:v>
                </c:pt>
                <c:pt idx="2429">
                  <c:v>5158</c:v>
                </c:pt>
                <c:pt idx="2430">
                  <c:v>5233</c:v>
                </c:pt>
                <c:pt idx="2431">
                  <c:v>5377.5</c:v>
                </c:pt>
                <c:pt idx="2432">
                  <c:v>5451.5</c:v>
                </c:pt>
                <c:pt idx="2433">
                  <c:v>5451.5</c:v>
                </c:pt>
                <c:pt idx="2434">
                  <c:v>5451.5</c:v>
                </c:pt>
                <c:pt idx="2435">
                  <c:v>5415</c:v>
                </c:pt>
                <c:pt idx="2436">
                  <c:v>5426</c:v>
                </c:pt>
                <c:pt idx="2437">
                  <c:v>5522.5</c:v>
                </c:pt>
                <c:pt idx="2438">
                  <c:v>5478</c:v>
                </c:pt>
                <c:pt idx="2439">
                  <c:v>5447</c:v>
                </c:pt>
                <c:pt idx="2440">
                  <c:v>5502</c:v>
                </c:pt>
                <c:pt idx="2441">
                  <c:v>5512.5</c:v>
                </c:pt>
                <c:pt idx="2442">
                  <c:v>5511</c:v>
                </c:pt>
                <c:pt idx="2443">
                  <c:v>5520.25</c:v>
                </c:pt>
                <c:pt idx="2444">
                  <c:v>5427</c:v>
                </c:pt>
                <c:pt idx="2445">
                  <c:v>5451.5</c:v>
                </c:pt>
                <c:pt idx="2446">
                  <c:v>5417</c:v>
                </c:pt>
                <c:pt idx="2447">
                  <c:v>5378</c:v>
                </c:pt>
                <c:pt idx="2448">
                  <c:v>5373.5</c:v>
                </c:pt>
                <c:pt idx="2449">
                  <c:v>5401</c:v>
                </c:pt>
                <c:pt idx="2450">
                  <c:v>5380</c:v>
                </c:pt>
                <c:pt idx="2451">
                  <c:v>5370</c:v>
                </c:pt>
                <c:pt idx="2452">
                  <c:v>4947</c:v>
                </c:pt>
                <c:pt idx="2453">
                  <c:v>4595.5</c:v>
                </c:pt>
                <c:pt idx="2454">
                  <c:v>4595.5</c:v>
                </c:pt>
                <c:pt idx="2455">
                  <c:v>4812.25</c:v>
                </c:pt>
                <c:pt idx="2456">
                  <c:v>4792.5</c:v>
                </c:pt>
                <c:pt idx="2457">
                  <c:v>4819.5</c:v>
                </c:pt>
                <c:pt idx="2458">
                  <c:v>4855</c:v>
                </c:pt>
                <c:pt idx="2459">
                  <c:v>4867</c:v>
                </c:pt>
                <c:pt idx="2460">
                  <c:v>5072.25</c:v>
                </c:pt>
                <c:pt idx="2461">
                  <c:v>5062.75</c:v>
                </c:pt>
                <c:pt idx="2462">
                  <c:v>5174.1000000000004</c:v>
                </c:pt>
                <c:pt idx="2463">
                  <c:v>5200.05</c:v>
                </c:pt>
                <c:pt idx="2464">
                  <c:v>5302.5</c:v>
                </c:pt>
                <c:pt idx="2465">
                  <c:v>5092</c:v>
                </c:pt>
                <c:pt idx="2466">
                  <c:v>5122.25</c:v>
                </c:pt>
                <c:pt idx="2467">
                  <c:v>5284</c:v>
                </c:pt>
                <c:pt idx="2468">
                  <c:v>5295</c:v>
                </c:pt>
                <c:pt idx="2469">
                  <c:v>5388</c:v>
                </c:pt>
                <c:pt idx="2470">
                  <c:v>5473</c:v>
                </c:pt>
                <c:pt idx="2471">
                  <c:v>5435</c:v>
                </c:pt>
                <c:pt idx="2472">
                  <c:v>5482</c:v>
                </c:pt>
                <c:pt idx="2473">
                  <c:v>5558</c:v>
                </c:pt>
                <c:pt idx="2474">
                  <c:v>5546</c:v>
                </c:pt>
                <c:pt idx="2475">
                  <c:v>5474</c:v>
                </c:pt>
                <c:pt idx="2476">
                  <c:v>5516</c:v>
                </c:pt>
                <c:pt idx="2477">
                  <c:v>5479</c:v>
                </c:pt>
                <c:pt idx="2478">
                  <c:v>5434</c:v>
                </c:pt>
                <c:pt idx="2479">
                  <c:v>5352</c:v>
                </c:pt>
                <c:pt idx="2480">
                  <c:v>5492.5</c:v>
                </c:pt>
                <c:pt idx="2481">
                  <c:v>5662</c:v>
                </c:pt>
                <c:pt idx="2482">
                  <c:v>5829</c:v>
                </c:pt>
                <c:pt idx="2483">
                  <c:v>5825.5</c:v>
                </c:pt>
                <c:pt idx="2484">
                  <c:v>5818</c:v>
                </c:pt>
                <c:pt idx="2485">
                  <c:v>5773.5</c:v>
                </c:pt>
                <c:pt idx="2486">
                  <c:v>5829.1</c:v>
                </c:pt>
                <c:pt idx="2487">
                  <c:v>5862.1</c:v>
                </c:pt>
                <c:pt idx="2488">
                  <c:v>5913.05</c:v>
                </c:pt>
                <c:pt idx="2489">
                  <c:v>5825</c:v>
                </c:pt>
                <c:pt idx="2490">
                  <c:v>5726</c:v>
                </c:pt>
                <c:pt idx="2491">
                  <c:v>5590</c:v>
                </c:pt>
                <c:pt idx="2492">
                  <c:v>5522</c:v>
                </c:pt>
                <c:pt idx="2493">
                  <c:v>5762</c:v>
                </c:pt>
                <c:pt idx="2494">
                  <c:v>5746</c:v>
                </c:pt>
                <c:pt idx="2495">
                  <c:v>5735</c:v>
                </c:pt>
                <c:pt idx="2496">
                  <c:v>5713.5</c:v>
                </c:pt>
                <c:pt idx="2497">
                  <c:v>5845</c:v>
                </c:pt>
                <c:pt idx="2498">
                  <c:v>6060</c:v>
                </c:pt>
                <c:pt idx="2499">
                  <c:v>5955</c:v>
                </c:pt>
                <c:pt idx="2500">
                  <c:v>6049</c:v>
                </c:pt>
                <c:pt idx="2501">
                  <c:v>6180</c:v>
                </c:pt>
                <c:pt idx="2502">
                  <c:v>6196.5</c:v>
                </c:pt>
                <c:pt idx="2503">
                  <c:v>6390</c:v>
                </c:pt>
                <c:pt idx="2504">
                  <c:v>6493</c:v>
                </c:pt>
                <c:pt idx="2505">
                  <c:v>6380</c:v>
                </c:pt>
                <c:pt idx="2506">
                  <c:v>6535</c:v>
                </c:pt>
                <c:pt idx="2507">
                  <c:v>6577</c:v>
                </c:pt>
                <c:pt idx="2508">
                  <c:v>6530.25</c:v>
                </c:pt>
                <c:pt idx="2509">
                  <c:v>6566</c:v>
                </c:pt>
                <c:pt idx="2510">
                  <c:v>6540</c:v>
                </c:pt>
                <c:pt idx="2511">
                  <c:v>6545</c:v>
                </c:pt>
                <c:pt idx="2512">
                  <c:v>6537</c:v>
                </c:pt>
                <c:pt idx="2513">
                  <c:v>6515</c:v>
                </c:pt>
                <c:pt idx="2514">
                  <c:v>6477</c:v>
                </c:pt>
                <c:pt idx="2515">
                  <c:v>6645</c:v>
                </c:pt>
                <c:pt idx="2516">
                  <c:v>6632</c:v>
                </c:pt>
                <c:pt idx="2517">
                  <c:v>6596</c:v>
                </c:pt>
                <c:pt idx="2518">
                  <c:v>6674</c:v>
                </c:pt>
                <c:pt idx="2519">
                  <c:v>6705</c:v>
                </c:pt>
                <c:pt idx="2520">
                  <c:v>6817</c:v>
                </c:pt>
                <c:pt idx="2521">
                  <c:v>6811</c:v>
                </c:pt>
                <c:pt idx="2522">
                  <c:v>6938</c:v>
                </c:pt>
                <c:pt idx="2523">
                  <c:v>7034.5</c:v>
                </c:pt>
                <c:pt idx="2524">
                  <c:v>7131.25</c:v>
                </c:pt>
                <c:pt idx="2525">
                  <c:v>7331.5</c:v>
                </c:pt>
                <c:pt idx="2526">
                  <c:v>7241</c:v>
                </c:pt>
                <c:pt idx="2527">
                  <c:v>7227.5</c:v>
                </c:pt>
                <c:pt idx="2528">
                  <c:v>7086.75</c:v>
                </c:pt>
                <c:pt idx="2529">
                  <c:v>7070</c:v>
                </c:pt>
                <c:pt idx="2530">
                  <c:v>7010</c:v>
                </c:pt>
                <c:pt idx="2531">
                  <c:v>6897</c:v>
                </c:pt>
                <c:pt idx="2532">
                  <c:v>6966</c:v>
                </c:pt>
                <c:pt idx="2533">
                  <c:v>7214</c:v>
                </c:pt>
                <c:pt idx="2534">
                  <c:v>7080</c:v>
                </c:pt>
                <c:pt idx="2535">
                  <c:v>7009</c:v>
                </c:pt>
                <c:pt idx="2536">
                  <c:v>6978</c:v>
                </c:pt>
                <c:pt idx="2537">
                  <c:v>6911</c:v>
                </c:pt>
                <c:pt idx="2538">
                  <c:v>6856</c:v>
                </c:pt>
                <c:pt idx="2539">
                  <c:v>6804</c:v>
                </c:pt>
                <c:pt idx="2540">
                  <c:v>7027</c:v>
                </c:pt>
                <c:pt idx="2541">
                  <c:v>6995</c:v>
                </c:pt>
                <c:pt idx="2542">
                  <c:v>7175</c:v>
                </c:pt>
                <c:pt idx="2543">
                  <c:v>7050</c:v>
                </c:pt>
                <c:pt idx="2544">
                  <c:v>7001.25</c:v>
                </c:pt>
                <c:pt idx="2545">
                  <c:v>7036</c:v>
                </c:pt>
                <c:pt idx="2546">
                  <c:v>6982</c:v>
                </c:pt>
                <c:pt idx="2547">
                  <c:v>6967</c:v>
                </c:pt>
                <c:pt idx="2548">
                  <c:v>6708</c:v>
                </c:pt>
                <c:pt idx="2549">
                  <c:v>6766</c:v>
                </c:pt>
                <c:pt idx="2550">
                  <c:v>7044</c:v>
                </c:pt>
                <c:pt idx="2551">
                  <c:v>7155</c:v>
                </c:pt>
                <c:pt idx="2552">
                  <c:v>7315</c:v>
                </c:pt>
                <c:pt idx="2553">
                  <c:v>7379</c:v>
                </c:pt>
                <c:pt idx="2554">
                  <c:v>7404</c:v>
                </c:pt>
                <c:pt idx="2555">
                  <c:v>7618</c:v>
                </c:pt>
                <c:pt idx="2556">
                  <c:v>7591</c:v>
                </c:pt>
                <c:pt idx="2557">
                  <c:v>7551.5</c:v>
                </c:pt>
                <c:pt idx="2558">
                  <c:v>7642</c:v>
                </c:pt>
                <c:pt idx="2559">
                  <c:v>7664</c:v>
                </c:pt>
                <c:pt idx="2560">
                  <c:v>7635</c:v>
                </c:pt>
                <c:pt idx="2561">
                  <c:v>7555</c:v>
                </c:pt>
                <c:pt idx="2562">
                  <c:v>7770</c:v>
                </c:pt>
                <c:pt idx="2563">
                  <c:v>7846</c:v>
                </c:pt>
                <c:pt idx="2564">
                  <c:v>7812</c:v>
                </c:pt>
                <c:pt idx="2565">
                  <c:v>7865</c:v>
                </c:pt>
                <c:pt idx="2566">
                  <c:v>8070.5</c:v>
                </c:pt>
                <c:pt idx="2567">
                  <c:v>8050</c:v>
                </c:pt>
                <c:pt idx="2568">
                  <c:v>7920.5</c:v>
                </c:pt>
                <c:pt idx="2569">
                  <c:v>7972</c:v>
                </c:pt>
                <c:pt idx="2570">
                  <c:v>8161</c:v>
                </c:pt>
                <c:pt idx="2571">
                  <c:v>8085</c:v>
                </c:pt>
                <c:pt idx="2572">
                  <c:v>7984.2</c:v>
                </c:pt>
                <c:pt idx="2573">
                  <c:v>7746.6</c:v>
                </c:pt>
                <c:pt idx="2574">
                  <c:v>7925</c:v>
                </c:pt>
                <c:pt idx="2575">
                  <c:v>7939</c:v>
                </c:pt>
                <c:pt idx="2576">
                  <c:v>7799</c:v>
                </c:pt>
                <c:pt idx="2577">
                  <c:v>7807</c:v>
                </c:pt>
                <c:pt idx="2578">
                  <c:v>7841</c:v>
                </c:pt>
                <c:pt idx="2579">
                  <c:v>7840</c:v>
                </c:pt>
                <c:pt idx="2580">
                  <c:v>7881</c:v>
                </c:pt>
                <c:pt idx="2581">
                  <c:v>7968</c:v>
                </c:pt>
                <c:pt idx="2582">
                  <c:v>7903</c:v>
                </c:pt>
                <c:pt idx="2583">
                  <c:v>7935</c:v>
                </c:pt>
                <c:pt idx="2584">
                  <c:v>7938</c:v>
                </c:pt>
                <c:pt idx="2585">
                  <c:v>7977</c:v>
                </c:pt>
                <c:pt idx="2586">
                  <c:v>7787</c:v>
                </c:pt>
                <c:pt idx="2587">
                  <c:v>7885</c:v>
                </c:pt>
                <c:pt idx="2588">
                  <c:v>8145</c:v>
                </c:pt>
                <c:pt idx="2589">
                  <c:v>8207</c:v>
                </c:pt>
                <c:pt idx="2590">
                  <c:v>7896</c:v>
                </c:pt>
                <c:pt idx="2591">
                  <c:v>7941</c:v>
                </c:pt>
                <c:pt idx="2592">
                  <c:v>7991.2</c:v>
                </c:pt>
                <c:pt idx="2593">
                  <c:v>7921.6</c:v>
                </c:pt>
                <c:pt idx="2594">
                  <c:v>7873</c:v>
                </c:pt>
                <c:pt idx="2595">
                  <c:v>7901</c:v>
                </c:pt>
                <c:pt idx="2596">
                  <c:v>8078</c:v>
                </c:pt>
                <c:pt idx="2597">
                  <c:v>8149</c:v>
                </c:pt>
                <c:pt idx="2598">
                  <c:v>8129.5</c:v>
                </c:pt>
                <c:pt idx="2599">
                  <c:v>8065</c:v>
                </c:pt>
                <c:pt idx="2600">
                  <c:v>8010</c:v>
                </c:pt>
                <c:pt idx="2601">
                  <c:v>8236</c:v>
                </c:pt>
                <c:pt idx="2602">
                  <c:v>8235</c:v>
                </c:pt>
                <c:pt idx="2603">
                  <c:v>8366</c:v>
                </c:pt>
                <c:pt idx="2604">
                  <c:v>8366</c:v>
                </c:pt>
                <c:pt idx="2605">
                  <c:v>8366</c:v>
                </c:pt>
                <c:pt idx="2606">
                  <c:v>8345</c:v>
                </c:pt>
                <c:pt idx="2607">
                  <c:v>8425</c:v>
                </c:pt>
                <c:pt idx="2608">
                  <c:v>8460</c:v>
                </c:pt>
                <c:pt idx="2609">
                  <c:v>8460</c:v>
                </c:pt>
                <c:pt idx="2610">
                  <c:v>8295</c:v>
                </c:pt>
                <c:pt idx="2611">
                  <c:v>8289</c:v>
                </c:pt>
                <c:pt idx="2612">
                  <c:v>8238.5</c:v>
                </c:pt>
                <c:pt idx="2613">
                  <c:v>8162</c:v>
                </c:pt>
                <c:pt idx="2614">
                  <c:v>8120</c:v>
                </c:pt>
                <c:pt idx="2615">
                  <c:v>8044</c:v>
                </c:pt>
                <c:pt idx="2616">
                  <c:v>8184</c:v>
                </c:pt>
                <c:pt idx="2617">
                  <c:v>8105.7</c:v>
                </c:pt>
                <c:pt idx="2618">
                  <c:v>8123.7</c:v>
                </c:pt>
                <c:pt idx="2619">
                  <c:v>8135</c:v>
                </c:pt>
                <c:pt idx="2620">
                  <c:v>8224</c:v>
                </c:pt>
                <c:pt idx="2621">
                  <c:v>8353</c:v>
                </c:pt>
                <c:pt idx="2622">
                  <c:v>8333</c:v>
                </c:pt>
                <c:pt idx="2623">
                  <c:v>8468</c:v>
                </c:pt>
                <c:pt idx="2624">
                  <c:v>8417</c:v>
                </c:pt>
                <c:pt idx="2625">
                  <c:v>8420</c:v>
                </c:pt>
                <c:pt idx="2626">
                  <c:v>8376</c:v>
                </c:pt>
                <c:pt idx="2627">
                  <c:v>8483</c:v>
                </c:pt>
                <c:pt idx="2628">
                  <c:v>8620</c:v>
                </c:pt>
                <c:pt idx="2629">
                  <c:v>8739</c:v>
                </c:pt>
                <c:pt idx="2630">
                  <c:v>8760</c:v>
                </c:pt>
                <c:pt idx="2631">
                  <c:v>8882</c:v>
                </c:pt>
                <c:pt idx="2632">
                  <c:v>8955</c:v>
                </c:pt>
                <c:pt idx="2633">
                  <c:v>9075</c:v>
                </c:pt>
                <c:pt idx="2634">
                  <c:v>9218.5</c:v>
                </c:pt>
                <c:pt idx="2635">
                  <c:v>9052</c:v>
                </c:pt>
                <c:pt idx="2636">
                  <c:v>9235</c:v>
                </c:pt>
                <c:pt idx="2637">
                  <c:v>9645</c:v>
                </c:pt>
                <c:pt idx="2638">
                  <c:v>9850</c:v>
                </c:pt>
                <c:pt idx="2639">
                  <c:v>9795</c:v>
                </c:pt>
                <c:pt idx="2640">
                  <c:v>9728</c:v>
                </c:pt>
                <c:pt idx="2641">
                  <c:v>9755</c:v>
                </c:pt>
                <c:pt idx="2642">
                  <c:v>9985</c:v>
                </c:pt>
                <c:pt idx="2643">
                  <c:v>9920</c:v>
                </c:pt>
                <c:pt idx="2644">
                  <c:v>10070</c:v>
                </c:pt>
                <c:pt idx="2645">
                  <c:v>10315</c:v>
                </c:pt>
                <c:pt idx="2646">
                  <c:v>10275</c:v>
                </c:pt>
                <c:pt idx="2647">
                  <c:v>10160</c:v>
                </c:pt>
                <c:pt idx="2648">
                  <c:v>10161</c:v>
                </c:pt>
                <c:pt idx="2649">
                  <c:v>9582</c:v>
                </c:pt>
                <c:pt idx="2650">
                  <c:v>9813</c:v>
                </c:pt>
                <c:pt idx="2651">
                  <c:v>10620</c:v>
                </c:pt>
                <c:pt idx="2652">
                  <c:v>10320</c:v>
                </c:pt>
                <c:pt idx="2653">
                  <c:v>10305</c:v>
                </c:pt>
                <c:pt idx="2654">
                  <c:v>10420</c:v>
                </c:pt>
                <c:pt idx="2655">
                  <c:v>10365</c:v>
                </c:pt>
                <c:pt idx="2656">
                  <c:v>10325</c:v>
                </c:pt>
                <c:pt idx="2657">
                  <c:v>10490</c:v>
                </c:pt>
                <c:pt idx="2658">
                  <c:v>10521</c:v>
                </c:pt>
                <c:pt idx="2659">
                  <c:v>10230</c:v>
                </c:pt>
                <c:pt idx="2660">
                  <c:v>10021</c:v>
                </c:pt>
                <c:pt idx="2661">
                  <c:v>10050</c:v>
                </c:pt>
                <c:pt idx="2662">
                  <c:v>10118</c:v>
                </c:pt>
                <c:pt idx="2663">
                  <c:v>10360</c:v>
                </c:pt>
                <c:pt idx="2664">
                  <c:v>10440</c:v>
                </c:pt>
                <c:pt idx="2665">
                  <c:v>10195</c:v>
                </c:pt>
                <c:pt idx="2666">
                  <c:v>10190</c:v>
                </c:pt>
                <c:pt idx="2667">
                  <c:v>10330</c:v>
                </c:pt>
                <c:pt idx="2668">
                  <c:v>10270</c:v>
                </c:pt>
                <c:pt idx="2669">
                  <c:v>10220</c:v>
                </c:pt>
                <c:pt idx="2670">
                  <c:v>10150</c:v>
                </c:pt>
                <c:pt idx="2671">
                  <c:v>10142</c:v>
                </c:pt>
                <c:pt idx="2672">
                  <c:v>10200</c:v>
                </c:pt>
                <c:pt idx="2673">
                  <c:v>10160</c:v>
                </c:pt>
                <c:pt idx="2674">
                  <c:v>9985</c:v>
                </c:pt>
                <c:pt idx="2675">
                  <c:v>9910</c:v>
                </c:pt>
                <c:pt idx="2676">
                  <c:v>9931</c:v>
                </c:pt>
                <c:pt idx="2677">
                  <c:v>9860</c:v>
                </c:pt>
                <c:pt idx="2678">
                  <c:v>9307</c:v>
                </c:pt>
                <c:pt idx="2679">
                  <c:v>9528</c:v>
                </c:pt>
                <c:pt idx="2680">
                  <c:v>9933</c:v>
                </c:pt>
                <c:pt idx="2681">
                  <c:v>9861</c:v>
                </c:pt>
                <c:pt idx="2682">
                  <c:v>9906.5</c:v>
                </c:pt>
                <c:pt idx="2683">
                  <c:v>9573.25</c:v>
                </c:pt>
                <c:pt idx="2684">
                  <c:v>9630</c:v>
                </c:pt>
                <c:pt idx="2685">
                  <c:v>9660</c:v>
                </c:pt>
                <c:pt idx="2686">
                  <c:v>9580</c:v>
                </c:pt>
                <c:pt idx="2687">
                  <c:v>9540</c:v>
                </c:pt>
                <c:pt idx="2688">
                  <c:v>9540</c:v>
                </c:pt>
                <c:pt idx="2689">
                  <c:v>9540</c:v>
                </c:pt>
                <c:pt idx="2690">
                  <c:v>9515</c:v>
                </c:pt>
                <c:pt idx="2691">
                  <c:v>10090</c:v>
                </c:pt>
                <c:pt idx="2692">
                  <c:v>9970</c:v>
                </c:pt>
                <c:pt idx="2693">
                  <c:v>10070</c:v>
                </c:pt>
                <c:pt idx="2694">
                  <c:v>10070</c:v>
                </c:pt>
                <c:pt idx="2695">
                  <c:v>10050</c:v>
                </c:pt>
                <c:pt idx="2696">
                  <c:v>9915</c:v>
                </c:pt>
                <c:pt idx="2697">
                  <c:v>9832</c:v>
                </c:pt>
                <c:pt idx="2698">
                  <c:v>9922</c:v>
                </c:pt>
                <c:pt idx="2699">
                  <c:v>9882</c:v>
                </c:pt>
                <c:pt idx="2700">
                  <c:v>9965</c:v>
                </c:pt>
                <c:pt idx="2701">
                  <c:v>9997</c:v>
                </c:pt>
                <c:pt idx="2702">
                  <c:v>9890</c:v>
                </c:pt>
                <c:pt idx="2703">
                  <c:v>10114</c:v>
                </c:pt>
                <c:pt idx="2704">
                  <c:v>10282</c:v>
                </c:pt>
                <c:pt idx="2705">
                  <c:v>10502</c:v>
                </c:pt>
                <c:pt idx="2706">
                  <c:v>10487</c:v>
                </c:pt>
                <c:pt idx="2707">
                  <c:v>10598</c:v>
                </c:pt>
                <c:pt idx="2708">
                  <c:v>10520</c:v>
                </c:pt>
                <c:pt idx="2709">
                  <c:v>10408</c:v>
                </c:pt>
                <c:pt idx="2710">
                  <c:v>10440</c:v>
                </c:pt>
                <c:pt idx="2711">
                  <c:v>10530</c:v>
                </c:pt>
                <c:pt idx="2712">
                  <c:v>10428</c:v>
                </c:pt>
                <c:pt idx="2713">
                  <c:v>10315</c:v>
                </c:pt>
                <c:pt idx="2714">
                  <c:v>10435</c:v>
                </c:pt>
                <c:pt idx="2715">
                  <c:v>9155</c:v>
                </c:pt>
                <c:pt idx="2716">
                  <c:v>9090</c:v>
                </c:pt>
                <c:pt idx="2717">
                  <c:v>9425</c:v>
                </c:pt>
                <c:pt idx="2718">
                  <c:v>9480</c:v>
                </c:pt>
                <c:pt idx="2719">
                  <c:v>9315</c:v>
                </c:pt>
                <c:pt idx="2720">
                  <c:v>9195</c:v>
                </c:pt>
                <c:pt idx="2721">
                  <c:v>8441</c:v>
                </c:pt>
                <c:pt idx="2722">
                  <c:v>8669</c:v>
                </c:pt>
                <c:pt idx="2723">
                  <c:v>8514</c:v>
                </c:pt>
                <c:pt idx="2724">
                  <c:v>8107</c:v>
                </c:pt>
                <c:pt idx="2725">
                  <c:v>8340</c:v>
                </c:pt>
                <c:pt idx="2726">
                  <c:v>8180</c:v>
                </c:pt>
                <c:pt idx="2727">
                  <c:v>8400</c:v>
                </c:pt>
                <c:pt idx="2728">
                  <c:v>8069</c:v>
                </c:pt>
                <c:pt idx="2729">
                  <c:v>8230</c:v>
                </c:pt>
                <c:pt idx="2730">
                  <c:v>8005</c:v>
                </c:pt>
                <c:pt idx="2731">
                  <c:v>7820</c:v>
                </c:pt>
                <c:pt idx="2732">
                  <c:v>8075</c:v>
                </c:pt>
                <c:pt idx="2733">
                  <c:v>7815</c:v>
                </c:pt>
                <c:pt idx="2734">
                  <c:v>7920</c:v>
                </c:pt>
                <c:pt idx="2735">
                  <c:v>7950</c:v>
                </c:pt>
                <c:pt idx="2736">
                  <c:v>8040</c:v>
                </c:pt>
                <c:pt idx="2737">
                  <c:v>8175</c:v>
                </c:pt>
                <c:pt idx="2738">
                  <c:v>8290</c:v>
                </c:pt>
                <c:pt idx="2739">
                  <c:v>8315</c:v>
                </c:pt>
                <c:pt idx="2740">
                  <c:v>8200</c:v>
                </c:pt>
                <c:pt idx="2741">
                  <c:v>8370</c:v>
                </c:pt>
                <c:pt idx="2742">
                  <c:v>8360</c:v>
                </c:pt>
                <c:pt idx="2743">
                  <c:v>8370</c:v>
                </c:pt>
                <c:pt idx="2744">
                  <c:v>8410</c:v>
                </c:pt>
                <c:pt idx="2745">
                  <c:v>8480</c:v>
                </c:pt>
                <c:pt idx="2746">
                  <c:v>8418</c:v>
                </c:pt>
                <c:pt idx="2747">
                  <c:v>8400</c:v>
                </c:pt>
                <c:pt idx="2748">
                  <c:v>8090</c:v>
                </c:pt>
                <c:pt idx="2749">
                  <c:v>8015</c:v>
                </c:pt>
                <c:pt idx="2750">
                  <c:v>8172</c:v>
                </c:pt>
                <c:pt idx="2751">
                  <c:v>8272</c:v>
                </c:pt>
                <c:pt idx="2752">
                  <c:v>8185</c:v>
                </c:pt>
                <c:pt idx="2753">
                  <c:v>8107</c:v>
                </c:pt>
                <c:pt idx="2754">
                  <c:v>8230</c:v>
                </c:pt>
                <c:pt idx="2755">
                  <c:v>8155</c:v>
                </c:pt>
                <c:pt idx="2756">
                  <c:v>7793</c:v>
                </c:pt>
                <c:pt idx="2757">
                  <c:v>7856</c:v>
                </c:pt>
                <c:pt idx="2758">
                  <c:v>7670</c:v>
                </c:pt>
                <c:pt idx="2759">
                  <c:v>7803</c:v>
                </c:pt>
                <c:pt idx="2760">
                  <c:v>7633</c:v>
                </c:pt>
                <c:pt idx="2761">
                  <c:v>7621</c:v>
                </c:pt>
                <c:pt idx="2762">
                  <c:v>7495</c:v>
                </c:pt>
                <c:pt idx="2763">
                  <c:v>7449</c:v>
                </c:pt>
                <c:pt idx="2764">
                  <c:v>7460</c:v>
                </c:pt>
                <c:pt idx="2765">
                  <c:v>7510</c:v>
                </c:pt>
                <c:pt idx="2766">
                  <c:v>7437</c:v>
                </c:pt>
                <c:pt idx="2767">
                  <c:v>7557</c:v>
                </c:pt>
                <c:pt idx="2768">
                  <c:v>7722</c:v>
                </c:pt>
                <c:pt idx="2769">
                  <c:v>7855</c:v>
                </c:pt>
                <c:pt idx="2770">
                  <c:v>8020</c:v>
                </c:pt>
                <c:pt idx="2771">
                  <c:v>8025</c:v>
                </c:pt>
                <c:pt idx="2772">
                  <c:v>8010</c:v>
                </c:pt>
                <c:pt idx="2773">
                  <c:v>8095</c:v>
                </c:pt>
                <c:pt idx="2774">
                  <c:v>8025</c:v>
                </c:pt>
                <c:pt idx="2775">
                  <c:v>8430</c:v>
                </c:pt>
                <c:pt idx="2776">
                  <c:v>8555</c:v>
                </c:pt>
                <c:pt idx="2777">
                  <c:v>8530</c:v>
                </c:pt>
                <c:pt idx="2778">
                  <c:v>8625</c:v>
                </c:pt>
                <c:pt idx="2779">
                  <c:v>8625</c:v>
                </c:pt>
                <c:pt idx="2780">
                  <c:v>8740</c:v>
                </c:pt>
                <c:pt idx="2781">
                  <c:v>8795</c:v>
                </c:pt>
                <c:pt idx="2782">
                  <c:v>8670</c:v>
                </c:pt>
                <c:pt idx="2783">
                  <c:v>8505</c:v>
                </c:pt>
                <c:pt idx="2784">
                  <c:v>8396</c:v>
                </c:pt>
                <c:pt idx="2785">
                  <c:v>8540</c:v>
                </c:pt>
                <c:pt idx="2786">
                  <c:v>8398</c:v>
                </c:pt>
                <c:pt idx="2787">
                  <c:v>8410</c:v>
                </c:pt>
                <c:pt idx="2788">
                  <c:v>8700</c:v>
                </c:pt>
                <c:pt idx="2789">
                  <c:v>8692</c:v>
                </c:pt>
                <c:pt idx="2790">
                  <c:v>8763</c:v>
                </c:pt>
                <c:pt idx="2791">
                  <c:v>8683</c:v>
                </c:pt>
                <c:pt idx="2792">
                  <c:v>8662</c:v>
                </c:pt>
                <c:pt idx="2793">
                  <c:v>8633.5</c:v>
                </c:pt>
                <c:pt idx="2794">
                  <c:v>8580</c:v>
                </c:pt>
                <c:pt idx="2795">
                  <c:v>8370</c:v>
                </c:pt>
                <c:pt idx="2796">
                  <c:v>8510</c:v>
                </c:pt>
                <c:pt idx="2797">
                  <c:v>8640</c:v>
                </c:pt>
                <c:pt idx="2798">
                  <c:v>8830</c:v>
                </c:pt>
                <c:pt idx="2799">
                  <c:v>8890</c:v>
                </c:pt>
                <c:pt idx="2800">
                  <c:v>8903</c:v>
                </c:pt>
                <c:pt idx="2801">
                  <c:v>8860</c:v>
                </c:pt>
                <c:pt idx="2802">
                  <c:v>8610</c:v>
                </c:pt>
                <c:pt idx="2803">
                  <c:v>8545</c:v>
                </c:pt>
                <c:pt idx="2804">
                  <c:v>8230</c:v>
                </c:pt>
                <c:pt idx="2805">
                  <c:v>8410</c:v>
                </c:pt>
                <c:pt idx="2806">
                  <c:v>8230</c:v>
                </c:pt>
                <c:pt idx="2807">
                  <c:v>8300</c:v>
                </c:pt>
                <c:pt idx="2808">
                  <c:v>8160</c:v>
                </c:pt>
                <c:pt idx="2809">
                  <c:v>7970</c:v>
                </c:pt>
                <c:pt idx="2810">
                  <c:v>8055</c:v>
                </c:pt>
                <c:pt idx="2811">
                  <c:v>7820</c:v>
                </c:pt>
                <c:pt idx="2812">
                  <c:v>7745</c:v>
                </c:pt>
                <c:pt idx="2813">
                  <c:v>7800</c:v>
                </c:pt>
                <c:pt idx="2814">
                  <c:v>7320</c:v>
                </c:pt>
                <c:pt idx="2815">
                  <c:v>7220</c:v>
                </c:pt>
                <c:pt idx="2816">
                  <c:v>7235</c:v>
                </c:pt>
                <c:pt idx="2817">
                  <c:v>7369</c:v>
                </c:pt>
                <c:pt idx="2818">
                  <c:v>7480</c:v>
                </c:pt>
                <c:pt idx="2819">
                  <c:v>7425</c:v>
                </c:pt>
                <c:pt idx="2820">
                  <c:v>7380</c:v>
                </c:pt>
                <c:pt idx="2821">
                  <c:v>7315</c:v>
                </c:pt>
                <c:pt idx="2822">
                  <c:v>7010</c:v>
                </c:pt>
                <c:pt idx="2823">
                  <c:v>7235</c:v>
                </c:pt>
                <c:pt idx="2824">
                  <c:v>7245</c:v>
                </c:pt>
                <c:pt idx="2825">
                  <c:v>7360</c:v>
                </c:pt>
                <c:pt idx="2826">
                  <c:v>7330</c:v>
                </c:pt>
                <c:pt idx="2827">
                  <c:v>7500</c:v>
                </c:pt>
                <c:pt idx="2828">
                  <c:v>7518</c:v>
                </c:pt>
                <c:pt idx="2829">
                  <c:v>7300</c:v>
                </c:pt>
                <c:pt idx="2830">
                  <c:v>7410</c:v>
                </c:pt>
                <c:pt idx="2831">
                  <c:v>7495</c:v>
                </c:pt>
                <c:pt idx="2832">
                  <c:v>7485</c:v>
                </c:pt>
                <c:pt idx="2833">
                  <c:v>7429.5</c:v>
                </c:pt>
                <c:pt idx="2834">
                  <c:v>7070</c:v>
                </c:pt>
                <c:pt idx="2835">
                  <c:v>7445</c:v>
                </c:pt>
                <c:pt idx="2836">
                  <c:v>7225</c:v>
                </c:pt>
                <c:pt idx="2837">
                  <c:v>7055</c:v>
                </c:pt>
                <c:pt idx="2838">
                  <c:v>7180</c:v>
                </c:pt>
                <c:pt idx="2839">
                  <c:v>7180</c:v>
                </c:pt>
                <c:pt idx="2840">
                  <c:v>7300</c:v>
                </c:pt>
                <c:pt idx="2841">
                  <c:v>7275</c:v>
                </c:pt>
                <c:pt idx="2842">
                  <c:v>7230</c:v>
                </c:pt>
                <c:pt idx="2843">
                  <c:v>7360</c:v>
                </c:pt>
                <c:pt idx="2844">
                  <c:v>7610</c:v>
                </c:pt>
                <c:pt idx="2845">
                  <c:v>7500</c:v>
                </c:pt>
                <c:pt idx="2846">
                  <c:v>7420</c:v>
                </c:pt>
                <c:pt idx="2847">
                  <c:v>7395</c:v>
                </c:pt>
                <c:pt idx="2848">
                  <c:v>7455</c:v>
                </c:pt>
                <c:pt idx="2849">
                  <c:v>7448</c:v>
                </c:pt>
                <c:pt idx="2850">
                  <c:v>7514</c:v>
                </c:pt>
                <c:pt idx="2851">
                  <c:v>7523</c:v>
                </c:pt>
                <c:pt idx="2852">
                  <c:v>7705</c:v>
                </c:pt>
                <c:pt idx="2853">
                  <c:v>7608</c:v>
                </c:pt>
                <c:pt idx="2854">
                  <c:v>7438</c:v>
                </c:pt>
                <c:pt idx="2855">
                  <c:v>7390</c:v>
                </c:pt>
                <c:pt idx="2856">
                  <c:v>7120</c:v>
                </c:pt>
                <c:pt idx="2857">
                  <c:v>7201</c:v>
                </c:pt>
                <c:pt idx="2858">
                  <c:v>7211</c:v>
                </c:pt>
                <c:pt idx="2859">
                  <c:v>7160</c:v>
                </c:pt>
                <c:pt idx="2860">
                  <c:v>7200</c:v>
                </c:pt>
                <c:pt idx="2861">
                  <c:v>7243</c:v>
                </c:pt>
                <c:pt idx="2862">
                  <c:v>7310</c:v>
                </c:pt>
                <c:pt idx="2863">
                  <c:v>7245</c:v>
                </c:pt>
                <c:pt idx="2864">
                  <c:v>7245</c:v>
                </c:pt>
                <c:pt idx="2865">
                  <c:v>7245</c:v>
                </c:pt>
                <c:pt idx="2866">
                  <c:v>7110</c:v>
                </c:pt>
                <c:pt idx="2867">
                  <c:v>7185</c:v>
                </c:pt>
                <c:pt idx="2868">
                  <c:v>7110</c:v>
                </c:pt>
                <c:pt idx="2869">
                  <c:v>7110</c:v>
                </c:pt>
                <c:pt idx="2870">
                  <c:v>6935</c:v>
                </c:pt>
                <c:pt idx="2871">
                  <c:v>6370</c:v>
                </c:pt>
                <c:pt idx="2872">
                  <c:v>6569</c:v>
                </c:pt>
                <c:pt idx="2873">
                  <c:v>6607</c:v>
                </c:pt>
                <c:pt idx="2874">
                  <c:v>6734</c:v>
                </c:pt>
                <c:pt idx="2875">
                  <c:v>6796</c:v>
                </c:pt>
                <c:pt idx="2876">
                  <c:v>6947</c:v>
                </c:pt>
                <c:pt idx="2877">
                  <c:v>7140</c:v>
                </c:pt>
                <c:pt idx="2878">
                  <c:v>7325</c:v>
                </c:pt>
                <c:pt idx="2879">
                  <c:v>7145</c:v>
                </c:pt>
                <c:pt idx="2880">
                  <c:v>6995</c:v>
                </c:pt>
                <c:pt idx="2881">
                  <c:v>7320</c:v>
                </c:pt>
                <c:pt idx="2882">
                  <c:v>7415</c:v>
                </c:pt>
                <c:pt idx="2883">
                  <c:v>7278</c:v>
                </c:pt>
                <c:pt idx="2884">
                  <c:v>7265</c:v>
                </c:pt>
                <c:pt idx="2885">
                  <c:v>7089</c:v>
                </c:pt>
                <c:pt idx="2886">
                  <c:v>7080</c:v>
                </c:pt>
                <c:pt idx="2887">
                  <c:v>7005</c:v>
                </c:pt>
                <c:pt idx="2888">
                  <c:v>6720</c:v>
                </c:pt>
                <c:pt idx="2889">
                  <c:v>6780</c:v>
                </c:pt>
                <c:pt idx="2890">
                  <c:v>6935</c:v>
                </c:pt>
                <c:pt idx="2891">
                  <c:v>7020</c:v>
                </c:pt>
                <c:pt idx="2892">
                  <c:v>6845</c:v>
                </c:pt>
                <c:pt idx="2893">
                  <c:v>6920</c:v>
                </c:pt>
                <c:pt idx="2894">
                  <c:v>6850</c:v>
                </c:pt>
                <c:pt idx="2895">
                  <c:v>6870</c:v>
                </c:pt>
                <c:pt idx="2896">
                  <c:v>6900</c:v>
                </c:pt>
                <c:pt idx="2897">
                  <c:v>6850</c:v>
                </c:pt>
                <c:pt idx="2898">
                  <c:v>6490</c:v>
                </c:pt>
                <c:pt idx="2899">
                  <c:v>6586</c:v>
                </c:pt>
                <c:pt idx="2900">
                  <c:v>6667</c:v>
                </c:pt>
                <c:pt idx="2901">
                  <c:v>6507</c:v>
                </c:pt>
                <c:pt idx="2902">
                  <c:v>6424</c:v>
                </c:pt>
                <c:pt idx="2903">
                  <c:v>6444</c:v>
                </c:pt>
                <c:pt idx="2904">
                  <c:v>6270</c:v>
                </c:pt>
                <c:pt idx="2905">
                  <c:v>6380</c:v>
                </c:pt>
                <c:pt idx="2906">
                  <c:v>6300</c:v>
                </c:pt>
                <c:pt idx="2907">
                  <c:v>6185</c:v>
                </c:pt>
                <c:pt idx="2908">
                  <c:v>6210</c:v>
                </c:pt>
                <c:pt idx="2909">
                  <c:v>6398</c:v>
                </c:pt>
                <c:pt idx="2910">
                  <c:v>6390</c:v>
                </c:pt>
                <c:pt idx="2911">
                  <c:v>6450</c:v>
                </c:pt>
                <c:pt idx="2912">
                  <c:v>6475</c:v>
                </c:pt>
                <c:pt idx="2913">
                  <c:v>6390</c:v>
                </c:pt>
                <c:pt idx="2914">
                  <c:v>6312</c:v>
                </c:pt>
                <c:pt idx="2915">
                  <c:v>6275</c:v>
                </c:pt>
                <c:pt idx="2916">
                  <c:v>6170</c:v>
                </c:pt>
                <c:pt idx="2917">
                  <c:v>6035</c:v>
                </c:pt>
                <c:pt idx="2918">
                  <c:v>6230</c:v>
                </c:pt>
                <c:pt idx="2919">
                  <c:v>6260</c:v>
                </c:pt>
                <c:pt idx="2920">
                  <c:v>6222</c:v>
                </c:pt>
                <c:pt idx="2921">
                  <c:v>6162</c:v>
                </c:pt>
                <c:pt idx="2922">
                  <c:v>6079</c:v>
                </c:pt>
                <c:pt idx="2923">
                  <c:v>5973</c:v>
                </c:pt>
                <c:pt idx="2924">
                  <c:v>6190</c:v>
                </c:pt>
                <c:pt idx="2925">
                  <c:v>6215</c:v>
                </c:pt>
                <c:pt idx="2926">
                  <c:v>6330</c:v>
                </c:pt>
                <c:pt idx="2927">
                  <c:v>6305</c:v>
                </c:pt>
                <c:pt idx="2928">
                  <c:v>6220</c:v>
                </c:pt>
                <c:pt idx="2929">
                  <c:v>5950</c:v>
                </c:pt>
                <c:pt idx="2930">
                  <c:v>6063</c:v>
                </c:pt>
                <c:pt idx="2931">
                  <c:v>5960</c:v>
                </c:pt>
                <c:pt idx="2932">
                  <c:v>5963</c:v>
                </c:pt>
                <c:pt idx="2933">
                  <c:v>5855</c:v>
                </c:pt>
                <c:pt idx="2934">
                  <c:v>6030</c:v>
                </c:pt>
                <c:pt idx="2935">
                  <c:v>6010</c:v>
                </c:pt>
                <c:pt idx="2936">
                  <c:v>6092</c:v>
                </c:pt>
                <c:pt idx="2937">
                  <c:v>6225</c:v>
                </c:pt>
                <c:pt idx="2938">
                  <c:v>6223</c:v>
                </c:pt>
                <c:pt idx="2939">
                  <c:v>6380</c:v>
                </c:pt>
                <c:pt idx="2940">
                  <c:v>6433</c:v>
                </c:pt>
                <c:pt idx="2941">
                  <c:v>6388</c:v>
                </c:pt>
                <c:pt idx="2942">
                  <c:v>6475</c:v>
                </c:pt>
                <c:pt idx="2943">
                  <c:v>6475</c:v>
                </c:pt>
                <c:pt idx="2944">
                  <c:v>6475</c:v>
                </c:pt>
                <c:pt idx="2945">
                  <c:v>6535</c:v>
                </c:pt>
                <c:pt idx="2946">
                  <c:v>6430</c:v>
                </c:pt>
                <c:pt idx="2947">
                  <c:v>6442</c:v>
                </c:pt>
                <c:pt idx="2948">
                  <c:v>6487</c:v>
                </c:pt>
                <c:pt idx="2949">
                  <c:v>6405</c:v>
                </c:pt>
                <c:pt idx="2950">
                  <c:v>6335</c:v>
                </c:pt>
                <c:pt idx="2951">
                  <c:v>6560</c:v>
                </c:pt>
                <c:pt idx="2952">
                  <c:v>6526</c:v>
                </c:pt>
                <c:pt idx="2953">
                  <c:v>6560</c:v>
                </c:pt>
                <c:pt idx="2954">
                  <c:v>6562</c:v>
                </c:pt>
                <c:pt idx="2955">
                  <c:v>6593</c:v>
                </c:pt>
                <c:pt idx="2956">
                  <c:v>6678</c:v>
                </c:pt>
                <c:pt idx="2957">
                  <c:v>6770</c:v>
                </c:pt>
                <c:pt idx="2958">
                  <c:v>6670</c:v>
                </c:pt>
                <c:pt idx="2959">
                  <c:v>6670</c:v>
                </c:pt>
                <c:pt idx="2960">
                  <c:v>6620</c:v>
                </c:pt>
                <c:pt idx="2961">
                  <c:v>6707</c:v>
                </c:pt>
                <c:pt idx="2962">
                  <c:v>6879</c:v>
                </c:pt>
                <c:pt idx="2963">
                  <c:v>7379.5</c:v>
                </c:pt>
                <c:pt idx="2964">
                  <c:v>7230</c:v>
                </c:pt>
                <c:pt idx="2965">
                  <c:v>7365</c:v>
                </c:pt>
                <c:pt idx="2966">
                  <c:v>7492</c:v>
                </c:pt>
                <c:pt idx="2967">
                  <c:v>7435</c:v>
                </c:pt>
                <c:pt idx="2968">
                  <c:v>7330</c:v>
                </c:pt>
                <c:pt idx="2969">
                  <c:v>7322</c:v>
                </c:pt>
                <c:pt idx="2970">
                  <c:v>7255</c:v>
                </c:pt>
                <c:pt idx="2971">
                  <c:v>7210</c:v>
                </c:pt>
                <c:pt idx="2972">
                  <c:v>7195</c:v>
                </c:pt>
                <c:pt idx="2973">
                  <c:v>7305</c:v>
                </c:pt>
                <c:pt idx="2974">
                  <c:v>7305</c:v>
                </c:pt>
                <c:pt idx="2975">
                  <c:v>7200</c:v>
                </c:pt>
                <c:pt idx="2976">
                  <c:v>7130</c:v>
                </c:pt>
                <c:pt idx="2977">
                  <c:v>7050</c:v>
                </c:pt>
                <c:pt idx="2978">
                  <c:v>7009</c:v>
                </c:pt>
                <c:pt idx="2979">
                  <c:v>7053</c:v>
                </c:pt>
                <c:pt idx="2980">
                  <c:v>7208</c:v>
                </c:pt>
                <c:pt idx="2981">
                  <c:v>7209</c:v>
                </c:pt>
                <c:pt idx="2982">
                  <c:v>7095</c:v>
                </c:pt>
                <c:pt idx="2983">
                  <c:v>6990</c:v>
                </c:pt>
                <c:pt idx="2984">
                  <c:v>6955</c:v>
                </c:pt>
                <c:pt idx="2985">
                  <c:v>6885.5</c:v>
                </c:pt>
                <c:pt idx="2986">
                  <c:v>6786</c:v>
                </c:pt>
                <c:pt idx="2987">
                  <c:v>6806.5</c:v>
                </c:pt>
                <c:pt idx="2988">
                  <c:v>6692.5</c:v>
                </c:pt>
                <c:pt idx="2989">
                  <c:v>6525</c:v>
                </c:pt>
                <c:pt idx="2990">
                  <c:v>6635</c:v>
                </c:pt>
                <c:pt idx="2991">
                  <c:v>6372</c:v>
                </c:pt>
                <c:pt idx="2992">
                  <c:v>6340</c:v>
                </c:pt>
                <c:pt idx="2993">
                  <c:v>6293.5</c:v>
                </c:pt>
                <c:pt idx="2994">
                  <c:v>6340</c:v>
                </c:pt>
                <c:pt idx="2995">
                  <c:v>6385</c:v>
                </c:pt>
                <c:pt idx="2996">
                  <c:v>6330</c:v>
                </c:pt>
                <c:pt idx="2997">
                  <c:v>6165</c:v>
                </c:pt>
                <c:pt idx="2998">
                  <c:v>6084</c:v>
                </c:pt>
                <c:pt idx="2999">
                  <c:v>6085</c:v>
                </c:pt>
                <c:pt idx="3000">
                  <c:v>6060</c:v>
                </c:pt>
                <c:pt idx="3001">
                  <c:v>6075</c:v>
                </c:pt>
                <c:pt idx="3002">
                  <c:v>6030</c:v>
                </c:pt>
                <c:pt idx="3003">
                  <c:v>6110</c:v>
                </c:pt>
                <c:pt idx="3004">
                  <c:v>6070</c:v>
                </c:pt>
                <c:pt idx="3005">
                  <c:v>6095</c:v>
                </c:pt>
                <c:pt idx="3006">
                  <c:v>6108</c:v>
                </c:pt>
                <c:pt idx="3007">
                  <c:v>6094</c:v>
                </c:pt>
                <c:pt idx="3008">
                  <c:v>5979</c:v>
                </c:pt>
                <c:pt idx="3009">
                  <c:v>5940</c:v>
                </c:pt>
                <c:pt idx="3010">
                  <c:v>6077</c:v>
                </c:pt>
                <c:pt idx="3011">
                  <c:v>6088</c:v>
                </c:pt>
                <c:pt idx="3012">
                  <c:v>6015</c:v>
                </c:pt>
                <c:pt idx="3013">
                  <c:v>5992</c:v>
                </c:pt>
                <c:pt idx="3014">
                  <c:v>5905</c:v>
                </c:pt>
                <c:pt idx="3015">
                  <c:v>5850</c:v>
                </c:pt>
                <c:pt idx="3016">
                  <c:v>5647</c:v>
                </c:pt>
                <c:pt idx="3017">
                  <c:v>5723</c:v>
                </c:pt>
                <c:pt idx="3018">
                  <c:v>5810</c:v>
                </c:pt>
                <c:pt idx="3019">
                  <c:v>5746</c:v>
                </c:pt>
                <c:pt idx="3020">
                  <c:v>5677</c:v>
                </c:pt>
                <c:pt idx="3021">
                  <c:v>5623</c:v>
                </c:pt>
                <c:pt idx="3022">
                  <c:v>5665</c:v>
                </c:pt>
                <c:pt idx="3023">
                  <c:v>5657</c:v>
                </c:pt>
                <c:pt idx="3024">
                  <c:v>5581</c:v>
                </c:pt>
                <c:pt idx="3025">
                  <c:v>5490</c:v>
                </c:pt>
                <c:pt idx="3026">
                  <c:v>5235</c:v>
                </c:pt>
                <c:pt idx="3027">
                  <c:v>5271</c:v>
                </c:pt>
                <c:pt idx="3028">
                  <c:v>5240</c:v>
                </c:pt>
                <c:pt idx="3029">
                  <c:v>5295</c:v>
                </c:pt>
                <c:pt idx="3030">
                  <c:v>5379</c:v>
                </c:pt>
                <c:pt idx="3031">
                  <c:v>5492</c:v>
                </c:pt>
                <c:pt idx="3032">
                  <c:v>5490</c:v>
                </c:pt>
                <c:pt idx="3033">
                  <c:v>5763</c:v>
                </c:pt>
                <c:pt idx="3034">
                  <c:v>5678</c:v>
                </c:pt>
                <c:pt idx="3035">
                  <c:v>5620</c:v>
                </c:pt>
                <c:pt idx="3036">
                  <c:v>5664</c:v>
                </c:pt>
                <c:pt idx="3037">
                  <c:v>5629.5</c:v>
                </c:pt>
                <c:pt idx="3038">
                  <c:v>5649</c:v>
                </c:pt>
                <c:pt idx="3039">
                  <c:v>5649</c:v>
                </c:pt>
                <c:pt idx="3040">
                  <c:v>5630</c:v>
                </c:pt>
                <c:pt idx="3041">
                  <c:v>5610</c:v>
                </c:pt>
                <c:pt idx="3042">
                  <c:v>5469</c:v>
                </c:pt>
                <c:pt idx="3043">
                  <c:v>5433</c:v>
                </c:pt>
                <c:pt idx="3044">
                  <c:v>5308</c:v>
                </c:pt>
                <c:pt idx="3045">
                  <c:v>5332</c:v>
                </c:pt>
                <c:pt idx="3046">
                  <c:v>5168</c:v>
                </c:pt>
                <c:pt idx="3047">
                  <c:v>5104</c:v>
                </c:pt>
                <c:pt idx="3048">
                  <c:v>5078</c:v>
                </c:pt>
                <c:pt idx="3049">
                  <c:v>5084</c:v>
                </c:pt>
                <c:pt idx="3050">
                  <c:v>5315</c:v>
                </c:pt>
                <c:pt idx="3051">
                  <c:v>5175</c:v>
                </c:pt>
                <c:pt idx="3052">
                  <c:v>5119.3999999999996</c:v>
                </c:pt>
                <c:pt idx="3053">
                  <c:v>5268.5</c:v>
                </c:pt>
                <c:pt idx="3054">
                  <c:v>5086.5</c:v>
                </c:pt>
                <c:pt idx="3055">
                  <c:v>5112</c:v>
                </c:pt>
                <c:pt idx="3056">
                  <c:v>4905.5</c:v>
                </c:pt>
                <c:pt idx="3057">
                  <c:v>4850</c:v>
                </c:pt>
                <c:pt idx="3058">
                  <c:v>4892</c:v>
                </c:pt>
                <c:pt idx="3059">
                  <c:v>4865</c:v>
                </c:pt>
                <c:pt idx="3060">
                  <c:v>4855</c:v>
                </c:pt>
                <c:pt idx="3061">
                  <c:v>4905</c:v>
                </c:pt>
                <c:pt idx="3062">
                  <c:v>4907</c:v>
                </c:pt>
                <c:pt idx="3063">
                  <c:v>4822</c:v>
                </c:pt>
                <c:pt idx="3064">
                  <c:v>4895</c:v>
                </c:pt>
                <c:pt idx="3065">
                  <c:v>4880</c:v>
                </c:pt>
                <c:pt idx="3066">
                  <c:v>4917</c:v>
                </c:pt>
                <c:pt idx="3067">
                  <c:v>4840</c:v>
                </c:pt>
                <c:pt idx="3068">
                  <c:v>4800</c:v>
                </c:pt>
                <c:pt idx="3069">
                  <c:v>5068</c:v>
                </c:pt>
                <c:pt idx="3070">
                  <c:v>5132.5</c:v>
                </c:pt>
                <c:pt idx="3071">
                  <c:v>5181</c:v>
                </c:pt>
                <c:pt idx="3072">
                  <c:v>5235</c:v>
                </c:pt>
                <c:pt idx="3073">
                  <c:v>5405</c:v>
                </c:pt>
                <c:pt idx="3074">
                  <c:v>5235</c:v>
                </c:pt>
                <c:pt idx="3075">
                  <c:v>5086</c:v>
                </c:pt>
                <c:pt idx="3076">
                  <c:v>5066</c:v>
                </c:pt>
                <c:pt idx="3077">
                  <c:v>4787</c:v>
                </c:pt>
                <c:pt idx="3078">
                  <c:v>4563</c:v>
                </c:pt>
                <c:pt idx="3079">
                  <c:v>4514</c:v>
                </c:pt>
                <c:pt idx="3080">
                  <c:v>4595</c:v>
                </c:pt>
                <c:pt idx="3081">
                  <c:v>4425</c:v>
                </c:pt>
                <c:pt idx="3082">
                  <c:v>4500</c:v>
                </c:pt>
                <c:pt idx="3083">
                  <c:v>4540</c:v>
                </c:pt>
                <c:pt idx="3084">
                  <c:v>4546</c:v>
                </c:pt>
                <c:pt idx="3085">
                  <c:v>4456</c:v>
                </c:pt>
                <c:pt idx="3086">
                  <c:v>4441</c:v>
                </c:pt>
                <c:pt idx="3087">
                  <c:v>4515</c:v>
                </c:pt>
                <c:pt idx="3088">
                  <c:v>4346</c:v>
                </c:pt>
                <c:pt idx="3089">
                  <c:v>4556</c:v>
                </c:pt>
                <c:pt idx="3090">
                  <c:v>4521</c:v>
                </c:pt>
                <c:pt idx="3091">
                  <c:v>4532</c:v>
                </c:pt>
                <c:pt idx="3092">
                  <c:v>4614</c:v>
                </c:pt>
                <c:pt idx="3093">
                  <c:v>4891</c:v>
                </c:pt>
                <c:pt idx="3094">
                  <c:v>5499.5</c:v>
                </c:pt>
                <c:pt idx="3095">
                  <c:v>6094.5</c:v>
                </c:pt>
                <c:pt idx="3096">
                  <c:v>5533</c:v>
                </c:pt>
                <c:pt idx="3097">
                  <c:v>5364</c:v>
                </c:pt>
                <c:pt idx="3098">
                  <c:v>5489.5</c:v>
                </c:pt>
                <c:pt idx="3099">
                  <c:v>5418</c:v>
                </c:pt>
                <c:pt idx="3100">
                  <c:v>5348</c:v>
                </c:pt>
                <c:pt idx="3101">
                  <c:v>5230</c:v>
                </c:pt>
                <c:pt idx="3102">
                  <c:v>5149</c:v>
                </c:pt>
                <c:pt idx="3103">
                  <c:v>5163</c:v>
                </c:pt>
                <c:pt idx="3104">
                  <c:v>5368</c:v>
                </c:pt>
                <c:pt idx="3105">
                  <c:v>5450</c:v>
                </c:pt>
                <c:pt idx="3106">
                  <c:v>5232</c:v>
                </c:pt>
                <c:pt idx="3107">
                  <c:v>5320</c:v>
                </c:pt>
                <c:pt idx="3108">
                  <c:v>5254</c:v>
                </c:pt>
                <c:pt idx="3109">
                  <c:v>5420</c:v>
                </c:pt>
                <c:pt idx="3110">
                  <c:v>5360</c:v>
                </c:pt>
                <c:pt idx="3111">
                  <c:v>5370</c:v>
                </c:pt>
                <c:pt idx="3112">
                  <c:v>5302</c:v>
                </c:pt>
                <c:pt idx="3113">
                  <c:v>5135</c:v>
                </c:pt>
                <c:pt idx="3114">
                  <c:v>4960</c:v>
                </c:pt>
                <c:pt idx="3115">
                  <c:v>5075</c:v>
                </c:pt>
                <c:pt idx="3116">
                  <c:v>4887</c:v>
                </c:pt>
                <c:pt idx="3117">
                  <c:v>4915</c:v>
                </c:pt>
                <c:pt idx="3118">
                  <c:v>5025</c:v>
                </c:pt>
                <c:pt idx="3119">
                  <c:v>5072</c:v>
                </c:pt>
                <c:pt idx="3120">
                  <c:v>5540</c:v>
                </c:pt>
                <c:pt idx="3121">
                  <c:v>5495</c:v>
                </c:pt>
                <c:pt idx="3122">
                  <c:v>5620</c:v>
                </c:pt>
                <c:pt idx="3123">
                  <c:v>5685</c:v>
                </c:pt>
                <c:pt idx="3124">
                  <c:v>5685</c:v>
                </c:pt>
                <c:pt idx="3125">
                  <c:v>5685</c:v>
                </c:pt>
                <c:pt idx="3126">
                  <c:v>5685</c:v>
                </c:pt>
                <c:pt idx="3127">
                  <c:v>5650</c:v>
                </c:pt>
                <c:pt idx="3128">
                  <c:v>5858</c:v>
                </c:pt>
                <c:pt idx="3129">
                  <c:v>5858</c:v>
                </c:pt>
                <c:pt idx="3130">
                  <c:v>5858</c:v>
                </c:pt>
                <c:pt idx="3131">
                  <c:v>5745</c:v>
                </c:pt>
                <c:pt idx="3132">
                  <c:v>5700</c:v>
                </c:pt>
                <c:pt idx="3133">
                  <c:v>5960</c:v>
                </c:pt>
                <c:pt idx="3134">
                  <c:v>6320</c:v>
                </c:pt>
                <c:pt idx="3135">
                  <c:v>6310</c:v>
                </c:pt>
                <c:pt idx="3136">
                  <c:v>6326</c:v>
                </c:pt>
                <c:pt idx="3137">
                  <c:v>6030</c:v>
                </c:pt>
                <c:pt idx="3138">
                  <c:v>6215</c:v>
                </c:pt>
                <c:pt idx="3139">
                  <c:v>6322</c:v>
                </c:pt>
                <c:pt idx="3140">
                  <c:v>6206</c:v>
                </c:pt>
                <c:pt idx="3141">
                  <c:v>6325</c:v>
                </c:pt>
                <c:pt idx="3142">
                  <c:v>5930</c:v>
                </c:pt>
                <c:pt idx="3143">
                  <c:v>5850</c:v>
                </c:pt>
                <c:pt idx="3144">
                  <c:v>5780</c:v>
                </c:pt>
                <c:pt idx="3145">
                  <c:v>5933</c:v>
                </c:pt>
                <c:pt idx="3146">
                  <c:v>6080</c:v>
                </c:pt>
                <c:pt idx="3147">
                  <c:v>6180</c:v>
                </c:pt>
                <c:pt idx="3148">
                  <c:v>6100</c:v>
                </c:pt>
                <c:pt idx="3149">
                  <c:v>5950</c:v>
                </c:pt>
                <c:pt idx="3150">
                  <c:v>6040</c:v>
                </c:pt>
                <c:pt idx="3151">
                  <c:v>6090</c:v>
                </c:pt>
                <c:pt idx="3152">
                  <c:v>5958</c:v>
                </c:pt>
                <c:pt idx="3153">
                  <c:v>6054</c:v>
                </c:pt>
                <c:pt idx="3154">
                  <c:v>6116</c:v>
                </c:pt>
                <c:pt idx="3155">
                  <c:v>6305</c:v>
                </c:pt>
                <c:pt idx="3156">
                  <c:v>6200</c:v>
                </c:pt>
                <c:pt idx="3157">
                  <c:v>5985</c:v>
                </c:pt>
                <c:pt idx="3158">
                  <c:v>6110</c:v>
                </c:pt>
                <c:pt idx="3159">
                  <c:v>6020</c:v>
                </c:pt>
                <c:pt idx="3160">
                  <c:v>6065</c:v>
                </c:pt>
                <c:pt idx="3161">
                  <c:v>6065</c:v>
                </c:pt>
                <c:pt idx="3162">
                  <c:v>6099</c:v>
                </c:pt>
                <c:pt idx="3163">
                  <c:v>6095</c:v>
                </c:pt>
                <c:pt idx="3164">
                  <c:v>5866</c:v>
                </c:pt>
                <c:pt idx="3165">
                  <c:v>5795</c:v>
                </c:pt>
                <c:pt idx="3166">
                  <c:v>6005</c:v>
                </c:pt>
                <c:pt idx="3167">
                  <c:v>6045</c:v>
                </c:pt>
                <c:pt idx="3168">
                  <c:v>5890</c:v>
                </c:pt>
                <c:pt idx="3169">
                  <c:v>5910</c:v>
                </c:pt>
                <c:pt idx="3170">
                  <c:v>6012</c:v>
                </c:pt>
                <c:pt idx="3171">
                  <c:v>6137</c:v>
                </c:pt>
                <c:pt idx="3172">
                  <c:v>6025</c:v>
                </c:pt>
                <c:pt idx="3173">
                  <c:v>6170</c:v>
                </c:pt>
                <c:pt idx="3174">
                  <c:v>6435</c:v>
                </c:pt>
                <c:pt idx="3175">
                  <c:v>6360</c:v>
                </c:pt>
                <c:pt idx="3176">
                  <c:v>6347</c:v>
                </c:pt>
                <c:pt idx="3177">
                  <c:v>6487</c:v>
                </c:pt>
                <c:pt idx="3178">
                  <c:v>6455</c:v>
                </c:pt>
                <c:pt idx="3179">
                  <c:v>6477</c:v>
                </c:pt>
                <c:pt idx="3180">
                  <c:v>6422</c:v>
                </c:pt>
                <c:pt idx="3181">
                  <c:v>6338</c:v>
                </c:pt>
                <c:pt idx="3182">
                  <c:v>6603</c:v>
                </c:pt>
                <c:pt idx="3183">
                  <c:v>6745</c:v>
                </c:pt>
                <c:pt idx="3184">
                  <c:v>6615</c:v>
                </c:pt>
                <c:pt idx="3185">
                  <c:v>6650</c:v>
                </c:pt>
                <c:pt idx="3186">
                  <c:v>6888</c:v>
                </c:pt>
                <c:pt idx="3187">
                  <c:v>6698</c:v>
                </c:pt>
                <c:pt idx="3188">
                  <c:v>6549</c:v>
                </c:pt>
                <c:pt idx="3189">
                  <c:v>6605</c:v>
                </c:pt>
                <c:pt idx="3190">
                  <c:v>6646</c:v>
                </c:pt>
                <c:pt idx="3191">
                  <c:v>6675</c:v>
                </c:pt>
                <c:pt idx="3192">
                  <c:v>6699</c:v>
                </c:pt>
                <c:pt idx="3193">
                  <c:v>6699</c:v>
                </c:pt>
                <c:pt idx="3194">
                  <c:v>6699</c:v>
                </c:pt>
                <c:pt idx="3195">
                  <c:v>6823</c:v>
                </c:pt>
                <c:pt idx="3196">
                  <c:v>6772</c:v>
                </c:pt>
                <c:pt idx="3197">
                  <c:v>6885</c:v>
                </c:pt>
                <c:pt idx="3198">
                  <c:v>6780</c:v>
                </c:pt>
                <c:pt idx="3199">
                  <c:v>6695</c:v>
                </c:pt>
                <c:pt idx="3200">
                  <c:v>6850</c:v>
                </c:pt>
                <c:pt idx="3201">
                  <c:v>6761</c:v>
                </c:pt>
                <c:pt idx="3202">
                  <c:v>6798</c:v>
                </c:pt>
                <c:pt idx="3203">
                  <c:v>6836.5</c:v>
                </c:pt>
                <c:pt idx="3204">
                  <c:v>7048</c:v>
                </c:pt>
                <c:pt idx="3205">
                  <c:v>7161</c:v>
                </c:pt>
                <c:pt idx="3206">
                  <c:v>7146</c:v>
                </c:pt>
                <c:pt idx="3207">
                  <c:v>6932</c:v>
                </c:pt>
                <c:pt idx="3208">
                  <c:v>7036</c:v>
                </c:pt>
                <c:pt idx="3209">
                  <c:v>7144</c:v>
                </c:pt>
                <c:pt idx="3210">
                  <c:v>7054</c:v>
                </c:pt>
                <c:pt idx="3211">
                  <c:v>7124</c:v>
                </c:pt>
                <c:pt idx="3212">
                  <c:v>7079.5</c:v>
                </c:pt>
                <c:pt idx="3213">
                  <c:v>7120</c:v>
                </c:pt>
                <c:pt idx="3214">
                  <c:v>7040</c:v>
                </c:pt>
                <c:pt idx="3215">
                  <c:v>7007</c:v>
                </c:pt>
                <c:pt idx="3216">
                  <c:v>6870</c:v>
                </c:pt>
                <c:pt idx="3217">
                  <c:v>6890</c:v>
                </c:pt>
                <c:pt idx="3218">
                  <c:v>6841.5</c:v>
                </c:pt>
                <c:pt idx="3219">
                  <c:v>6841.5</c:v>
                </c:pt>
                <c:pt idx="3220">
                  <c:v>6850</c:v>
                </c:pt>
                <c:pt idx="3221">
                  <c:v>6965</c:v>
                </c:pt>
                <c:pt idx="3222">
                  <c:v>7002</c:v>
                </c:pt>
                <c:pt idx="3223">
                  <c:v>7065.5</c:v>
                </c:pt>
                <c:pt idx="3224">
                  <c:v>6926</c:v>
                </c:pt>
                <c:pt idx="3225">
                  <c:v>6891</c:v>
                </c:pt>
                <c:pt idx="3226">
                  <c:v>6835</c:v>
                </c:pt>
                <c:pt idx="3227">
                  <c:v>6888</c:v>
                </c:pt>
                <c:pt idx="3228">
                  <c:v>6720</c:v>
                </c:pt>
                <c:pt idx="3229">
                  <c:v>6557</c:v>
                </c:pt>
                <c:pt idx="3230">
                  <c:v>6424.5</c:v>
                </c:pt>
                <c:pt idx="3231">
                  <c:v>6571</c:v>
                </c:pt>
                <c:pt idx="3232">
                  <c:v>6600</c:v>
                </c:pt>
                <c:pt idx="3233">
                  <c:v>6610</c:v>
                </c:pt>
                <c:pt idx="3234">
                  <c:v>6572</c:v>
                </c:pt>
                <c:pt idx="3235">
                  <c:v>6703.5</c:v>
                </c:pt>
                <c:pt idx="3236">
                  <c:v>6695</c:v>
                </c:pt>
                <c:pt idx="3237">
                  <c:v>6599</c:v>
                </c:pt>
                <c:pt idx="3238">
                  <c:v>6888</c:v>
                </c:pt>
                <c:pt idx="3239">
                  <c:v>6888</c:v>
                </c:pt>
                <c:pt idx="3240">
                  <c:v>6888</c:v>
                </c:pt>
                <c:pt idx="3241">
                  <c:v>7043</c:v>
                </c:pt>
                <c:pt idx="3242">
                  <c:v>7103</c:v>
                </c:pt>
                <c:pt idx="3243">
                  <c:v>7068</c:v>
                </c:pt>
                <c:pt idx="3244">
                  <c:v>7056</c:v>
                </c:pt>
                <c:pt idx="3245">
                  <c:v>6967</c:v>
                </c:pt>
                <c:pt idx="3246">
                  <c:v>7018.5</c:v>
                </c:pt>
                <c:pt idx="3247">
                  <c:v>7020</c:v>
                </c:pt>
                <c:pt idx="3248">
                  <c:v>7262</c:v>
                </c:pt>
                <c:pt idx="3249">
                  <c:v>7385</c:v>
                </c:pt>
                <c:pt idx="3250">
                  <c:v>7468</c:v>
                </c:pt>
                <c:pt idx="3251">
                  <c:v>7322</c:v>
                </c:pt>
                <c:pt idx="3252">
                  <c:v>7206</c:v>
                </c:pt>
                <c:pt idx="3253">
                  <c:v>7237</c:v>
                </c:pt>
                <c:pt idx="3254">
                  <c:v>7066.5</c:v>
                </c:pt>
                <c:pt idx="3255">
                  <c:v>7192</c:v>
                </c:pt>
                <c:pt idx="3256">
                  <c:v>7072.5</c:v>
                </c:pt>
                <c:pt idx="3257">
                  <c:v>7032</c:v>
                </c:pt>
                <c:pt idx="3258">
                  <c:v>7137</c:v>
                </c:pt>
                <c:pt idx="3259">
                  <c:v>7252</c:v>
                </c:pt>
                <c:pt idx="3260">
                  <c:v>7145</c:v>
                </c:pt>
                <c:pt idx="3261">
                  <c:v>7104</c:v>
                </c:pt>
                <c:pt idx="3262">
                  <c:v>7053</c:v>
                </c:pt>
                <c:pt idx="3263">
                  <c:v>7202.5</c:v>
                </c:pt>
                <c:pt idx="3264">
                  <c:v>7309.5</c:v>
                </c:pt>
                <c:pt idx="3265">
                  <c:v>7328</c:v>
                </c:pt>
                <c:pt idx="3266">
                  <c:v>7425.5</c:v>
                </c:pt>
                <c:pt idx="3267">
                  <c:v>7555</c:v>
                </c:pt>
                <c:pt idx="3268">
                  <c:v>7684.5</c:v>
                </c:pt>
                <c:pt idx="3269">
                  <c:v>7671</c:v>
                </c:pt>
                <c:pt idx="3270">
                  <c:v>7449</c:v>
                </c:pt>
                <c:pt idx="3271">
                  <c:v>7440</c:v>
                </c:pt>
                <c:pt idx="3272">
                  <c:v>7499</c:v>
                </c:pt>
                <c:pt idx="3273">
                  <c:v>7391</c:v>
                </c:pt>
                <c:pt idx="3274">
                  <c:v>7127</c:v>
                </c:pt>
                <c:pt idx="3275">
                  <c:v>6727</c:v>
                </c:pt>
                <c:pt idx="3276">
                  <c:v>6672</c:v>
                </c:pt>
                <c:pt idx="3277">
                  <c:v>6653</c:v>
                </c:pt>
                <c:pt idx="3278">
                  <c:v>6564</c:v>
                </c:pt>
                <c:pt idx="3279">
                  <c:v>6628.5</c:v>
                </c:pt>
                <c:pt idx="3280">
                  <c:v>6740</c:v>
                </c:pt>
                <c:pt idx="3281">
                  <c:v>6544</c:v>
                </c:pt>
                <c:pt idx="3282">
                  <c:v>6721</c:v>
                </c:pt>
                <c:pt idx="3283">
                  <c:v>6646</c:v>
                </c:pt>
                <c:pt idx="3284">
                  <c:v>6465</c:v>
                </c:pt>
                <c:pt idx="3285">
                  <c:v>6557</c:v>
                </c:pt>
                <c:pt idx="3286">
                  <c:v>6694</c:v>
                </c:pt>
                <c:pt idx="3287">
                  <c:v>6767.5</c:v>
                </c:pt>
                <c:pt idx="3288">
                  <c:v>6823</c:v>
                </c:pt>
                <c:pt idx="3289">
                  <c:v>6760</c:v>
                </c:pt>
                <c:pt idx="3290">
                  <c:v>6711</c:v>
                </c:pt>
                <c:pt idx="3291">
                  <c:v>6625.5</c:v>
                </c:pt>
                <c:pt idx="3292">
                  <c:v>6866.5</c:v>
                </c:pt>
                <c:pt idx="3293">
                  <c:v>6768</c:v>
                </c:pt>
                <c:pt idx="3294">
                  <c:v>6664</c:v>
                </c:pt>
                <c:pt idx="3295">
                  <c:v>6755</c:v>
                </c:pt>
                <c:pt idx="3296">
                  <c:v>6785</c:v>
                </c:pt>
                <c:pt idx="3297">
                  <c:v>6883.5</c:v>
                </c:pt>
                <c:pt idx="3298">
                  <c:v>6757</c:v>
                </c:pt>
                <c:pt idx="3299">
                  <c:v>6757</c:v>
                </c:pt>
                <c:pt idx="3300">
                  <c:v>6885.5</c:v>
                </c:pt>
                <c:pt idx="3301">
                  <c:v>6899</c:v>
                </c:pt>
                <c:pt idx="3302">
                  <c:v>6792</c:v>
                </c:pt>
                <c:pt idx="3303">
                  <c:v>6646</c:v>
                </c:pt>
                <c:pt idx="3304">
                  <c:v>6649.5</c:v>
                </c:pt>
                <c:pt idx="3305">
                  <c:v>6724</c:v>
                </c:pt>
                <c:pt idx="3306">
                  <c:v>6748</c:v>
                </c:pt>
                <c:pt idx="3307">
                  <c:v>6724</c:v>
                </c:pt>
                <c:pt idx="3308">
                  <c:v>6694</c:v>
                </c:pt>
                <c:pt idx="3309">
                  <c:v>6693.5</c:v>
                </c:pt>
                <c:pt idx="3310">
                  <c:v>6966</c:v>
                </c:pt>
                <c:pt idx="3311">
                  <c:v>7079</c:v>
                </c:pt>
                <c:pt idx="3312">
                  <c:v>7044.5</c:v>
                </c:pt>
                <c:pt idx="3313">
                  <c:v>6913</c:v>
                </c:pt>
                <c:pt idx="3314">
                  <c:v>6581</c:v>
                </c:pt>
                <c:pt idx="3315">
                  <c:v>6655</c:v>
                </c:pt>
                <c:pt idx="3316">
                  <c:v>6609</c:v>
                </c:pt>
                <c:pt idx="3317">
                  <c:v>6588</c:v>
                </c:pt>
                <c:pt idx="3318">
                  <c:v>6637</c:v>
                </c:pt>
                <c:pt idx="3319">
                  <c:v>6403</c:v>
                </c:pt>
                <c:pt idx="3320">
                  <c:v>6363</c:v>
                </c:pt>
                <c:pt idx="3321">
                  <c:v>6421</c:v>
                </c:pt>
                <c:pt idx="3322">
                  <c:v>6480</c:v>
                </c:pt>
                <c:pt idx="3323">
                  <c:v>6540</c:v>
                </c:pt>
                <c:pt idx="3324">
                  <c:v>6450</c:v>
                </c:pt>
                <c:pt idx="3325">
                  <c:v>6420</c:v>
                </c:pt>
                <c:pt idx="3326">
                  <c:v>6750</c:v>
                </c:pt>
                <c:pt idx="3327">
                  <c:v>6590</c:v>
                </c:pt>
                <c:pt idx="3328">
                  <c:v>6590</c:v>
                </c:pt>
                <c:pt idx="3329">
                  <c:v>6515</c:v>
                </c:pt>
                <c:pt idx="3330">
                  <c:v>6540</c:v>
                </c:pt>
                <c:pt idx="3331">
                  <c:v>6454</c:v>
                </c:pt>
                <c:pt idx="3332">
                  <c:v>6500</c:v>
                </c:pt>
                <c:pt idx="3333">
                  <c:v>6497</c:v>
                </c:pt>
                <c:pt idx="3334">
                  <c:v>6395</c:v>
                </c:pt>
                <c:pt idx="3335">
                  <c:v>6625</c:v>
                </c:pt>
                <c:pt idx="3336">
                  <c:v>6850</c:v>
                </c:pt>
                <c:pt idx="3337">
                  <c:v>6945</c:v>
                </c:pt>
                <c:pt idx="3338">
                  <c:v>6830</c:v>
                </c:pt>
                <c:pt idx="3339">
                  <c:v>6980</c:v>
                </c:pt>
                <c:pt idx="3340">
                  <c:v>6948</c:v>
                </c:pt>
                <c:pt idx="3341">
                  <c:v>6982</c:v>
                </c:pt>
                <c:pt idx="3342">
                  <c:v>7211</c:v>
                </c:pt>
                <c:pt idx="3343">
                  <c:v>7176</c:v>
                </c:pt>
                <c:pt idx="3344">
                  <c:v>7260</c:v>
                </c:pt>
                <c:pt idx="3345">
                  <c:v>7130</c:v>
                </c:pt>
                <c:pt idx="3346">
                  <c:v>7172</c:v>
                </c:pt>
                <c:pt idx="3347">
                  <c:v>7475</c:v>
                </c:pt>
                <c:pt idx="3348">
                  <c:v>7420</c:v>
                </c:pt>
                <c:pt idx="3349">
                  <c:v>7247</c:v>
                </c:pt>
                <c:pt idx="3350">
                  <c:v>7225</c:v>
                </c:pt>
                <c:pt idx="3351">
                  <c:v>7503</c:v>
                </c:pt>
                <c:pt idx="3352">
                  <c:v>7318</c:v>
                </c:pt>
                <c:pt idx="3353">
                  <c:v>7354</c:v>
                </c:pt>
                <c:pt idx="3354">
                  <c:v>7417.5</c:v>
                </c:pt>
                <c:pt idx="3355">
                  <c:v>7266</c:v>
                </c:pt>
                <c:pt idx="3356">
                  <c:v>7262.5</c:v>
                </c:pt>
                <c:pt idx="3357">
                  <c:v>7182</c:v>
                </c:pt>
                <c:pt idx="3358">
                  <c:v>7106.5</c:v>
                </c:pt>
                <c:pt idx="3359">
                  <c:v>7147</c:v>
                </c:pt>
                <c:pt idx="3360">
                  <c:v>7100</c:v>
                </c:pt>
                <c:pt idx="3361">
                  <c:v>7379.5</c:v>
                </c:pt>
                <c:pt idx="3362">
                  <c:v>7412.5</c:v>
                </c:pt>
                <c:pt idx="3363">
                  <c:v>7365.5</c:v>
                </c:pt>
                <c:pt idx="3364">
                  <c:v>7337.5</c:v>
                </c:pt>
                <c:pt idx="3365">
                  <c:v>7361</c:v>
                </c:pt>
                <c:pt idx="3366">
                  <c:v>7502</c:v>
                </c:pt>
                <c:pt idx="3367">
                  <c:v>7393</c:v>
                </c:pt>
                <c:pt idx="3368">
                  <c:v>7483</c:v>
                </c:pt>
                <c:pt idx="3369">
                  <c:v>7527</c:v>
                </c:pt>
                <c:pt idx="3370">
                  <c:v>7448</c:v>
                </c:pt>
                <c:pt idx="3371">
                  <c:v>7408</c:v>
                </c:pt>
                <c:pt idx="3372">
                  <c:v>7087</c:v>
                </c:pt>
                <c:pt idx="3373">
                  <c:v>7160.75</c:v>
                </c:pt>
                <c:pt idx="3374">
                  <c:v>7077</c:v>
                </c:pt>
                <c:pt idx="3375">
                  <c:v>7157</c:v>
                </c:pt>
                <c:pt idx="3376">
                  <c:v>7239.5</c:v>
                </c:pt>
                <c:pt idx="3377">
                  <c:v>7212</c:v>
                </c:pt>
                <c:pt idx="3378">
                  <c:v>7042.55</c:v>
                </c:pt>
                <c:pt idx="3379">
                  <c:v>6943</c:v>
                </c:pt>
                <c:pt idx="3380">
                  <c:v>7173</c:v>
                </c:pt>
                <c:pt idx="3381">
                  <c:v>7240</c:v>
                </c:pt>
                <c:pt idx="3382">
                  <c:v>7144</c:v>
                </c:pt>
                <c:pt idx="3383">
                  <c:v>7188</c:v>
                </c:pt>
                <c:pt idx="3384">
                  <c:v>7182</c:v>
                </c:pt>
                <c:pt idx="3385">
                  <c:v>7247</c:v>
                </c:pt>
                <c:pt idx="3386">
                  <c:v>7247</c:v>
                </c:pt>
                <c:pt idx="3387">
                  <c:v>7247</c:v>
                </c:pt>
                <c:pt idx="3388">
                  <c:v>7247</c:v>
                </c:pt>
                <c:pt idx="3389">
                  <c:v>7163</c:v>
                </c:pt>
                <c:pt idx="3390">
                  <c:v>7115</c:v>
                </c:pt>
                <c:pt idx="3391">
                  <c:v>7115</c:v>
                </c:pt>
                <c:pt idx="3392">
                  <c:v>7428</c:v>
                </c:pt>
                <c:pt idx="3393">
                  <c:v>7417.5</c:v>
                </c:pt>
                <c:pt idx="3394">
                  <c:v>7531.75</c:v>
                </c:pt>
                <c:pt idx="3395">
                  <c:v>7686</c:v>
                </c:pt>
                <c:pt idx="3396">
                  <c:v>7887</c:v>
                </c:pt>
                <c:pt idx="3397">
                  <c:v>7978.5</c:v>
                </c:pt>
                <c:pt idx="3398">
                  <c:v>7881.5</c:v>
                </c:pt>
                <c:pt idx="3399">
                  <c:v>7955</c:v>
                </c:pt>
                <c:pt idx="3400">
                  <c:v>7890</c:v>
                </c:pt>
                <c:pt idx="3401">
                  <c:v>7986</c:v>
                </c:pt>
                <c:pt idx="3402">
                  <c:v>7955</c:v>
                </c:pt>
                <c:pt idx="3403">
                  <c:v>7995</c:v>
                </c:pt>
                <c:pt idx="3404">
                  <c:v>8271</c:v>
                </c:pt>
                <c:pt idx="3405">
                  <c:v>8421</c:v>
                </c:pt>
                <c:pt idx="3406">
                  <c:v>8366.5</c:v>
                </c:pt>
                <c:pt idx="3407">
                  <c:v>8535</c:v>
                </c:pt>
                <c:pt idx="3408">
                  <c:v>8575</c:v>
                </c:pt>
                <c:pt idx="3409">
                  <c:v>8373</c:v>
                </c:pt>
                <c:pt idx="3410">
                  <c:v>8096</c:v>
                </c:pt>
                <c:pt idx="3411">
                  <c:v>7937</c:v>
                </c:pt>
                <c:pt idx="3412">
                  <c:v>8368</c:v>
                </c:pt>
                <c:pt idx="3413">
                  <c:v>8188</c:v>
                </c:pt>
                <c:pt idx="3414">
                  <c:v>8419</c:v>
                </c:pt>
                <c:pt idx="3415">
                  <c:v>8221</c:v>
                </c:pt>
                <c:pt idx="3416">
                  <c:v>8428</c:v>
                </c:pt>
                <c:pt idx="3417">
                  <c:v>8298.25</c:v>
                </c:pt>
                <c:pt idx="3418">
                  <c:v>8361</c:v>
                </c:pt>
                <c:pt idx="3419">
                  <c:v>8628</c:v>
                </c:pt>
                <c:pt idx="3420">
                  <c:v>8562.25</c:v>
                </c:pt>
                <c:pt idx="3421">
                  <c:v>8511.5</c:v>
                </c:pt>
                <c:pt idx="3422">
                  <c:v>8286.5</c:v>
                </c:pt>
                <c:pt idx="3423">
                  <c:v>8577.5</c:v>
                </c:pt>
                <c:pt idx="3424">
                  <c:v>8519</c:v>
                </c:pt>
                <c:pt idx="3425">
                  <c:v>8459</c:v>
                </c:pt>
                <c:pt idx="3426">
                  <c:v>8553</c:v>
                </c:pt>
                <c:pt idx="3427">
                  <c:v>8823</c:v>
                </c:pt>
                <c:pt idx="3428">
                  <c:v>8828</c:v>
                </c:pt>
                <c:pt idx="3429">
                  <c:v>8933</c:v>
                </c:pt>
                <c:pt idx="3430">
                  <c:v>8975</c:v>
                </c:pt>
                <c:pt idx="3431">
                  <c:v>9104</c:v>
                </c:pt>
                <c:pt idx="3432">
                  <c:v>8909</c:v>
                </c:pt>
                <c:pt idx="3433">
                  <c:v>8762</c:v>
                </c:pt>
                <c:pt idx="3434">
                  <c:v>8957</c:v>
                </c:pt>
                <c:pt idx="3435">
                  <c:v>8923</c:v>
                </c:pt>
                <c:pt idx="3436">
                  <c:v>8861</c:v>
                </c:pt>
                <c:pt idx="3437">
                  <c:v>8850</c:v>
                </c:pt>
                <c:pt idx="3438">
                  <c:v>8840</c:v>
                </c:pt>
                <c:pt idx="3439">
                  <c:v>8488</c:v>
                </c:pt>
                <c:pt idx="3440">
                  <c:v>8605</c:v>
                </c:pt>
                <c:pt idx="3441">
                  <c:v>8291</c:v>
                </c:pt>
                <c:pt idx="3442">
                  <c:v>8252.5</c:v>
                </c:pt>
                <c:pt idx="3443">
                  <c:v>8108.5</c:v>
                </c:pt>
                <c:pt idx="3444">
                  <c:v>8104</c:v>
                </c:pt>
                <c:pt idx="3445">
                  <c:v>8192</c:v>
                </c:pt>
                <c:pt idx="3446">
                  <c:v>8361</c:v>
                </c:pt>
                <c:pt idx="3447">
                  <c:v>8219.5</c:v>
                </c:pt>
                <c:pt idx="3448">
                  <c:v>8203</c:v>
                </c:pt>
                <c:pt idx="3449">
                  <c:v>8162</c:v>
                </c:pt>
                <c:pt idx="3450">
                  <c:v>8266.5</c:v>
                </c:pt>
                <c:pt idx="3451">
                  <c:v>8062</c:v>
                </c:pt>
                <c:pt idx="3452">
                  <c:v>7759</c:v>
                </c:pt>
                <c:pt idx="3453">
                  <c:v>7855</c:v>
                </c:pt>
                <c:pt idx="3454">
                  <c:v>7772</c:v>
                </c:pt>
                <c:pt idx="3455">
                  <c:v>7804</c:v>
                </c:pt>
                <c:pt idx="3456">
                  <c:v>7799</c:v>
                </c:pt>
                <c:pt idx="3457">
                  <c:v>7790</c:v>
                </c:pt>
                <c:pt idx="3458">
                  <c:v>7904</c:v>
                </c:pt>
                <c:pt idx="3459">
                  <c:v>7963</c:v>
                </c:pt>
                <c:pt idx="3460">
                  <c:v>7788.5</c:v>
                </c:pt>
                <c:pt idx="3461">
                  <c:v>7958</c:v>
                </c:pt>
                <c:pt idx="3462">
                  <c:v>7820</c:v>
                </c:pt>
                <c:pt idx="3463">
                  <c:v>8103.5</c:v>
                </c:pt>
                <c:pt idx="3464">
                  <c:v>7955</c:v>
                </c:pt>
                <c:pt idx="3465">
                  <c:v>8191</c:v>
                </c:pt>
                <c:pt idx="3466">
                  <c:v>8140</c:v>
                </c:pt>
                <c:pt idx="3467">
                  <c:v>8182</c:v>
                </c:pt>
                <c:pt idx="3468">
                  <c:v>8182</c:v>
                </c:pt>
                <c:pt idx="3469">
                  <c:v>8182</c:v>
                </c:pt>
                <c:pt idx="3470">
                  <c:v>7921</c:v>
                </c:pt>
                <c:pt idx="3471">
                  <c:v>7794</c:v>
                </c:pt>
                <c:pt idx="3472">
                  <c:v>7808.5</c:v>
                </c:pt>
                <c:pt idx="3473">
                  <c:v>7841</c:v>
                </c:pt>
                <c:pt idx="3474">
                  <c:v>7849</c:v>
                </c:pt>
                <c:pt idx="3475">
                  <c:v>7981</c:v>
                </c:pt>
                <c:pt idx="3476">
                  <c:v>8018</c:v>
                </c:pt>
                <c:pt idx="3477">
                  <c:v>8173</c:v>
                </c:pt>
                <c:pt idx="3478">
                  <c:v>8030</c:v>
                </c:pt>
                <c:pt idx="3479">
                  <c:v>8030</c:v>
                </c:pt>
                <c:pt idx="3480">
                  <c:v>8070</c:v>
                </c:pt>
                <c:pt idx="3481">
                  <c:v>8134.5</c:v>
                </c:pt>
                <c:pt idx="3482">
                  <c:v>8194</c:v>
                </c:pt>
                <c:pt idx="3483">
                  <c:v>8070</c:v>
                </c:pt>
                <c:pt idx="3484">
                  <c:v>8147</c:v>
                </c:pt>
                <c:pt idx="3485">
                  <c:v>8165</c:v>
                </c:pt>
                <c:pt idx="3486">
                  <c:v>8146</c:v>
                </c:pt>
                <c:pt idx="3487">
                  <c:v>8355</c:v>
                </c:pt>
                <c:pt idx="3488">
                  <c:v>8407</c:v>
                </c:pt>
                <c:pt idx="3489">
                  <c:v>8283</c:v>
                </c:pt>
                <c:pt idx="3490">
                  <c:v>8169</c:v>
                </c:pt>
                <c:pt idx="3491">
                  <c:v>8342</c:v>
                </c:pt>
                <c:pt idx="3492">
                  <c:v>8622</c:v>
                </c:pt>
                <c:pt idx="3493">
                  <c:v>8450</c:v>
                </c:pt>
                <c:pt idx="3494">
                  <c:v>8450</c:v>
                </c:pt>
                <c:pt idx="3495">
                  <c:v>8651</c:v>
                </c:pt>
                <c:pt idx="3496">
                  <c:v>8688</c:v>
                </c:pt>
                <c:pt idx="3497">
                  <c:v>8936</c:v>
                </c:pt>
                <c:pt idx="3498">
                  <c:v>8922</c:v>
                </c:pt>
                <c:pt idx="3499">
                  <c:v>9391</c:v>
                </c:pt>
                <c:pt idx="3500">
                  <c:v>9298</c:v>
                </c:pt>
                <c:pt idx="3501">
                  <c:v>9300</c:v>
                </c:pt>
                <c:pt idx="3502">
                  <c:v>9440.5</c:v>
                </c:pt>
                <c:pt idx="3503">
                  <c:v>9249</c:v>
                </c:pt>
                <c:pt idx="3504">
                  <c:v>9103</c:v>
                </c:pt>
                <c:pt idx="3505">
                  <c:v>9230</c:v>
                </c:pt>
                <c:pt idx="3506">
                  <c:v>9110</c:v>
                </c:pt>
                <c:pt idx="3507">
                  <c:v>8864</c:v>
                </c:pt>
                <c:pt idx="3508">
                  <c:v>8689</c:v>
                </c:pt>
                <c:pt idx="3509">
                  <c:v>8526</c:v>
                </c:pt>
                <c:pt idx="3510">
                  <c:v>8737</c:v>
                </c:pt>
                <c:pt idx="3511">
                  <c:v>8815</c:v>
                </c:pt>
                <c:pt idx="3512">
                  <c:v>8838</c:v>
                </c:pt>
                <c:pt idx="3513">
                  <c:v>8557</c:v>
                </c:pt>
                <c:pt idx="3514">
                  <c:v>8315</c:v>
                </c:pt>
                <c:pt idx="3515">
                  <c:v>8400</c:v>
                </c:pt>
                <c:pt idx="3516">
                  <c:v>8440</c:v>
                </c:pt>
                <c:pt idx="3517">
                  <c:v>8485</c:v>
                </c:pt>
                <c:pt idx="3518">
                  <c:v>8565</c:v>
                </c:pt>
                <c:pt idx="3519">
                  <c:v>8267</c:v>
                </c:pt>
                <c:pt idx="3520">
                  <c:v>8360</c:v>
                </c:pt>
                <c:pt idx="3521">
                  <c:v>8535</c:v>
                </c:pt>
                <c:pt idx="3522">
                  <c:v>8340.5</c:v>
                </c:pt>
                <c:pt idx="3523">
                  <c:v>8450</c:v>
                </c:pt>
                <c:pt idx="3524">
                  <c:v>8697</c:v>
                </c:pt>
                <c:pt idx="3525">
                  <c:v>8675</c:v>
                </c:pt>
                <c:pt idx="3526">
                  <c:v>8757</c:v>
                </c:pt>
                <c:pt idx="3527">
                  <c:v>8842.6</c:v>
                </c:pt>
                <c:pt idx="3528">
                  <c:v>8844.5</c:v>
                </c:pt>
                <c:pt idx="3529">
                  <c:v>8934</c:v>
                </c:pt>
                <c:pt idx="3530">
                  <c:v>8813</c:v>
                </c:pt>
                <c:pt idx="3531">
                  <c:v>8798</c:v>
                </c:pt>
                <c:pt idx="3532">
                  <c:v>8668</c:v>
                </c:pt>
                <c:pt idx="3533">
                  <c:v>8805</c:v>
                </c:pt>
                <c:pt idx="3534">
                  <c:v>8694</c:v>
                </c:pt>
                <c:pt idx="3535">
                  <c:v>8773</c:v>
                </c:pt>
                <c:pt idx="3536">
                  <c:v>8747</c:v>
                </c:pt>
                <c:pt idx="3537">
                  <c:v>8947</c:v>
                </c:pt>
                <c:pt idx="3538">
                  <c:v>9267</c:v>
                </c:pt>
                <c:pt idx="3539">
                  <c:v>9276</c:v>
                </c:pt>
                <c:pt idx="3540">
                  <c:v>9385</c:v>
                </c:pt>
                <c:pt idx="3541">
                  <c:v>9182</c:v>
                </c:pt>
                <c:pt idx="3542">
                  <c:v>9338.5</c:v>
                </c:pt>
                <c:pt idx="3543">
                  <c:v>9165</c:v>
                </c:pt>
                <c:pt idx="3544">
                  <c:v>9197</c:v>
                </c:pt>
                <c:pt idx="3545">
                  <c:v>9175</c:v>
                </c:pt>
                <c:pt idx="3546">
                  <c:v>9147</c:v>
                </c:pt>
                <c:pt idx="3547">
                  <c:v>9290</c:v>
                </c:pt>
                <c:pt idx="3548">
                  <c:v>9005</c:v>
                </c:pt>
                <c:pt idx="3549">
                  <c:v>9065</c:v>
                </c:pt>
                <c:pt idx="3550">
                  <c:v>9134</c:v>
                </c:pt>
                <c:pt idx="3551">
                  <c:v>9185</c:v>
                </c:pt>
                <c:pt idx="3552">
                  <c:v>9360</c:v>
                </c:pt>
                <c:pt idx="3553">
                  <c:v>9301.5</c:v>
                </c:pt>
                <c:pt idx="3554">
                  <c:v>9443</c:v>
                </c:pt>
                <c:pt idx="3555">
                  <c:v>9810</c:v>
                </c:pt>
                <c:pt idx="3556">
                  <c:v>9700</c:v>
                </c:pt>
                <c:pt idx="3557">
                  <c:v>9680</c:v>
                </c:pt>
                <c:pt idx="3558">
                  <c:v>9650</c:v>
                </c:pt>
                <c:pt idx="3559">
                  <c:v>9650</c:v>
                </c:pt>
                <c:pt idx="3560">
                  <c:v>9510</c:v>
                </c:pt>
                <c:pt idx="3561">
                  <c:v>9415</c:v>
                </c:pt>
                <c:pt idx="3562">
                  <c:v>9405</c:v>
                </c:pt>
                <c:pt idx="3563">
                  <c:v>9560</c:v>
                </c:pt>
                <c:pt idx="3564">
                  <c:v>9700</c:v>
                </c:pt>
                <c:pt idx="3565">
                  <c:v>10005</c:v>
                </c:pt>
                <c:pt idx="3566">
                  <c:v>10026</c:v>
                </c:pt>
                <c:pt idx="3567">
                  <c:v>9670</c:v>
                </c:pt>
                <c:pt idx="3568">
                  <c:v>9890</c:v>
                </c:pt>
                <c:pt idx="3569">
                  <c:v>9850</c:v>
                </c:pt>
                <c:pt idx="3570">
                  <c:v>9724</c:v>
                </c:pt>
                <c:pt idx="3571">
                  <c:v>9750</c:v>
                </c:pt>
                <c:pt idx="3572">
                  <c:v>9892</c:v>
                </c:pt>
                <c:pt idx="3573">
                  <c:v>9823</c:v>
                </c:pt>
                <c:pt idx="3574">
                  <c:v>9869</c:v>
                </c:pt>
                <c:pt idx="3575">
                  <c:v>9851</c:v>
                </c:pt>
                <c:pt idx="3576">
                  <c:v>9977</c:v>
                </c:pt>
                <c:pt idx="3577">
                  <c:v>10115</c:v>
                </c:pt>
                <c:pt idx="3578">
                  <c:v>10141.5</c:v>
                </c:pt>
                <c:pt idx="3579">
                  <c:v>10288</c:v>
                </c:pt>
                <c:pt idx="3580">
                  <c:v>10215</c:v>
                </c:pt>
                <c:pt idx="3581">
                  <c:v>10279</c:v>
                </c:pt>
                <c:pt idx="3582">
                  <c:v>10311</c:v>
                </c:pt>
                <c:pt idx="3583">
                  <c:v>10185</c:v>
                </c:pt>
                <c:pt idx="3584">
                  <c:v>10222.5</c:v>
                </c:pt>
                <c:pt idx="3585">
                  <c:v>10123</c:v>
                </c:pt>
                <c:pt idx="3586">
                  <c:v>10125</c:v>
                </c:pt>
                <c:pt idx="3587">
                  <c:v>10428</c:v>
                </c:pt>
                <c:pt idx="3588">
                  <c:v>10548.5</c:v>
                </c:pt>
                <c:pt idx="3589">
                  <c:v>10615</c:v>
                </c:pt>
                <c:pt idx="3590">
                  <c:v>10731</c:v>
                </c:pt>
                <c:pt idx="3591">
                  <c:v>10804</c:v>
                </c:pt>
                <c:pt idx="3592">
                  <c:v>10907.5</c:v>
                </c:pt>
                <c:pt idx="3593">
                  <c:v>10963.5</c:v>
                </c:pt>
                <c:pt idx="3594">
                  <c:v>11320</c:v>
                </c:pt>
                <c:pt idx="3595">
                  <c:v>11025</c:v>
                </c:pt>
                <c:pt idx="3596">
                  <c:v>11045</c:v>
                </c:pt>
                <c:pt idx="3597">
                  <c:v>11010</c:v>
                </c:pt>
                <c:pt idx="3598">
                  <c:v>10845</c:v>
                </c:pt>
                <c:pt idx="3599">
                  <c:v>11148</c:v>
                </c:pt>
                <c:pt idx="3600">
                  <c:v>11329</c:v>
                </c:pt>
                <c:pt idx="3601">
                  <c:v>11399</c:v>
                </c:pt>
                <c:pt idx="3602">
                  <c:v>11162</c:v>
                </c:pt>
                <c:pt idx="3603">
                  <c:v>10867</c:v>
                </c:pt>
                <c:pt idx="3604">
                  <c:v>11197</c:v>
                </c:pt>
                <c:pt idx="3605">
                  <c:v>11250</c:v>
                </c:pt>
                <c:pt idx="3606">
                  <c:v>11482</c:v>
                </c:pt>
                <c:pt idx="3607">
                  <c:v>11780</c:v>
                </c:pt>
                <c:pt idx="3608">
                  <c:v>11945</c:v>
                </c:pt>
                <c:pt idx="3609">
                  <c:v>11746</c:v>
                </c:pt>
                <c:pt idx="3610">
                  <c:v>12278</c:v>
                </c:pt>
                <c:pt idx="3611">
                  <c:v>11826</c:v>
                </c:pt>
                <c:pt idx="3612">
                  <c:v>11977</c:v>
                </c:pt>
                <c:pt idx="3613">
                  <c:v>12029</c:v>
                </c:pt>
                <c:pt idx="3614">
                  <c:v>11760</c:v>
                </c:pt>
                <c:pt idx="3615">
                  <c:v>12092</c:v>
                </c:pt>
                <c:pt idx="3616">
                  <c:v>12274</c:v>
                </c:pt>
                <c:pt idx="3617">
                  <c:v>12147</c:v>
                </c:pt>
                <c:pt idx="3618">
                  <c:v>12499.5</c:v>
                </c:pt>
                <c:pt idx="3619">
                  <c:v>12070</c:v>
                </c:pt>
                <c:pt idx="3620">
                  <c:v>12080</c:v>
                </c:pt>
                <c:pt idx="3621">
                  <c:v>12069</c:v>
                </c:pt>
                <c:pt idx="3622">
                  <c:v>11833</c:v>
                </c:pt>
                <c:pt idx="3623">
                  <c:v>11768</c:v>
                </c:pt>
                <c:pt idx="3624">
                  <c:v>12088</c:v>
                </c:pt>
                <c:pt idx="3625">
                  <c:v>12060</c:v>
                </c:pt>
                <c:pt idx="3626">
                  <c:v>12032</c:v>
                </c:pt>
                <c:pt idx="3627">
                  <c:v>12140</c:v>
                </c:pt>
                <c:pt idx="3628">
                  <c:v>12279</c:v>
                </c:pt>
                <c:pt idx="3629">
                  <c:v>12562.5</c:v>
                </c:pt>
                <c:pt idx="3630">
                  <c:v>12598</c:v>
                </c:pt>
                <c:pt idx="3631">
                  <c:v>12808</c:v>
                </c:pt>
                <c:pt idx="3632">
                  <c:v>12692</c:v>
                </c:pt>
                <c:pt idx="3633">
                  <c:v>12786</c:v>
                </c:pt>
                <c:pt idx="3634">
                  <c:v>12920</c:v>
                </c:pt>
                <c:pt idx="3635">
                  <c:v>13212</c:v>
                </c:pt>
                <c:pt idx="3636">
                  <c:v>13268</c:v>
                </c:pt>
                <c:pt idx="3637">
                  <c:v>13113.6</c:v>
                </c:pt>
                <c:pt idx="3638">
                  <c:v>13471.3</c:v>
                </c:pt>
                <c:pt idx="3639">
                  <c:v>13487</c:v>
                </c:pt>
                <c:pt idx="3640">
                  <c:v>14295</c:v>
                </c:pt>
                <c:pt idx="3641">
                  <c:v>14612</c:v>
                </c:pt>
                <c:pt idx="3642">
                  <c:v>14828</c:v>
                </c:pt>
                <c:pt idx="3643">
                  <c:v>14908</c:v>
                </c:pt>
                <c:pt idx="3644">
                  <c:v>15060</c:v>
                </c:pt>
                <c:pt idx="3645">
                  <c:v>15730</c:v>
                </c:pt>
                <c:pt idx="3646">
                  <c:v>15898</c:v>
                </c:pt>
                <c:pt idx="3647">
                  <c:v>15898</c:v>
                </c:pt>
                <c:pt idx="3648">
                  <c:v>15898</c:v>
                </c:pt>
                <c:pt idx="3649">
                  <c:v>16467</c:v>
                </c:pt>
                <c:pt idx="3650">
                  <c:v>16590</c:v>
                </c:pt>
                <c:pt idx="3651">
                  <c:v>16583</c:v>
                </c:pt>
                <c:pt idx="3652">
                  <c:v>16583</c:v>
                </c:pt>
                <c:pt idx="3653">
                  <c:v>16921</c:v>
                </c:pt>
                <c:pt idx="3654">
                  <c:v>17184</c:v>
                </c:pt>
                <c:pt idx="3655">
                  <c:v>15285</c:v>
                </c:pt>
                <c:pt idx="3656">
                  <c:v>15310</c:v>
                </c:pt>
                <c:pt idx="3657">
                  <c:v>16148</c:v>
                </c:pt>
                <c:pt idx="3658">
                  <c:v>16164</c:v>
                </c:pt>
                <c:pt idx="3659">
                  <c:v>14878</c:v>
                </c:pt>
                <c:pt idx="3660">
                  <c:v>14334</c:v>
                </c:pt>
                <c:pt idx="3661">
                  <c:v>13520</c:v>
                </c:pt>
                <c:pt idx="3662">
                  <c:v>13946</c:v>
                </c:pt>
                <c:pt idx="3663">
                  <c:v>14811</c:v>
                </c:pt>
                <c:pt idx="3664">
                  <c:v>14086</c:v>
                </c:pt>
                <c:pt idx="3665">
                  <c:v>15150</c:v>
                </c:pt>
                <c:pt idx="3666">
                  <c:v>15028</c:v>
                </c:pt>
                <c:pt idx="3667">
                  <c:v>14785</c:v>
                </c:pt>
                <c:pt idx="3668">
                  <c:v>14980</c:v>
                </c:pt>
                <c:pt idx="3669">
                  <c:v>14550</c:v>
                </c:pt>
                <c:pt idx="3670">
                  <c:v>14501</c:v>
                </c:pt>
                <c:pt idx="3671">
                  <c:v>15040</c:v>
                </c:pt>
                <c:pt idx="3672">
                  <c:v>14735</c:v>
                </c:pt>
                <c:pt idx="3673">
                  <c:v>15520</c:v>
                </c:pt>
                <c:pt idx="3674">
                  <c:v>15035</c:v>
                </c:pt>
                <c:pt idx="3675">
                  <c:v>15100</c:v>
                </c:pt>
                <c:pt idx="3676">
                  <c:v>15030</c:v>
                </c:pt>
                <c:pt idx="3677">
                  <c:v>15015</c:v>
                </c:pt>
                <c:pt idx="3678">
                  <c:v>15187</c:v>
                </c:pt>
                <c:pt idx="3679">
                  <c:v>15280</c:v>
                </c:pt>
                <c:pt idx="3680">
                  <c:v>15335</c:v>
                </c:pt>
                <c:pt idx="3681">
                  <c:v>15085</c:v>
                </c:pt>
                <c:pt idx="3682">
                  <c:v>15560</c:v>
                </c:pt>
                <c:pt idx="3683">
                  <c:v>15525</c:v>
                </c:pt>
                <c:pt idx="3684">
                  <c:v>15540</c:v>
                </c:pt>
                <c:pt idx="3685">
                  <c:v>15530</c:v>
                </c:pt>
                <c:pt idx="3686">
                  <c:v>15595</c:v>
                </c:pt>
                <c:pt idx="3687">
                  <c:v>15560</c:v>
                </c:pt>
                <c:pt idx="3688">
                  <c:v>15190</c:v>
                </c:pt>
                <c:pt idx="3689">
                  <c:v>14080</c:v>
                </c:pt>
                <c:pt idx="3690">
                  <c:v>14500</c:v>
                </c:pt>
                <c:pt idx="3691">
                  <c:v>14595</c:v>
                </c:pt>
                <c:pt idx="3692">
                  <c:v>14615</c:v>
                </c:pt>
                <c:pt idx="3693">
                  <c:v>14630</c:v>
                </c:pt>
                <c:pt idx="3694">
                  <c:v>14858</c:v>
                </c:pt>
                <c:pt idx="3695">
                  <c:v>14430</c:v>
                </c:pt>
                <c:pt idx="3696">
                  <c:v>13925</c:v>
                </c:pt>
                <c:pt idx="3697">
                  <c:v>13145</c:v>
                </c:pt>
                <c:pt idx="3698">
                  <c:v>13415</c:v>
                </c:pt>
                <c:pt idx="3699">
                  <c:v>13320</c:v>
                </c:pt>
                <c:pt idx="3700">
                  <c:v>13095</c:v>
                </c:pt>
                <c:pt idx="3701">
                  <c:v>13215</c:v>
                </c:pt>
                <c:pt idx="3702">
                  <c:v>13099</c:v>
                </c:pt>
                <c:pt idx="3703">
                  <c:v>12954.5</c:v>
                </c:pt>
                <c:pt idx="3704">
                  <c:v>12760</c:v>
                </c:pt>
                <c:pt idx="3705">
                  <c:v>13930</c:v>
                </c:pt>
                <c:pt idx="3706">
                  <c:v>13860</c:v>
                </c:pt>
                <c:pt idx="3707">
                  <c:v>14210</c:v>
                </c:pt>
                <c:pt idx="3708">
                  <c:v>14220</c:v>
                </c:pt>
                <c:pt idx="3709">
                  <c:v>13955</c:v>
                </c:pt>
                <c:pt idx="3710">
                  <c:v>13950</c:v>
                </c:pt>
                <c:pt idx="3711">
                  <c:v>14410</c:v>
                </c:pt>
                <c:pt idx="3712">
                  <c:v>14010</c:v>
                </c:pt>
                <c:pt idx="3713">
                  <c:v>14260</c:v>
                </c:pt>
                <c:pt idx="3714">
                  <c:v>14145</c:v>
                </c:pt>
                <c:pt idx="3715">
                  <c:v>13902</c:v>
                </c:pt>
                <c:pt idx="3716">
                  <c:v>14022</c:v>
                </c:pt>
                <c:pt idx="3717">
                  <c:v>14542</c:v>
                </c:pt>
                <c:pt idx="3718">
                  <c:v>14345</c:v>
                </c:pt>
                <c:pt idx="3719">
                  <c:v>13895</c:v>
                </c:pt>
                <c:pt idx="3720">
                  <c:v>14314</c:v>
                </c:pt>
                <c:pt idx="3721">
                  <c:v>13892</c:v>
                </c:pt>
                <c:pt idx="3722">
                  <c:v>13788</c:v>
                </c:pt>
                <c:pt idx="3723">
                  <c:v>13788</c:v>
                </c:pt>
                <c:pt idx="3724">
                  <c:v>13788</c:v>
                </c:pt>
                <c:pt idx="3725">
                  <c:v>12859</c:v>
                </c:pt>
                <c:pt idx="3726">
                  <c:v>12944</c:v>
                </c:pt>
                <c:pt idx="3727">
                  <c:v>12635</c:v>
                </c:pt>
                <c:pt idx="3728">
                  <c:v>13134</c:v>
                </c:pt>
                <c:pt idx="3729">
                  <c:v>12650</c:v>
                </c:pt>
                <c:pt idx="3730">
                  <c:v>12837</c:v>
                </c:pt>
                <c:pt idx="3731">
                  <c:v>12413</c:v>
                </c:pt>
                <c:pt idx="3732">
                  <c:v>12041</c:v>
                </c:pt>
                <c:pt idx="3733">
                  <c:v>11999</c:v>
                </c:pt>
                <c:pt idx="3734">
                  <c:v>11705</c:v>
                </c:pt>
                <c:pt idx="3735">
                  <c:v>11456</c:v>
                </c:pt>
                <c:pt idx="3736">
                  <c:v>10685</c:v>
                </c:pt>
                <c:pt idx="3737">
                  <c:v>11234</c:v>
                </c:pt>
                <c:pt idx="3738">
                  <c:v>11150</c:v>
                </c:pt>
                <c:pt idx="3739">
                  <c:v>11150</c:v>
                </c:pt>
                <c:pt idx="3740">
                  <c:v>10911</c:v>
                </c:pt>
                <c:pt idx="3741">
                  <c:v>11274</c:v>
                </c:pt>
                <c:pt idx="3742">
                  <c:v>11020.5</c:v>
                </c:pt>
                <c:pt idx="3743">
                  <c:v>10951</c:v>
                </c:pt>
                <c:pt idx="3744">
                  <c:v>10710</c:v>
                </c:pt>
                <c:pt idx="3745">
                  <c:v>10613</c:v>
                </c:pt>
                <c:pt idx="3746">
                  <c:v>10993</c:v>
                </c:pt>
                <c:pt idx="3747">
                  <c:v>10765</c:v>
                </c:pt>
                <c:pt idx="3748">
                  <c:v>10925</c:v>
                </c:pt>
                <c:pt idx="3749">
                  <c:v>10625</c:v>
                </c:pt>
                <c:pt idx="3750">
                  <c:v>10967</c:v>
                </c:pt>
                <c:pt idx="3751">
                  <c:v>11075</c:v>
                </c:pt>
                <c:pt idx="3752">
                  <c:v>11170</c:v>
                </c:pt>
                <c:pt idx="3753">
                  <c:v>11670</c:v>
                </c:pt>
                <c:pt idx="3754">
                  <c:v>11752</c:v>
                </c:pt>
                <c:pt idx="3755">
                  <c:v>11805</c:v>
                </c:pt>
                <c:pt idx="3756">
                  <c:v>11740</c:v>
                </c:pt>
                <c:pt idx="3757">
                  <c:v>12145</c:v>
                </c:pt>
                <c:pt idx="3758">
                  <c:v>12232</c:v>
                </c:pt>
                <c:pt idx="3759">
                  <c:v>12232</c:v>
                </c:pt>
                <c:pt idx="3760">
                  <c:v>12440</c:v>
                </c:pt>
                <c:pt idx="3761">
                  <c:v>12085</c:v>
                </c:pt>
                <c:pt idx="3762">
                  <c:v>12290</c:v>
                </c:pt>
                <c:pt idx="3763">
                  <c:v>11935</c:v>
                </c:pt>
                <c:pt idx="3764">
                  <c:v>12268</c:v>
                </c:pt>
                <c:pt idx="3765">
                  <c:v>12405</c:v>
                </c:pt>
                <c:pt idx="3766">
                  <c:v>12163</c:v>
                </c:pt>
                <c:pt idx="3767">
                  <c:v>12590</c:v>
                </c:pt>
                <c:pt idx="3768">
                  <c:v>12910</c:v>
                </c:pt>
                <c:pt idx="3769">
                  <c:v>13080</c:v>
                </c:pt>
                <c:pt idx="3770">
                  <c:v>12975</c:v>
                </c:pt>
                <c:pt idx="3771">
                  <c:v>13030</c:v>
                </c:pt>
                <c:pt idx="3772">
                  <c:v>14205</c:v>
                </c:pt>
                <c:pt idx="3773">
                  <c:v>14960</c:v>
                </c:pt>
                <c:pt idx="3774">
                  <c:v>15135</c:v>
                </c:pt>
                <c:pt idx="3775">
                  <c:v>14945</c:v>
                </c:pt>
                <c:pt idx="3776">
                  <c:v>14850</c:v>
                </c:pt>
                <c:pt idx="3777">
                  <c:v>15030</c:v>
                </c:pt>
                <c:pt idx="3778">
                  <c:v>14985</c:v>
                </c:pt>
                <c:pt idx="3779">
                  <c:v>14925</c:v>
                </c:pt>
                <c:pt idx="3780">
                  <c:v>14620</c:v>
                </c:pt>
                <c:pt idx="3781">
                  <c:v>15360</c:v>
                </c:pt>
                <c:pt idx="3782">
                  <c:v>15285</c:v>
                </c:pt>
                <c:pt idx="3783">
                  <c:v>15400</c:v>
                </c:pt>
                <c:pt idx="3784">
                  <c:v>15900</c:v>
                </c:pt>
                <c:pt idx="3785">
                  <c:v>15750</c:v>
                </c:pt>
                <c:pt idx="3786">
                  <c:v>15955</c:v>
                </c:pt>
                <c:pt idx="3787">
                  <c:v>15630</c:v>
                </c:pt>
                <c:pt idx="3788">
                  <c:v>15705</c:v>
                </c:pt>
                <c:pt idx="3789">
                  <c:v>15097</c:v>
                </c:pt>
                <c:pt idx="3790">
                  <c:v>15130</c:v>
                </c:pt>
                <c:pt idx="3791">
                  <c:v>15185</c:v>
                </c:pt>
                <c:pt idx="3792">
                  <c:v>15125</c:v>
                </c:pt>
                <c:pt idx="3793">
                  <c:v>14970</c:v>
                </c:pt>
                <c:pt idx="3794">
                  <c:v>14940</c:v>
                </c:pt>
                <c:pt idx="3795">
                  <c:v>15292.5</c:v>
                </c:pt>
                <c:pt idx="3796">
                  <c:v>15137</c:v>
                </c:pt>
                <c:pt idx="3797">
                  <c:v>15190</c:v>
                </c:pt>
                <c:pt idx="3798">
                  <c:v>14200</c:v>
                </c:pt>
                <c:pt idx="3799">
                  <c:v>14400</c:v>
                </c:pt>
                <c:pt idx="3800">
                  <c:v>13885</c:v>
                </c:pt>
                <c:pt idx="3801">
                  <c:v>13970</c:v>
                </c:pt>
                <c:pt idx="3802">
                  <c:v>14215</c:v>
                </c:pt>
                <c:pt idx="3803">
                  <c:v>14080</c:v>
                </c:pt>
                <c:pt idx="3804">
                  <c:v>14320</c:v>
                </c:pt>
                <c:pt idx="3805">
                  <c:v>13915</c:v>
                </c:pt>
                <c:pt idx="3806">
                  <c:v>13740</c:v>
                </c:pt>
                <c:pt idx="3807">
                  <c:v>13295</c:v>
                </c:pt>
                <c:pt idx="3808">
                  <c:v>13140</c:v>
                </c:pt>
                <c:pt idx="3809">
                  <c:v>13545</c:v>
                </c:pt>
                <c:pt idx="3810">
                  <c:v>13820</c:v>
                </c:pt>
                <c:pt idx="3811">
                  <c:v>13500</c:v>
                </c:pt>
                <c:pt idx="3812">
                  <c:v>13480</c:v>
                </c:pt>
                <c:pt idx="3813">
                  <c:v>13590</c:v>
                </c:pt>
                <c:pt idx="3814">
                  <c:v>13785</c:v>
                </c:pt>
                <c:pt idx="3815">
                  <c:v>13880</c:v>
                </c:pt>
                <c:pt idx="3816">
                  <c:v>14052</c:v>
                </c:pt>
                <c:pt idx="3817">
                  <c:v>14545</c:v>
                </c:pt>
                <c:pt idx="3818">
                  <c:v>13955</c:v>
                </c:pt>
                <c:pt idx="3819">
                  <c:v>13700</c:v>
                </c:pt>
                <c:pt idx="3820">
                  <c:v>13815</c:v>
                </c:pt>
                <c:pt idx="3821">
                  <c:v>13765</c:v>
                </c:pt>
                <c:pt idx="3822">
                  <c:v>12960</c:v>
                </c:pt>
                <c:pt idx="3823">
                  <c:v>12910</c:v>
                </c:pt>
                <c:pt idx="3824">
                  <c:v>12910</c:v>
                </c:pt>
                <c:pt idx="3825">
                  <c:v>12720</c:v>
                </c:pt>
                <c:pt idx="3826">
                  <c:v>13015</c:v>
                </c:pt>
                <c:pt idx="3827">
                  <c:v>12645</c:v>
                </c:pt>
                <c:pt idx="3828">
                  <c:v>12465</c:v>
                </c:pt>
                <c:pt idx="3829">
                  <c:v>12435</c:v>
                </c:pt>
                <c:pt idx="3830">
                  <c:v>12582</c:v>
                </c:pt>
                <c:pt idx="3831">
                  <c:v>12267</c:v>
                </c:pt>
                <c:pt idx="3832">
                  <c:v>12115</c:v>
                </c:pt>
                <c:pt idx="3833">
                  <c:v>12275</c:v>
                </c:pt>
                <c:pt idx="3834">
                  <c:v>12560</c:v>
                </c:pt>
                <c:pt idx="3835">
                  <c:v>12730</c:v>
                </c:pt>
                <c:pt idx="3836">
                  <c:v>13217</c:v>
                </c:pt>
                <c:pt idx="3837">
                  <c:v>13035</c:v>
                </c:pt>
                <c:pt idx="3838">
                  <c:v>12890</c:v>
                </c:pt>
                <c:pt idx="3839">
                  <c:v>13430</c:v>
                </c:pt>
                <c:pt idx="3840">
                  <c:v>13485</c:v>
                </c:pt>
                <c:pt idx="3841">
                  <c:v>14265</c:v>
                </c:pt>
                <c:pt idx="3842">
                  <c:v>14760</c:v>
                </c:pt>
                <c:pt idx="3843">
                  <c:v>14630</c:v>
                </c:pt>
                <c:pt idx="3844">
                  <c:v>14675</c:v>
                </c:pt>
                <c:pt idx="3845">
                  <c:v>14448</c:v>
                </c:pt>
                <c:pt idx="3846">
                  <c:v>14964</c:v>
                </c:pt>
                <c:pt idx="3847">
                  <c:v>16580</c:v>
                </c:pt>
                <c:pt idx="3848">
                  <c:v>16038</c:v>
                </c:pt>
                <c:pt idx="3849">
                  <c:v>15685</c:v>
                </c:pt>
                <c:pt idx="3850">
                  <c:v>15690</c:v>
                </c:pt>
                <c:pt idx="3851">
                  <c:v>16081</c:v>
                </c:pt>
                <c:pt idx="3852">
                  <c:v>16371</c:v>
                </c:pt>
                <c:pt idx="3853">
                  <c:v>17025</c:v>
                </c:pt>
                <c:pt idx="3854">
                  <c:v>16140</c:v>
                </c:pt>
                <c:pt idx="3855">
                  <c:v>15830</c:v>
                </c:pt>
                <c:pt idx="3856">
                  <c:v>13175</c:v>
                </c:pt>
                <c:pt idx="3857">
                  <c:v>13173</c:v>
                </c:pt>
                <c:pt idx="3858">
                  <c:v>13954</c:v>
                </c:pt>
                <c:pt idx="3859">
                  <c:v>13000</c:v>
                </c:pt>
                <c:pt idx="3860">
                  <c:v>13270</c:v>
                </c:pt>
                <c:pt idx="3861">
                  <c:v>13280</c:v>
                </c:pt>
                <c:pt idx="3862">
                  <c:v>13297</c:v>
                </c:pt>
                <c:pt idx="3863">
                  <c:v>13280</c:v>
                </c:pt>
                <c:pt idx="3864">
                  <c:v>12990</c:v>
                </c:pt>
                <c:pt idx="3865">
                  <c:v>13089</c:v>
                </c:pt>
                <c:pt idx="3866">
                  <c:v>13355</c:v>
                </c:pt>
                <c:pt idx="3867">
                  <c:v>13315</c:v>
                </c:pt>
                <c:pt idx="3868">
                  <c:v>13910</c:v>
                </c:pt>
                <c:pt idx="3869">
                  <c:v>13600</c:v>
                </c:pt>
                <c:pt idx="3870">
                  <c:v>13350.77</c:v>
                </c:pt>
                <c:pt idx="3871">
                  <c:v>13650</c:v>
                </c:pt>
                <c:pt idx="3872">
                  <c:v>14490</c:v>
                </c:pt>
                <c:pt idx="3873">
                  <c:v>14398</c:v>
                </c:pt>
                <c:pt idx="3874">
                  <c:v>13870</c:v>
                </c:pt>
                <c:pt idx="3875">
                  <c:v>13780</c:v>
                </c:pt>
                <c:pt idx="3876">
                  <c:v>13807.5</c:v>
                </c:pt>
                <c:pt idx="3877">
                  <c:v>14004</c:v>
                </c:pt>
                <c:pt idx="3878">
                  <c:v>14750</c:v>
                </c:pt>
                <c:pt idx="3879">
                  <c:v>14530</c:v>
                </c:pt>
                <c:pt idx="3880">
                  <c:v>14265</c:v>
                </c:pt>
                <c:pt idx="3881">
                  <c:v>14403</c:v>
                </c:pt>
                <c:pt idx="3882">
                  <c:v>14079</c:v>
                </c:pt>
                <c:pt idx="3883">
                  <c:v>13691</c:v>
                </c:pt>
                <c:pt idx="3884">
                  <c:v>13656</c:v>
                </c:pt>
                <c:pt idx="3885">
                  <c:v>13995</c:v>
                </c:pt>
                <c:pt idx="3886">
                  <c:v>14615</c:v>
                </c:pt>
                <c:pt idx="3887">
                  <c:v>14380</c:v>
                </c:pt>
                <c:pt idx="3888">
                  <c:v>14125</c:v>
                </c:pt>
                <c:pt idx="3889">
                  <c:v>14265</c:v>
                </c:pt>
                <c:pt idx="3890">
                  <c:v>14265</c:v>
                </c:pt>
                <c:pt idx="3891">
                  <c:v>14175</c:v>
                </c:pt>
                <c:pt idx="3892">
                  <c:v>13025</c:v>
                </c:pt>
                <c:pt idx="3893">
                  <c:v>12982</c:v>
                </c:pt>
                <c:pt idx="3894">
                  <c:v>12910</c:v>
                </c:pt>
                <c:pt idx="3895">
                  <c:v>13047</c:v>
                </c:pt>
                <c:pt idx="3896">
                  <c:v>12720</c:v>
                </c:pt>
                <c:pt idx="3897">
                  <c:v>12473</c:v>
                </c:pt>
                <c:pt idx="3898">
                  <c:v>12669</c:v>
                </c:pt>
                <c:pt idx="3899">
                  <c:v>12975</c:v>
                </c:pt>
                <c:pt idx="3900">
                  <c:v>12895</c:v>
                </c:pt>
                <c:pt idx="3901">
                  <c:v>13245</c:v>
                </c:pt>
                <c:pt idx="3902">
                  <c:v>13277.5</c:v>
                </c:pt>
                <c:pt idx="3903">
                  <c:v>13565</c:v>
                </c:pt>
                <c:pt idx="3904">
                  <c:v>14680</c:v>
                </c:pt>
                <c:pt idx="3905">
                  <c:v>15025</c:v>
                </c:pt>
                <c:pt idx="3906">
                  <c:v>14680</c:v>
                </c:pt>
                <c:pt idx="3907">
                  <c:v>14680</c:v>
                </c:pt>
                <c:pt idx="3908">
                  <c:v>14725</c:v>
                </c:pt>
                <c:pt idx="3909">
                  <c:v>14725</c:v>
                </c:pt>
                <c:pt idx="3910">
                  <c:v>14725</c:v>
                </c:pt>
                <c:pt idx="3911">
                  <c:v>15205</c:v>
                </c:pt>
                <c:pt idx="3912">
                  <c:v>15234</c:v>
                </c:pt>
                <c:pt idx="3913">
                  <c:v>14877</c:v>
                </c:pt>
                <c:pt idx="3914">
                  <c:v>14877</c:v>
                </c:pt>
                <c:pt idx="3915">
                  <c:v>14201</c:v>
                </c:pt>
                <c:pt idx="3916">
                  <c:v>14423</c:v>
                </c:pt>
                <c:pt idx="3917">
                  <c:v>14550</c:v>
                </c:pt>
                <c:pt idx="3918">
                  <c:v>15095</c:v>
                </c:pt>
                <c:pt idx="3919">
                  <c:v>14989</c:v>
                </c:pt>
                <c:pt idx="3920">
                  <c:v>15186</c:v>
                </c:pt>
                <c:pt idx="3921">
                  <c:v>14865</c:v>
                </c:pt>
                <c:pt idx="3922">
                  <c:v>14801</c:v>
                </c:pt>
                <c:pt idx="3923">
                  <c:v>14660</c:v>
                </c:pt>
                <c:pt idx="3924">
                  <c:v>14792</c:v>
                </c:pt>
                <c:pt idx="3925">
                  <c:v>14662</c:v>
                </c:pt>
                <c:pt idx="3926">
                  <c:v>14428</c:v>
                </c:pt>
                <c:pt idx="3927">
                  <c:v>14283</c:v>
                </c:pt>
                <c:pt idx="3928">
                  <c:v>14075</c:v>
                </c:pt>
                <c:pt idx="3929">
                  <c:v>14150</c:v>
                </c:pt>
                <c:pt idx="3930">
                  <c:v>14228</c:v>
                </c:pt>
                <c:pt idx="3931">
                  <c:v>14415</c:v>
                </c:pt>
                <c:pt idx="3932">
                  <c:v>14450</c:v>
                </c:pt>
                <c:pt idx="3933">
                  <c:v>14455</c:v>
                </c:pt>
                <c:pt idx="3934">
                  <c:v>14567</c:v>
                </c:pt>
                <c:pt idx="3935">
                  <c:v>14567</c:v>
                </c:pt>
                <c:pt idx="3936">
                  <c:v>14612</c:v>
                </c:pt>
                <c:pt idx="3937">
                  <c:v>14795</c:v>
                </c:pt>
                <c:pt idx="3938">
                  <c:v>14515</c:v>
                </c:pt>
                <c:pt idx="3939">
                  <c:v>14728</c:v>
                </c:pt>
                <c:pt idx="3940">
                  <c:v>15230</c:v>
                </c:pt>
                <c:pt idx="3941">
                  <c:v>15223</c:v>
                </c:pt>
                <c:pt idx="3942">
                  <c:v>15392</c:v>
                </c:pt>
                <c:pt idx="3943">
                  <c:v>15335</c:v>
                </c:pt>
                <c:pt idx="3944">
                  <c:v>15265</c:v>
                </c:pt>
                <c:pt idx="3945">
                  <c:v>15688</c:v>
                </c:pt>
                <c:pt idx="3946">
                  <c:v>15455</c:v>
                </c:pt>
                <c:pt idx="3947">
                  <c:v>15338</c:v>
                </c:pt>
                <c:pt idx="3948">
                  <c:v>15730</c:v>
                </c:pt>
                <c:pt idx="3949">
                  <c:v>15785</c:v>
                </c:pt>
                <c:pt idx="3950">
                  <c:v>15914</c:v>
                </c:pt>
                <c:pt idx="3951">
                  <c:v>16185</c:v>
                </c:pt>
                <c:pt idx="3952">
                  <c:v>15965</c:v>
                </c:pt>
                <c:pt idx="3953">
                  <c:v>16165</c:v>
                </c:pt>
                <c:pt idx="3954">
                  <c:v>16425</c:v>
                </c:pt>
                <c:pt idx="3955">
                  <c:v>15845</c:v>
                </c:pt>
                <c:pt idx="3956">
                  <c:v>15675</c:v>
                </c:pt>
                <c:pt idx="3957">
                  <c:v>16360</c:v>
                </c:pt>
                <c:pt idx="3958">
                  <c:v>16375</c:v>
                </c:pt>
                <c:pt idx="3959">
                  <c:v>16345</c:v>
                </c:pt>
                <c:pt idx="3960">
                  <c:v>16490</c:v>
                </c:pt>
                <c:pt idx="3961">
                  <c:v>16340</c:v>
                </c:pt>
                <c:pt idx="3962">
                  <c:v>16195</c:v>
                </c:pt>
                <c:pt idx="3963">
                  <c:v>16303</c:v>
                </c:pt>
                <c:pt idx="3964">
                  <c:v>16125</c:v>
                </c:pt>
                <c:pt idx="3965">
                  <c:v>16295</c:v>
                </c:pt>
                <c:pt idx="3966">
                  <c:v>16325</c:v>
                </c:pt>
                <c:pt idx="3967">
                  <c:v>16160</c:v>
                </c:pt>
                <c:pt idx="3968">
                  <c:v>16665</c:v>
                </c:pt>
                <c:pt idx="3969">
                  <c:v>16445</c:v>
                </c:pt>
                <c:pt idx="3970">
                  <c:v>16545</c:v>
                </c:pt>
                <c:pt idx="3971">
                  <c:v>16235</c:v>
                </c:pt>
                <c:pt idx="3972">
                  <c:v>16085</c:v>
                </c:pt>
                <c:pt idx="3973">
                  <c:v>16085</c:v>
                </c:pt>
                <c:pt idx="3974">
                  <c:v>16085</c:v>
                </c:pt>
                <c:pt idx="3975">
                  <c:v>15860</c:v>
                </c:pt>
                <c:pt idx="3976">
                  <c:v>16045</c:v>
                </c:pt>
                <c:pt idx="3977">
                  <c:v>16325</c:v>
                </c:pt>
                <c:pt idx="3978">
                  <c:v>16015</c:v>
                </c:pt>
                <c:pt idx="3979">
                  <c:v>16090</c:v>
                </c:pt>
                <c:pt idx="3980">
                  <c:v>15955</c:v>
                </c:pt>
                <c:pt idx="3981">
                  <c:v>16635</c:v>
                </c:pt>
                <c:pt idx="3982">
                  <c:v>16435</c:v>
                </c:pt>
                <c:pt idx="3983">
                  <c:v>16313</c:v>
                </c:pt>
                <c:pt idx="3984">
                  <c:v>16355</c:v>
                </c:pt>
                <c:pt idx="3985">
                  <c:v>15705</c:v>
                </c:pt>
                <c:pt idx="3986">
                  <c:v>15390</c:v>
                </c:pt>
                <c:pt idx="3987">
                  <c:v>15642</c:v>
                </c:pt>
                <c:pt idx="3988">
                  <c:v>16060</c:v>
                </c:pt>
                <c:pt idx="3989">
                  <c:v>15670</c:v>
                </c:pt>
                <c:pt idx="3990">
                  <c:v>16325</c:v>
                </c:pt>
                <c:pt idx="3991">
                  <c:v>16395</c:v>
                </c:pt>
                <c:pt idx="3992">
                  <c:v>16270</c:v>
                </c:pt>
                <c:pt idx="3993">
                  <c:v>16350</c:v>
                </c:pt>
                <c:pt idx="3994">
                  <c:v>16295</c:v>
                </c:pt>
                <c:pt idx="3995">
                  <c:v>16130</c:v>
                </c:pt>
                <c:pt idx="3996">
                  <c:v>16045</c:v>
                </c:pt>
                <c:pt idx="3997">
                  <c:v>16240</c:v>
                </c:pt>
                <c:pt idx="3998">
                  <c:v>16590</c:v>
                </c:pt>
                <c:pt idx="3999">
                  <c:v>16590</c:v>
                </c:pt>
                <c:pt idx="4000">
                  <c:v>16175</c:v>
                </c:pt>
                <c:pt idx="4001">
                  <c:v>16290</c:v>
                </c:pt>
                <c:pt idx="4002">
                  <c:v>16765</c:v>
                </c:pt>
                <c:pt idx="4003">
                  <c:v>16695</c:v>
                </c:pt>
                <c:pt idx="4004">
                  <c:v>17205</c:v>
                </c:pt>
                <c:pt idx="4005">
                  <c:v>17715</c:v>
                </c:pt>
                <c:pt idx="4006">
                  <c:v>17580</c:v>
                </c:pt>
                <c:pt idx="4007">
                  <c:v>17910</c:v>
                </c:pt>
                <c:pt idx="4008">
                  <c:v>17580</c:v>
                </c:pt>
                <c:pt idx="4009">
                  <c:v>17200</c:v>
                </c:pt>
                <c:pt idx="4010">
                  <c:v>16845</c:v>
                </c:pt>
                <c:pt idx="4011">
                  <c:v>16850</c:v>
                </c:pt>
                <c:pt idx="4012">
                  <c:v>16655</c:v>
                </c:pt>
                <c:pt idx="4013">
                  <c:v>16620</c:v>
                </c:pt>
                <c:pt idx="4014">
                  <c:v>16760</c:v>
                </c:pt>
                <c:pt idx="4015">
                  <c:v>16945</c:v>
                </c:pt>
                <c:pt idx="4016">
                  <c:v>17100</c:v>
                </c:pt>
                <c:pt idx="4017">
                  <c:v>17150</c:v>
                </c:pt>
                <c:pt idx="4018">
                  <c:v>16955</c:v>
                </c:pt>
                <c:pt idx="4019">
                  <c:v>16955</c:v>
                </c:pt>
                <c:pt idx="4020">
                  <c:v>17050</c:v>
                </c:pt>
                <c:pt idx="4021">
                  <c:v>16805</c:v>
                </c:pt>
                <c:pt idx="4022">
                  <c:v>17165</c:v>
                </c:pt>
                <c:pt idx="4023">
                  <c:v>17440</c:v>
                </c:pt>
                <c:pt idx="4024">
                  <c:v>17230</c:v>
                </c:pt>
                <c:pt idx="4025">
                  <c:v>16510</c:v>
                </c:pt>
                <c:pt idx="4026">
                  <c:v>16300</c:v>
                </c:pt>
                <c:pt idx="4027">
                  <c:v>16555</c:v>
                </c:pt>
                <c:pt idx="4028">
                  <c:v>16400</c:v>
                </c:pt>
                <c:pt idx="4029">
                  <c:v>16705</c:v>
                </c:pt>
                <c:pt idx="4030">
                  <c:v>16490</c:v>
                </c:pt>
                <c:pt idx="4031">
                  <c:v>16635</c:v>
                </c:pt>
                <c:pt idx="4032">
                  <c:v>16545</c:v>
                </c:pt>
                <c:pt idx="4033">
                  <c:v>16555</c:v>
                </c:pt>
                <c:pt idx="4034">
                  <c:v>16515</c:v>
                </c:pt>
                <c:pt idx="4035">
                  <c:v>16060</c:v>
                </c:pt>
                <c:pt idx="4036">
                  <c:v>15725</c:v>
                </c:pt>
                <c:pt idx="4037">
                  <c:v>15020</c:v>
                </c:pt>
                <c:pt idx="4038">
                  <c:v>14690</c:v>
                </c:pt>
                <c:pt idx="4039">
                  <c:v>14730</c:v>
                </c:pt>
                <c:pt idx="4040">
                  <c:v>14830</c:v>
                </c:pt>
                <c:pt idx="4041">
                  <c:v>14855</c:v>
                </c:pt>
                <c:pt idx="4042">
                  <c:v>14730</c:v>
                </c:pt>
                <c:pt idx="4043">
                  <c:v>14670</c:v>
                </c:pt>
                <c:pt idx="4044">
                  <c:v>14315</c:v>
                </c:pt>
                <c:pt idx="4045">
                  <c:v>14520</c:v>
                </c:pt>
                <c:pt idx="4046">
                  <c:v>14895</c:v>
                </c:pt>
                <c:pt idx="4047">
                  <c:v>14835</c:v>
                </c:pt>
                <c:pt idx="4048">
                  <c:v>14975</c:v>
                </c:pt>
                <c:pt idx="4049">
                  <c:v>15025</c:v>
                </c:pt>
                <c:pt idx="4050">
                  <c:v>15020</c:v>
                </c:pt>
                <c:pt idx="4051">
                  <c:v>14470</c:v>
                </c:pt>
                <c:pt idx="4052">
                  <c:v>14575</c:v>
                </c:pt>
                <c:pt idx="4053">
                  <c:v>14529.5</c:v>
                </c:pt>
                <c:pt idx="4054">
                  <c:v>14315</c:v>
                </c:pt>
                <c:pt idx="4055">
                  <c:v>14295</c:v>
                </c:pt>
                <c:pt idx="4056">
                  <c:v>14775</c:v>
                </c:pt>
                <c:pt idx="4057">
                  <c:v>14550</c:v>
                </c:pt>
                <c:pt idx="4058">
                  <c:v>14545</c:v>
                </c:pt>
                <c:pt idx="4059">
                  <c:v>14285</c:v>
                </c:pt>
                <c:pt idx="4060">
                  <c:v>14335</c:v>
                </c:pt>
                <c:pt idx="4061">
                  <c:v>14285</c:v>
                </c:pt>
                <c:pt idx="4062">
                  <c:v>14650</c:v>
                </c:pt>
                <c:pt idx="4063">
                  <c:v>14475</c:v>
                </c:pt>
                <c:pt idx="4064">
                  <c:v>14575</c:v>
                </c:pt>
                <c:pt idx="4065">
                  <c:v>14315</c:v>
                </c:pt>
                <c:pt idx="4066">
                  <c:v>14555</c:v>
                </c:pt>
                <c:pt idx="4067">
                  <c:v>14435</c:v>
                </c:pt>
                <c:pt idx="4068">
                  <c:v>14485</c:v>
                </c:pt>
                <c:pt idx="4069">
                  <c:v>14710</c:v>
                </c:pt>
                <c:pt idx="4070">
                  <c:v>14640</c:v>
                </c:pt>
                <c:pt idx="4071">
                  <c:v>15015</c:v>
                </c:pt>
                <c:pt idx="4072">
                  <c:v>15085</c:v>
                </c:pt>
                <c:pt idx="4073">
                  <c:v>15570</c:v>
                </c:pt>
                <c:pt idx="4074">
                  <c:v>15720</c:v>
                </c:pt>
                <c:pt idx="4075">
                  <c:v>15500</c:v>
                </c:pt>
                <c:pt idx="4076">
                  <c:v>15233</c:v>
                </c:pt>
                <c:pt idx="4077">
                  <c:v>15073</c:v>
                </c:pt>
                <c:pt idx="4078">
                  <c:v>14993</c:v>
                </c:pt>
                <c:pt idx="4079">
                  <c:v>15360</c:v>
                </c:pt>
                <c:pt idx="4080">
                  <c:v>15095</c:v>
                </c:pt>
                <c:pt idx="4081">
                  <c:v>15010</c:v>
                </c:pt>
                <c:pt idx="4082">
                  <c:v>15005</c:v>
                </c:pt>
                <c:pt idx="4083">
                  <c:v>14900</c:v>
                </c:pt>
                <c:pt idx="4084">
                  <c:v>14900</c:v>
                </c:pt>
                <c:pt idx="4085">
                  <c:v>14870</c:v>
                </c:pt>
                <c:pt idx="4086">
                  <c:v>15020</c:v>
                </c:pt>
                <c:pt idx="4087">
                  <c:v>15300</c:v>
                </c:pt>
                <c:pt idx="4088">
                  <c:v>15435</c:v>
                </c:pt>
                <c:pt idx="4089">
                  <c:v>15335</c:v>
                </c:pt>
                <c:pt idx="4090">
                  <c:v>15020</c:v>
                </c:pt>
                <c:pt idx="4091">
                  <c:v>14680</c:v>
                </c:pt>
                <c:pt idx="4092">
                  <c:v>14670</c:v>
                </c:pt>
                <c:pt idx="4093">
                  <c:v>14545</c:v>
                </c:pt>
                <c:pt idx="4094">
                  <c:v>14745</c:v>
                </c:pt>
                <c:pt idx="4095">
                  <c:v>14525</c:v>
                </c:pt>
                <c:pt idx="4096">
                  <c:v>14155</c:v>
                </c:pt>
                <c:pt idx="4097">
                  <c:v>13170</c:v>
                </c:pt>
                <c:pt idx="4098">
                  <c:v>13370</c:v>
                </c:pt>
                <c:pt idx="4099">
                  <c:v>13720</c:v>
                </c:pt>
                <c:pt idx="4100">
                  <c:v>13690</c:v>
                </c:pt>
                <c:pt idx="4101">
                  <c:v>13745</c:v>
                </c:pt>
                <c:pt idx="4102">
                  <c:v>13636</c:v>
                </c:pt>
                <c:pt idx="4103">
                  <c:v>13775</c:v>
                </c:pt>
                <c:pt idx="4104">
                  <c:v>13850</c:v>
                </c:pt>
                <c:pt idx="4105">
                  <c:v>13480</c:v>
                </c:pt>
                <c:pt idx="4106">
                  <c:v>13495</c:v>
                </c:pt>
                <c:pt idx="4107">
                  <c:v>13534</c:v>
                </c:pt>
                <c:pt idx="4108">
                  <c:v>13525</c:v>
                </c:pt>
                <c:pt idx="4109">
                  <c:v>13420</c:v>
                </c:pt>
                <c:pt idx="4110">
                  <c:v>13190</c:v>
                </c:pt>
                <c:pt idx="4111">
                  <c:v>13261</c:v>
                </c:pt>
                <c:pt idx="4112">
                  <c:v>13205</c:v>
                </c:pt>
                <c:pt idx="4113">
                  <c:v>13131</c:v>
                </c:pt>
                <c:pt idx="4114">
                  <c:v>12728</c:v>
                </c:pt>
                <c:pt idx="4115">
                  <c:v>12766</c:v>
                </c:pt>
                <c:pt idx="4116">
                  <c:v>12630</c:v>
                </c:pt>
                <c:pt idx="4117">
                  <c:v>12155</c:v>
                </c:pt>
                <c:pt idx="4118">
                  <c:v>12190.5</c:v>
                </c:pt>
                <c:pt idx="4119">
                  <c:v>12555</c:v>
                </c:pt>
                <c:pt idx="4120">
                  <c:v>12315</c:v>
                </c:pt>
                <c:pt idx="4121">
                  <c:v>12035</c:v>
                </c:pt>
                <c:pt idx="4122">
                  <c:v>12087</c:v>
                </c:pt>
                <c:pt idx="4123">
                  <c:v>11992</c:v>
                </c:pt>
                <c:pt idx="4124">
                  <c:v>11865</c:v>
                </c:pt>
                <c:pt idx="4125">
                  <c:v>11733</c:v>
                </c:pt>
                <c:pt idx="4126">
                  <c:v>11805</c:v>
                </c:pt>
                <c:pt idx="4127">
                  <c:v>12075</c:v>
                </c:pt>
                <c:pt idx="4128">
                  <c:v>11970</c:v>
                </c:pt>
                <c:pt idx="4129">
                  <c:v>11945</c:v>
                </c:pt>
                <c:pt idx="4130">
                  <c:v>11563</c:v>
                </c:pt>
                <c:pt idx="4131">
                  <c:v>11617</c:v>
                </c:pt>
                <c:pt idx="4132">
                  <c:v>11505</c:v>
                </c:pt>
                <c:pt idx="4133">
                  <c:v>11667</c:v>
                </c:pt>
                <c:pt idx="4134">
                  <c:v>12137</c:v>
                </c:pt>
                <c:pt idx="4135">
                  <c:v>12230</c:v>
                </c:pt>
                <c:pt idx="4136">
                  <c:v>11881</c:v>
                </c:pt>
                <c:pt idx="4137">
                  <c:v>11855</c:v>
                </c:pt>
                <c:pt idx="4138">
                  <c:v>11840</c:v>
                </c:pt>
                <c:pt idx="4139">
                  <c:v>11846</c:v>
                </c:pt>
                <c:pt idx="4140">
                  <c:v>11863</c:v>
                </c:pt>
                <c:pt idx="4141">
                  <c:v>11722</c:v>
                </c:pt>
                <c:pt idx="4142">
                  <c:v>11952</c:v>
                </c:pt>
                <c:pt idx="4143">
                  <c:v>12380</c:v>
                </c:pt>
                <c:pt idx="4144">
                  <c:v>12915</c:v>
                </c:pt>
                <c:pt idx="4145">
                  <c:v>12575</c:v>
                </c:pt>
                <c:pt idx="4146">
                  <c:v>12635</c:v>
                </c:pt>
                <c:pt idx="4147">
                  <c:v>13080</c:v>
                </c:pt>
                <c:pt idx="4148">
                  <c:v>13070</c:v>
                </c:pt>
                <c:pt idx="4149">
                  <c:v>13050</c:v>
                </c:pt>
                <c:pt idx="4150">
                  <c:v>13012</c:v>
                </c:pt>
                <c:pt idx="4151">
                  <c:v>12776</c:v>
                </c:pt>
                <c:pt idx="4152">
                  <c:v>12717</c:v>
                </c:pt>
                <c:pt idx="4153">
                  <c:v>13037</c:v>
                </c:pt>
                <c:pt idx="4154">
                  <c:v>13293</c:v>
                </c:pt>
                <c:pt idx="4155">
                  <c:v>13300</c:v>
                </c:pt>
                <c:pt idx="4156">
                  <c:v>13342</c:v>
                </c:pt>
                <c:pt idx="4157">
                  <c:v>13915</c:v>
                </c:pt>
                <c:pt idx="4158">
                  <c:v>14199</c:v>
                </c:pt>
                <c:pt idx="4159">
                  <c:v>14165</c:v>
                </c:pt>
                <c:pt idx="4160">
                  <c:v>14095</c:v>
                </c:pt>
                <c:pt idx="4161">
                  <c:v>13607</c:v>
                </c:pt>
                <c:pt idx="4162">
                  <c:v>13523</c:v>
                </c:pt>
                <c:pt idx="4163">
                  <c:v>13905</c:v>
                </c:pt>
                <c:pt idx="4164">
                  <c:v>13664</c:v>
                </c:pt>
                <c:pt idx="4165">
                  <c:v>13188</c:v>
                </c:pt>
                <c:pt idx="4166">
                  <c:v>13101</c:v>
                </c:pt>
                <c:pt idx="4167">
                  <c:v>13279</c:v>
                </c:pt>
                <c:pt idx="4168">
                  <c:v>13461</c:v>
                </c:pt>
                <c:pt idx="4169">
                  <c:v>13461</c:v>
                </c:pt>
                <c:pt idx="4170">
                  <c:v>13461</c:v>
                </c:pt>
                <c:pt idx="4171">
                  <c:v>13424</c:v>
                </c:pt>
                <c:pt idx="4172">
                  <c:v>13222</c:v>
                </c:pt>
                <c:pt idx="4173">
                  <c:v>13372</c:v>
                </c:pt>
                <c:pt idx="4174">
                  <c:v>13372</c:v>
                </c:pt>
                <c:pt idx="4175">
                  <c:v>13786</c:v>
                </c:pt>
                <c:pt idx="4176">
                  <c:v>13993</c:v>
                </c:pt>
                <c:pt idx="4177">
                  <c:v>14204</c:v>
                </c:pt>
                <c:pt idx="4178">
                  <c:v>14231</c:v>
                </c:pt>
                <c:pt idx="4179">
                  <c:v>14898</c:v>
                </c:pt>
                <c:pt idx="4180">
                  <c:v>14888</c:v>
                </c:pt>
                <c:pt idx="4181">
                  <c:v>14610</c:v>
                </c:pt>
                <c:pt idx="4182">
                  <c:v>14602</c:v>
                </c:pt>
                <c:pt idx="4183">
                  <c:v>14784</c:v>
                </c:pt>
                <c:pt idx="4184">
                  <c:v>14629</c:v>
                </c:pt>
                <c:pt idx="4185">
                  <c:v>14646</c:v>
                </c:pt>
                <c:pt idx="4186">
                  <c:v>14776</c:v>
                </c:pt>
                <c:pt idx="4187">
                  <c:v>14685</c:v>
                </c:pt>
                <c:pt idx="4188">
                  <c:v>14467</c:v>
                </c:pt>
                <c:pt idx="4189">
                  <c:v>14744</c:v>
                </c:pt>
                <c:pt idx="4190">
                  <c:v>14676</c:v>
                </c:pt>
                <c:pt idx="4191">
                  <c:v>14978</c:v>
                </c:pt>
                <c:pt idx="4192">
                  <c:v>14704</c:v>
                </c:pt>
                <c:pt idx="4193">
                  <c:v>15282</c:v>
                </c:pt>
                <c:pt idx="4194">
                  <c:v>15202</c:v>
                </c:pt>
                <c:pt idx="4195">
                  <c:v>15092</c:v>
                </c:pt>
                <c:pt idx="4196">
                  <c:v>15140</c:v>
                </c:pt>
                <c:pt idx="4197">
                  <c:v>15065</c:v>
                </c:pt>
                <c:pt idx="4198">
                  <c:v>15052</c:v>
                </c:pt>
                <c:pt idx="4199">
                  <c:v>14975</c:v>
                </c:pt>
                <c:pt idx="4200">
                  <c:v>14848</c:v>
                </c:pt>
                <c:pt idx="4201">
                  <c:v>14850</c:v>
                </c:pt>
                <c:pt idx="4202">
                  <c:v>15650</c:v>
                </c:pt>
                <c:pt idx="4203">
                  <c:v>14725</c:v>
                </c:pt>
                <c:pt idx="4204">
                  <c:v>14900</c:v>
                </c:pt>
                <c:pt idx="4205">
                  <c:v>15145</c:v>
                </c:pt>
                <c:pt idx="4206">
                  <c:v>14780</c:v>
                </c:pt>
                <c:pt idx="4207">
                  <c:v>15015</c:v>
                </c:pt>
                <c:pt idx="4208">
                  <c:v>14962</c:v>
                </c:pt>
                <c:pt idx="4209">
                  <c:v>15005</c:v>
                </c:pt>
                <c:pt idx="4210">
                  <c:v>15033</c:v>
                </c:pt>
                <c:pt idx="4211">
                  <c:v>14900</c:v>
                </c:pt>
                <c:pt idx="4212">
                  <c:v>14790</c:v>
                </c:pt>
                <c:pt idx="4213">
                  <c:v>14941</c:v>
                </c:pt>
                <c:pt idx="4214">
                  <c:v>14883</c:v>
                </c:pt>
                <c:pt idx="4215">
                  <c:v>14831</c:v>
                </c:pt>
                <c:pt idx="4216">
                  <c:v>14730</c:v>
                </c:pt>
                <c:pt idx="4217">
                  <c:v>15192</c:v>
                </c:pt>
                <c:pt idx="4218">
                  <c:v>15053</c:v>
                </c:pt>
                <c:pt idx="4219">
                  <c:v>15016</c:v>
                </c:pt>
                <c:pt idx="4220">
                  <c:v>14785</c:v>
                </c:pt>
                <c:pt idx="4221">
                  <c:v>14625</c:v>
                </c:pt>
                <c:pt idx="4222">
                  <c:v>14720</c:v>
                </c:pt>
                <c:pt idx="4223">
                  <c:v>14860</c:v>
                </c:pt>
                <c:pt idx="4224">
                  <c:v>14745</c:v>
                </c:pt>
                <c:pt idx="4225">
                  <c:v>14790</c:v>
                </c:pt>
                <c:pt idx="4226">
                  <c:v>14785</c:v>
                </c:pt>
                <c:pt idx="4227">
                  <c:v>14720</c:v>
                </c:pt>
                <c:pt idx="4228">
                  <c:v>14827</c:v>
                </c:pt>
                <c:pt idx="4229">
                  <c:v>14724</c:v>
                </c:pt>
                <c:pt idx="4230">
                  <c:v>14688</c:v>
                </c:pt>
                <c:pt idx="4231">
                  <c:v>14795</c:v>
                </c:pt>
                <c:pt idx="4232">
                  <c:v>15290</c:v>
                </c:pt>
                <c:pt idx="4233">
                  <c:v>15152</c:v>
                </c:pt>
                <c:pt idx="4234">
                  <c:v>15217</c:v>
                </c:pt>
                <c:pt idx="4235">
                  <c:v>15097</c:v>
                </c:pt>
                <c:pt idx="4236">
                  <c:v>14960</c:v>
                </c:pt>
                <c:pt idx="4237">
                  <c:v>15362</c:v>
                </c:pt>
                <c:pt idx="4238">
                  <c:v>15153</c:v>
                </c:pt>
                <c:pt idx="4239">
                  <c:v>15901</c:v>
                </c:pt>
                <c:pt idx="4240">
                  <c:v>15751</c:v>
                </c:pt>
                <c:pt idx="4241">
                  <c:v>16610</c:v>
                </c:pt>
                <c:pt idx="4242">
                  <c:v>16812</c:v>
                </c:pt>
                <c:pt idx="4243">
                  <c:v>16710</c:v>
                </c:pt>
                <c:pt idx="4244">
                  <c:v>17282</c:v>
                </c:pt>
                <c:pt idx="4245">
                  <c:v>17610</c:v>
                </c:pt>
                <c:pt idx="4246">
                  <c:v>17893</c:v>
                </c:pt>
                <c:pt idx="4247">
                  <c:v>17735</c:v>
                </c:pt>
                <c:pt idx="4248">
                  <c:v>17735</c:v>
                </c:pt>
                <c:pt idx="4249">
                  <c:v>17735</c:v>
                </c:pt>
                <c:pt idx="4250">
                  <c:v>18215</c:v>
                </c:pt>
                <c:pt idx="4251">
                  <c:v>18290</c:v>
                </c:pt>
                <c:pt idx="4252">
                  <c:v>18411</c:v>
                </c:pt>
                <c:pt idx="4253">
                  <c:v>19505</c:v>
                </c:pt>
                <c:pt idx="4254">
                  <c:v>19425</c:v>
                </c:pt>
                <c:pt idx="4255">
                  <c:v>20270</c:v>
                </c:pt>
                <c:pt idx="4256">
                  <c:v>19810</c:v>
                </c:pt>
                <c:pt idx="4257">
                  <c:v>18925</c:v>
                </c:pt>
                <c:pt idx="4258">
                  <c:v>19365</c:v>
                </c:pt>
                <c:pt idx="4259">
                  <c:v>19365</c:v>
                </c:pt>
                <c:pt idx="4260">
                  <c:v>19065</c:v>
                </c:pt>
                <c:pt idx="4261">
                  <c:v>19105</c:v>
                </c:pt>
                <c:pt idx="4262">
                  <c:v>19680</c:v>
                </c:pt>
                <c:pt idx="4263">
                  <c:v>19558</c:v>
                </c:pt>
                <c:pt idx="4264">
                  <c:v>20025</c:v>
                </c:pt>
                <c:pt idx="4265">
                  <c:v>20255</c:v>
                </c:pt>
                <c:pt idx="4266">
                  <c:v>20815</c:v>
                </c:pt>
                <c:pt idx="4267">
                  <c:v>21525</c:v>
                </c:pt>
                <c:pt idx="4268">
                  <c:v>21570</c:v>
                </c:pt>
                <c:pt idx="4269">
                  <c:v>20145</c:v>
                </c:pt>
                <c:pt idx="4270">
                  <c:v>20600</c:v>
                </c:pt>
                <c:pt idx="4271">
                  <c:v>21190</c:v>
                </c:pt>
                <c:pt idx="4272">
                  <c:v>21535</c:v>
                </c:pt>
                <c:pt idx="4273">
                  <c:v>20810</c:v>
                </c:pt>
                <c:pt idx="4274">
                  <c:v>21300</c:v>
                </c:pt>
                <c:pt idx="4275">
                  <c:v>22715</c:v>
                </c:pt>
                <c:pt idx="4276">
                  <c:v>22350</c:v>
                </c:pt>
                <c:pt idx="4277">
                  <c:v>22500</c:v>
                </c:pt>
                <c:pt idx="4278">
                  <c:v>23970</c:v>
                </c:pt>
                <c:pt idx="4279">
                  <c:v>23970</c:v>
                </c:pt>
                <c:pt idx="4280">
                  <c:v>22450</c:v>
                </c:pt>
                <c:pt idx="4281">
                  <c:v>22595</c:v>
                </c:pt>
                <c:pt idx="4282">
                  <c:v>21115</c:v>
                </c:pt>
                <c:pt idx="4283">
                  <c:v>21805</c:v>
                </c:pt>
                <c:pt idx="4284">
                  <c:v>21880</c:v>
                </c:pt>
                <c:pt idx="4285">
                  <c:v>21390</c:v>
                </c:pt>
                <c:pt idx="4286">
                  <c:v>21820</c:v>
                </c:pt>
                <c:pt idx="4287">
                  <c:v>20745</c:v>
                </c:pt>
                <c:pt idx="4288">
                  <c:v>20355</c:v>
                </c:pt>
                <c:pt idx="4289">
                  <c:v>19645</c:v>
                </c:pt>
                <c:pt idx="4290">
                  <c:v>18015</c:v>
                </c:pt>
                <c:pt idx="4291">
                  <c:v>18610</c:v>
                </c:pt>
                <c:pt idx="4292">
                  <c:v>19765</c:v>
                </c:pt>
                <c:pt idx="4293">
                  <c:v>19890</c:v>
                </c:pt>
                <c:pt idx="4294">
                  <c:v>19425</c:v>
                </c:pt>
                <c:pt idx="4295">
                  <c:v>19925</c:v>
                </c:pt>
                <c:pt idx="4296">
                  <c:v>20900</c:v>
                </c:pt>
                <c:pt idx="4297">
                  <c:v>20405</c:v>
                </c:pt>
                <c:pt idx="4298">
                  <c:v>20120</c:v>
                </c:pt>
                <c:pt idx="4299">
                  <c:v>20840</c:v>
                </c:pt>
                <c:pt idx="4300">
                  <c:v>20750</c:v>
                </c:pt>
                <c:pt idx="4301">
                  <c:v>21330</c:v>
                </c:pt>
                <c:pt idx="4302">
                  <c:v>21835</c:v>
                </c:pt>
                <c:pt idx="4303">
                  <c:v>22325</c:v>
                </c:pt>
                <c:pt idx="4304">
                  <c:v>22735</c:v>
                </c:pt>
                <c:pt idx="4305">
                  <c:v>23650</c:v>
                </c:pt>
                <c:pt idx="4306">
                  <c:v>23960</c:v>
                </c:pt>
                <c:pt idx="4307">
                  <c:v>24890</c:v>
                </c:pt>
                <c:pt idx="4308">
                  <c:v>25470</c:v>
                </c:pt>
                <c:pt idx="4309">
                  <c:v>26450</c:v>
                </c:pt>
                <c:pt idx="4310">
                  <c:v>27650</c:v>
                </c:pt>
                <c:pt idx="4311">
                  <c:v>27220</c:v>
                </c:pt>
                <c:pt idx="4312">
                  <c:v>27695</c:v>
                </c:pt>
                <c:pt idx="4313">
                  <c:v>28120</c:v>
                </c:pt>
                <c:pt idx="4314">
                  <c:v>28550</c:v>
                </c:pt>
                <c:pt idx="4315">
                  <c:v>26750</c:v>
                </c:pt>
                <c:pt idx="4316">
                  <c:v>26135</c:v>
                </c:pt>
                <c:pt idx="4317">
                  <c:v>25945</c:v>
                </c:pt>
                <c:pt idx="4318">
                  <c:v>26350</c:v>
                </c:pt>
                <c:pt idx="4319">
                  <c:v>26750</c:v>
                </c:pt>
                <c:pt idx="4320">
                  <c:v>27225</c:v>
                </c:pt>
                <c:pt idx="4321">
                  <c:v>26155</c:v>
                </c:pt>
                <c:pt idx="4322">
                  <c:v>25050</c:v>
                </c:pt>
                <c:pt idx="4323">
                  <c:v>25975</c:v>
                </c:pt>
                <c:pt idx="4324">
                  <c:v>27175</c:v>
                </c:pt>
                <c:pt idx="4325">
                  <c:v>27800</c:v>
                </c:pt>
                <c:pt idx="4326">
                  <c:v>27775</c:v>
                </c:pt>
                <c:pt idx="4327">
                  <c:v>26425</c:v>
                </c:pt>
                <c:pt idx="4328">
                  <c:v>27775</c:v>
                </c:pt>
                <c:pt idx="4329">
                  <c:v>27500</c:v>
                </c:pt>
                <c:pt idx="4330">
                  <c:v>27450</c:v>
                </c:pt>
                <c:pt idx="4331">
                  <c:v>27910</c:v>
                </c:pt>
                <c:pt idx="4332">
                  <c:v>27940</c:v>
                </c:pt>
                <c:pt idx="4333">
                  <c:v>28275</c:v>
                </c:pt>
                <c:pt idx="4334">
                  <c:v>28850</c:v>
                </c:pt>
                <c:pt idx="4335">
                  <c:v>29430</c:v>
                </c:pt>
                <c:pt idx="4336">
                  <c:v>32700</c:v>
                </c:pt>
                <c:pt idx="4337">
                  <c:v>31940</c:v>
                </c:pt>
                <c:pt idx="4338">
                  <c:v>32500</c:v>
                </c:pt>
                <c:pt idx="4339">
                  <c:v>33395</c:v>
                </c:pt>
                <c:pt idx="4340">
                  <c:v>35200</c:v>
                </c:pt>
                <c:pt idx="4341">
                  <c:v>33650</c:v>
                </c:pt>
                <c:pt idx="4342">
                  <c:v>33275</c:v>
                </c:pt>
                <c:pt idx="4343">
                  <c:v>33800</c:v>
                </c:pt>
                <c:pt idx="4344">
                  <c:v>33800</c:v>
                </c:pt>
                <c:pt idx="4345">
                  <c:v>32800</c:v>
                </c:pt>
                <c:pt idx="4346">
                  <c:v>31625</c:v>
                </c:pt>
                <c:pt idx="4347">
                  <c:v>32300</c:v>
                </c:pt>
                <c:pt idx="4348">
                  <c:v>31750</c:v>
                </c:pt>
                <c:pt idx="4349">
                  <c:v>29600</c:v>
                </c:pt>
                <c:pt idx="4350">
                  <c:v>29425</c:v>
                </c:pt>
                <c:pt idx="4351">
                  <c:v>30100</c:v>
                </c:pt>
                <c:pt idx="4352">
                  <c:v>30350</c:v>
                </c:pt>
                <c:pt idx="4353">
                  <c:v>29300</c:v>
                </c:pt>
                <c:pt idx="4354">
                  <c:v>28900</c:v>
                </c:pt>
                <c:pt idx="4355">
                  <c:v>31220</c:v>
                </c:pt>
                <c:pt idx="4356">
                  <c:v>30600</c:v>
                </c:pt>
                <c:pt idx="4357">
                  <c:v>29340</c:v>
                </c:pt>
                <c:pt idx="4358">
                  <c:v>26660</c:v>
                </c:pt>
                <c:pt idx="4359">
                  <c:v>27800</c:v>
                </c:pt>
                <c:pt idx="4360">
                  <c:v>28680</c:v>
                </c:pt>
                <c:pt idx="4361">
                  <c:v>28430</c:v>
                </c:pt>
                <c:pt idx="4362">
                  <c:v>29450</c:v>
                </c:pt>
                <c:pt idx="4363">
                  <c:v>29600</c:v>
                </c:pt>
                <c:pt idx="4364">
                  <c:v>30125</c:v>
                </c:pt>
                <c:pt idx="4365">
                  <c:v>29775</c:v>
                </c:pt>
                <c:pt idx="4366">
                  <c:v>30450</c:v>
                </c:pt>
                <c:pt idx="4367">
                  <c:v>30900</c:v>
                </c:pt>
                <c:pt idx="4368">
                  <c:v>31300</c:v>
                </c:pt>
                <c:pt idx="4369">
                  <c:v>31005</c:v>
                </c:pt>
                <c:pt idx="4370">
                  <c:v>30530</c:v>
                </c:pt>
                <c:pt idx="4371">
                  <c:v>29925</c:v>
                </c:pt>
                <c:pt idx="4372">
                  <c:v>30925</c:v>
                </c:pt>
                <c:pt idx="4373">
                  <c:v>31575</c:v>
                </c:pt>
                <c:pt idx="4374">
                  <c:v>31750</c:v>
                </c:pt>
                <c:pt idx="4375">
                  <c:v>32045</c:v>
                </c:pt>
                <c:pt idx="4376">
                  <c:v>32875</c:v>
                </c:pt>
                <c:pt idx="4377">
                  <c:v>33210</c:v>
                </c:pt>
                <c:pt idx="4378">
                  <c:v>33630</c:v>
                </c:pt>
                <c:pt idx="4379">
                  <c:v>34700</c:v>
                </c:pt>
                <c:pt idx="4380">
                  <c:v>33650</c:v>
                </c:pt>
                <c:pt idx="4381">
                  <c:v>33055</c:v>
                </c:pt>
                <c:pt idx="4382">
                  <c:v>33800</c:v>
                </c:pt>
                <c:pt idx="4383">
                  <c:v>34275</c:v>
                </c:pt>
                <c:pt idx="4384">
                  <c:v>34350</c:v>
                </c:pt>
                <c:pt idx="4385">
                  <c:v>33925</c:v>
                </c:pt>
                <c:pt idx="4386">
                  <c:v>33225</c:v>
                </c:pt>
                <c:pt idx="4387">
                  <c:v>31550</c:v>
                </c:pt>
                <c:pt idx="4388">
                  <c:v>32050</c:v>
                </c:pt>
                <c:pt idx="4389">
                  <c:v>31625</c:v>
                </c:pt>
                <c:pt idx="4390">
                  <c:v>32450</c:v>
                </c:pt>
                <c:pt idx="4391">
                  <c:v>32025</c:v>
                </c:pt>
                <c:pt idx="4392">
                  <c:v>32625</c:v>
                </c:pt>
                <c:pt idx="4393">
                  <c:v>31900</c:v>
                </c:pt>
                <c:pt idx="4394">
                  <c:v>31845</c:v>
                </c:pt>
                <c:pt idx="4395">
                  <c:v>31775</c:v>
                </c:pt>
                <c:pt idx="4396">
                  <c:v>30500</c:v>
                </c:pt>
                <c:pt idx="4397">
                  <c:v>30805</c:v>
                </c:pt>
                <c:pt idx="4398">
                  <c:v>29905</c:v>
                </c:pt>
                <c:pt idx="4399">
                  <c:v>30525</c:v>
                </c:pt>
                <c:pt idx="4400">
                  <c:v>29950</c:v>
                </c:pt>
                <c:pt idx="4401">
                  <c:v>30625</c:v>
                </c:pt>
                <c:pt idx="4402">
                  <c:v>30275</c:v>
                </c:pt>
                <c:pt idx="4403">
                  <c:v>30525</c:v>
                </c:pt>
                <c:pt idx="4404">
                  <c:v>30895</c:v>
                </c:pt>
                <c:pt idx="4405">
                  <c:v>32000</c:v>
                </c:pt>
                <c:pt idx="4406">
                  <c:v>31900</c:v>
                </c:pt>
                <c:pt idx="4407">
                  <c:v>33250</c:v>
                </c:pt>
                <c:pt idx="4408">
                  <c:v>34310</c:v>
                </c:pt>
                <c:pt idx="4409">
                  <c:v>34340</c:v>
                </c:pt>
                <c:pt idx="4410">
                  <c:v>33665</c:v>
                </c:pt>
                <c:pt idx="4411">
                  <c:v>33300</c:v>
                </c:pt>
                <c:pt idx="4412">
                  <c:v>34675</c:v>
                </c:pt>
                <c:pt idx="4413">
                  <c:v>34750</c:v>
                </c:pt>
                <c:pt idx="4414">
                  <c:v>34385</c:v>
                </c:pt>
                <c:pt idx="4415">
                  <c:v>35075</c:v>
                </c:pt>
                <c:pt idx="4416">
                  <c:v>35090</c:v>
                </c:pt>
                <c:pt idx="4417">
                  <c:v>34425</c:v>
                </c:pt>
                <c:pt idx="4418">
                  <c:v>35125</c:v>
                </c:pt>
                <c:pt idx="4419">
                  <c:v>34820</c:v>
                </c:pt>
                <c:pt idx="4420">
                  <c:v>33620</c:v>
                </c:pt>
                <c:pt idx="4421">
                  <c:v>34100</c:v>
                </c:pt>
                <c:pt idx="4422">
                  <c:v>35635</c:v>
                </c:pt>
                <c:pt idx="4423">
                  <c:v>35260</c:v>
                </c:pt>
                <c:pt idx="4424">
                  <c:v>34735</c:v>
                </c:pt>
                <c:pt idx="4425">
                  <c:v>34185</c:v>
                </c:pt>
                <c:pt idx="4426">
                  <c:v>33395</c:v>
                </c:pt>
                <c:pt idx="4427">
                  <c:v>32780</c:v>
                </c:pt>
                <c:pt idx="4428">
                  <c:v>34005</c:v>
                </c:pt>
                <c:pt idx="4429">
                  <c:v>34005</c:v>
                </c:pt>
                <c:pt idx="4430">
                  <c:v>34005</c:v>
                </c:pt>
                <c:pt idx="4431">
                  <c:v>34315</c:v>
                </c:pt>
                <c:pt idx="4432">
                  <c:v>33885</c:v>
                </c:pt>
                <c:pt idx="4433">
                  <c:v>34025</c:v>
                </c:pt>
                <c:pt idx="4434">
                  <c:v>34025</c:v>
                </c:pt>
                <c:pt idx="4435">
                  <c:v>33150</c:v>
                </c:pt>
                <c:pt idx="4436">
                  <c:v>33505</c:v>
                </c:pt>
                <c:pt idx="4437">
                  <c:v>35225</c:v>
                </c:pt>
                <c:pt idx="4438">
                  <c:v>34100</c:v>
                </c:pt>
                <c:pt idx="4439">
                  <c:v>32400</c:v>
                </c:pt>
                <c:pt idx="4440">
                  <c:v>31575</c:v>
                </c:pt>
                <c:pt idx="4441">
                  <c:v>34000</c:v>
                </c:pt>
                <c:pt idx="4442">
                  <c:v>35440</c:v>
                </c:pt>
                <c:pt idx="4443">
                  <c:v>34530</c:v>
                </c:pt>
                <c:pt idx="4444">
                  <c:v>35175</c:v>
                </c:pt>
                <c:pt idx="4445">
                  <c:v>35500</c:v>
                </c:pt>
                <c:pt idx="4446">
                  <c:v>37400</c:v>
                </c:pt>
                <c:pt idx="4447">
                  <c:v>37040</c:v>
                </c:pt>
                <c:pt idx="4448">
                  <c:v>37785</c:v>
                </c:pt>
                <c:pt idx="4449">
                  <c:v>39800</c:v>
                </c:pt>
                <c:pt idx="4450">
                  <c:v>41000</c:v>
                </c:pt>
                <c:pt idx="4451">
                  <c:v>40850</c:v>
                </c:pt>
                <c:pt idx="4452">
                  <c:v>41425</c:v>
                </c:pt>
                <c:pt idx="4453">
                  <c:v>41325</c:v>
                </c:pt>
                <c:pt idx="4454">
                  <c:v>40625</c:v>
                </c:pt>
                <c:pt idx="4455">
                  <c:v>38650</c:v>
                </c:pt>
                <c:pt idx="4456">
                  <c:v>39575</c:v>
                </c:pt>
                <c:pt idx="4457">
                  <c:v>39625</c:v>
                </c:pt>
                <c:pt idx="4458">
                  <c:v>40575</c:v>
                </c:pt>
                <c:pt idx="4459">
                  <c:v>39195</c:v>
                </c:pt>
                <c:pt idx="4460">
                  <c:v>39400</c:v>
                </c:pt>
                <c:pt idx="4461">
                  <c:v>39175</c:v>
                </c:pt>
                <c:pt idx="4462">
                  <c:v>38050</c:v>
                </c:pt>
                <c:pt idx="4463">
                  <c:v>38410</c:v>
                </c:pt>
                <c:pt idx="4464">
                  <c:v>36825</c:v>
                </c:pt>
                <c:pt idx="4465">
                  <c:v>38290</c:v>
                </c:pt>
                <c:pt idx="4466">
                  <c:v>40075</c:v>
                </c:pt>
                <c:pt idx="4467">
                  <c:v>42300</c:v>
                </c:pt>
                <c:pt idx="4468">
                  <c:v>41675</c:v>
                </c:pt>
                <c:pt idx="4469">
                  <c:v>41625</c:v>
                </c:pt>
                <c:pt idx="4470">
                  <c:v>42950</c:v>
                </c:pt>
                <c:pt idx="4471">
                  <c:v>42650</c:v>
                </c:pt>
                <c:pt idx="4472">
                  <c:v>42200</c:v>
                </c:pt>
                <c:pt idx="4473">
                  <c:v>44125</c:v>
                </c:pt>
                <c:pt idx="4474">
                  <c:v>44675</c:v>
                </c:pt>
                <c:pt idx="4475">
                  <c:v>45050</c:v>
                </c:pt>
                <c:pt idx="4476">
                  <c:v>44695</c:v>
                </c:pt>
                <c:pt idx="4477">
                  <c:v>44700</c:v>
                </c:pt>
                <c:pt idx="4478">
                  <c:v>44050</c:v>
                </c:pt>
                <c:pt idx="4479">
                  <c:v>42100</c:v>
                </c:pt>
                <c:pt idx="4480">
                  <c:v>43025</c:v>
                </c:pt>
                <c:pt idx="4481">
                  <c:v>44505</c:v>
                </c:pt>
                <c:pt idx="4482">
                  <c:v>45425</c:v>
                </c:pt>
                <c:pt idx="4483">
                  <c:v>45050</c:v>
                </c:pt>
                <c:pt idx="4484">
                  <c:v>46725</c:v>
                </c:pt>
                <c:pt idx="4485">
                  <c:v>46525</c:v>
                </c:pt>
                <c:pt idx="4486">
                  <c:v>47720</c:v>
                </c:pt>
                <c:pt idx="4487">
                  <c:v>50075</c:v>
                </c:pt>
                <c:pt idx="4488">
                  <c:v>50875</c:v>
                </c:pt>
                <c:pt idx="4489">
                  <c:v>49800</c:v>
                </c:pt>
                <c:pt idx="4490">
                  <c:v>47600</c:v>
                </c:pt>
                <c:pt idx="4491">
                  <c:v>46780</c:v>
                </c:pt>
                <c:pt idx="4492">
                  <c:v>48125</c:v>
                </c:pt>
                <c:pt idx="4493">
                  <c:v>44800</c:v>
                </c:pt>
                <c:pt idx="4494">
                  <c:v>44750</c:v>
                </c:pt>
                <c:pt idx="4495">
                  <c:v>44750</c:v>
                </c:pt>
                <c:pt idx="4496">
                  <c:v>45050</c:v>
                </c:pt>
                <c:pt idx="4497">
                  <c:v>45500</c:v>
                </c:pt>
                <c:pt idx="4498">
                  <c:v>46825</c:v>
                </c:pt>
                <c:pt idx="4499">
                  <c:v>47650</c:v>
                </c:pt>
                <c:pt idx="4500">
                  <c:v>50865</c:v>
                </c:pt>
                <c:pt idx="4501">
                  <c:v>51735</c:v>
                </c:pt>
                <c:pt idx="4502">
                  <c:v>52150</c:v>
                </c:pt>
                <c:pt idx="4503">
                  <c:v>52150</c:v>
                </c:pt>
                <c:pt idx="4504">
                  <c:v>52150</c:v>
                </c:pt>
                <c:pt idx="4505">
                  <c:v>50750</c:v>
                </c:pt>
                <c:pt idx="4506">
                  <c:v>49350</c:v>
                </c:pt>
                <c:pt idx="4507">
                  <c:v>48550</c:v>
                </c:pt>
                <c:pt idx="4508">
                  <c:v>48875</c:v>
                </c:pt>
                <c:pt idx="4509">
                  <c:v>48625</c:v>
                </c:pt>
                <c:pt idx="4510">
                  <c:v>50875</c:v>
                </c:pt>
                <c:pt idx="4511">
                  <c:v>50025</c:v>
                </c:pt>
                <c:pt idx="4512">
                  <c:v>49475</c:v>
                </c:pt>
                <c:pt idx="4513">
                  <c:v>50675</c:v>
                </c:pt>
                <c:pt idx="4514">
                  <c:v>51550</c:v>
                </c:pt>
                <c:pt idx="4515">
                  <c:v>49800</c:v>
                </c:pt>
                <c:pt idx="4516">
                  <c:v>49200</c:v>
                </c:pt>
                <c:pt idx="4517">
                  <c:v>48725</c:v>
                </c:pt>
                <c:pt idx="4518">
                  <c:v>50475</c:v>
                </c:pt>
                <c:pt idx="4519">
                  <c:v>49825</c:v>
                </c:pt>
                <c:pt idx="4520">
                  <c:v>50575</c:v>
                </c:pt>
                <c:pt idx="4521">
                  <c:v>50850</c:v>
                </c:pt>
                <c:pt idx="4522">
                  <c:v>51900</c:v>
                </c:pt>
                <c:pt idx="4523">
                  <c:v>53775</c:v>
                </c:pt>
                <c:pt idx="4524">
                  <c:v>53775</c:v>
                </c:pt>
                <c:pt idx="4525">
                  <c:v>53200</c:v>
                </c:pt>
                <c:pt idx="4526">
                  <c:v>51820</c:v>
                </c:pt>
                <c:pt idx="4527">
                  <c:v>52675</c:v>
                </c:pt>
                <c:pt idx="4528">
                  <c:v>53430</c:v>
                </c:pt>
                <c:pt idx="4529">
                  <c:v>52045</c:v>
                </c:pt>
                <c:pt idx="4530">
                  <c:v>54050</c:v>
                </c:pt>
                <c:pt idx="4531">
                  <c:v>53650</c:v>
                </c:pt>
                <c:pt idx="4532">
                  <c:v>52225</c:v>
                </c:pt>
                <c:pt idx="4533">
                  <c:v>54025</c:v>
                </c:pt>
                <c:pt idx="4534">
                  <c:v>53975</c:v>
                </c:pt>
                <c:pt idx="4535">
                  <c:v>51375</c:v>
                </c:pt>
                <c:pt idx="4536">
                  <c:v>49245</c:v>
                </c:pt>
                <c:pt idx="4537">
                  <c:v>48260</c:v>
                </c:pt>
                <c:pt idx="4538">
                  <c:v>50075</c:v>
                </c:pt>
                <c:pt idx="4539">
                  <c:v>50075</c:v>
                </c:pt>
                <c:pt idx="4540">
                  <c:v>51650</c:v>
                </c:pt>
                <c:pt idx="4541">
                  <c:v>49800</c:v>
                </c:pt>
                <c:pt idx="4542">
                  <c:v>48850</c:v>
                </c:pt>
                <c:pt idx="4543">
                  <c:v>50090</c:v>
                </c:pt>
                <c:pt idx="4544">
                  <c:v>50125</c:v>
                </c:pt>
                <c:pt idx="4545">
                  <c:v>49125</c:v>
                </c:pt>
                <c:pt idx="4546">
                  <c:v>48300</c:v>
                </c:pt>
                <c:pt idx="4547">
                  <c:v>43850</c:v>
                </c:pt>
                <c:pt idx="4548">
                  <c:v>43325</c:v>
                </c:pt>
                <c:pt idx="4549">
                  <c:v>43475</c:v>
                </c:pt>
                <c:pt idx="4550">
                  <c:v>40725</c:v>
                </c:pt>
                <c:pt idx="4551">
                  <c:v>40500</c:v>
                </c:pt>
                <c:pt idx="4552">
                  <c:v>42520</c:v>
                </c:pt>
                <c:pt idx="4553">
                  <c:v>42675</c:v>
                </c:pt>
                <c:pt idx="4554">
                  <c:v>40475</c:v>
                </c:pt>
                <c:pt idx="4555">
                  <c:v>37675</c:v>
                </c:pt>
                <c:pt idx="4556">
                  <c:v>36735</c:v>
                </c:pt>
                <c:pt idx="4557">
                  <c:v>37345</c:v>
                </c:pt>
                <c:pt idx="4558">
                  <c:v>37800</c:v>
                </c:pt>
                <c:pt idx="4559">
                  <c:v>39275</c:v>
                </c:pt>
                <c:pt idx="4560">
                  <c:v>37660</c:v>
                </c:pt>
                <c:pt idx="4561">
                  <c:v>37775</c:v>
                </c:pt>
                <c:pt idx="4562">
                  <c:v>36820</c:v>
                </c:pt>
                <c:pt idx="4563">
                  <c:v>36315</c:v>
                </c:pt>
                <c:pt idx="4564">
                  <c:v>36065</c:v>
                </c:pt>
                <c:pt idx="4565">
                  <c:v>36490</c:v>
                </c:pt>
                <c:pt idx="4566">
                  <c:v>36445</c:v>
                </c:pt>
                <c:pt idx="4567">
                  <c:v>36310</c:v>
                </c:pt>
                <c:pt idx="4568">
                  <c:v>35475</c:v>
                </c:pt>
                <c:pt idx="4569">
                  <c:v>34555</c:v>
                </c:pt>
                <c:pt idx="4570">
                  <c:v>32805</c:v>
                </c:pt>
                <c:pt idx="4571">
                  <c:v>33570</c:v>
                </c:pt>
                <c:pt idx="4572">
                  <c:v>33395</c:v>
                </c:pt>
                <c:pt idx="4573">
                  <c:v>32705</c:v>
                </c:pt>
                <c:pt idx="4574">
                  <c:v>32105</c:v>
                </c:pt>
                <c:pt idx="4575">
                  <c:v>32065</c:v>
                </c:pt>
                <c:pt idx="4576">
                  <c:v>32815</c:v>
                </c:pt>
                <c:pt idx="4577">
                  <c:v>34095</c:v>
                </c:pt>
                <c:pt idx="4578">
                  <c:v>35245</c:v>
                </c:pt>
                <c:pt idx="4579">
                  <c:v>33460</c:v>
                </c:pt>
                <c:pt idx="4580">
                  <c:v>32260</c:v>
                </c:pt>
                <c:pt idx="4581">
                  <c:v>31445</c:v>
                </c:pt>
                <c:pt idx="4582">
                  <c:v>31265</c:v>
                </c:pt>
                <c:pt idx="4583">
                  <c:v>30520</c:v>
                </c:pt>
                <c:pt idx="4584">
                  <c:v>30230</c:v>
                </c:pt>
                <c:pt idx="4585">
                  <c:v>31485</c:v>
                </c:pt>
                <c:pt idx="4586">
                  <c:v>30820</c:v>
                </c:pt>
                <c:pt idx="4587">
                  <c:v>29940</c:v>
                </c:pt>
                <c:pt idx="4588">
                  <c:v>29190</c:v>
                </c:pt>
                <c:pt idx="4589">
                  <c:v>29205</c:v>
                </c:pt>
                <c:pt idx="4590">
                  <c:v>28750</c:v>
                </c:pt>
                <c:pt idx="4591">
                  <c:v>27865</c:v>
                </c:pt>
                <c:pt idx="4592">
                  <c:v>26695</c:v>
                </c:pt>
                <c:pt idx="4593">
                  <c:v>26365</c:v>
                </c:pt>
                <c:pt idx="4594">
                  <c:v>27155</c:v>
                </c:pt>
                <c:pt idx="4595">
                  <c:v>27040</c:v>
                </c:pt>
                <c:pt idx="4596">
                  <c:v>26250</c:v>
                </c:pt>
                <c:pt idx="4597">
                  <c:v>24885</c:v>
                </c:pt>
                <c:pt idx="4598">
                  <c:v>25805</c:v>
                </c:pt>
                <c:pt idx="4599">
                  <c:v>25880</c:v>
                </c:pt>
                <c:pt idx="4600">
                  <c:v>26975</c:v>
                </c:pt>
                <c:pt idx="4601">
                  <c:v>27937</c:v>
                </c:pt>
                <c:pt idx="4602">
                  <c:v>27590</c:v>
                </c:pt>
                <c:pt idx="4603">
                  <c:v>27470</c:v>
                </c:pt>
                <c:pt idx="4604">
                  <c:v>27470</c:v>
                </c:pt>
                <c:pt idx="4605">
                  <c:v>27395</c:v>
                </c:pt>
                <c:pt idx="4606">
                  <c:v>27505</c:v>
                </c:pt>
                <c:pt idx="4607">
                  <c:v>28025</c:v>
                </c:pt>
                <c:pt idx="4608">
                  <c:v>29550</c:v>
                </c:pt>
                <c:pt idx="4609">
                  <c:v>29540</c:v>
                </c:pt>
                <c:pt idx="4610">
                  <c:v>28440</c:v>
                </c:pt>
                <c:pt idx="4611">
                  <c:v>27050</c:v>
                </c:pt>
                <c:pt idx="4612">
                  <c:v>27080</c:v>
                </c:pt>
                <c:pt idx="4613">
                  <c:v>26760</c:v>
                </c:pt>
                <c:pt idx="4614">
                  <c:v>26450</c:v>
                </c:pt>
                <c:pt idx="4615">
                  <c:v>26735</c:v>
                </c:pt>
                <c:pt idx="4616">
                  <c:v>26845</c:v>
                </c:pt>
                <c:pt idx="4617">
                  <c:v>27652</c:v>
                </c:pt>
                <c:pt idx="4618">
                  <c:v>28356</c:v>
                </c:pt>
                <c:pt idx="4619">
                  <c:v>28715</c:v>
                </c:pt>
                <c:pt idx="4620">
                  <c:v>30485</c:v>
                </c:pt>
                <c:pt idx="4621">
                  <c:v>33540</c:v>
                </c:pt>
                <c:pt idx="4622">
                  <c:v>32320</c:v>
                </c:pt>
                <c:pt idx="4623">
                  <c:v>31975</c:v>
                </c:pt>
                <c:pt idx="4624">
                  <c:v>32785</c:v>
                </c:pt>
                <c:pt idx="4625">
                  <c:v>32255</c:v>
                </c:pt>
                <c:pt idx="4626">
                  <c:v>32190</c:v>
                </c:pt>
                <c:pt idx="4627">
                  <c:v>31560</c:v>
                </c:pt>
                <c:pt idx="4628">
                  <c:v>30235</c:v>
                </c:pt>
                <c:pt idx="4629">
                  <c:v>30090</c:v>
                </c:pt>
                <c:pt idx="4630">
                  <c:v>30375</c:v>
                </c:pt>
                <c:pt idx="4631">
                  <c:v>31205</c:v>
                </c:pt>
                <c:pt idx="4632">
                  <c:v>30490</c:v>
                </c:pt>
                <c:pt idx="4633">
                  <c:v>31090</c:v>
                </c:pt>
                <c:pt idx="4634">
                  <c:v>29805</c:v>
                </c:pt>
                <c:pt idx="4635">
                  <c:v>30350</c:v>
                </c:pt>
                <c:pt idx="4636">
                  <c:v>31145</c:v>
                </c:pt>
                <c:pt idx="4637">
                  <c:v>31740</c:v>
                </c:pt>
                <c:pt idx="4638">
                  <c:v>31660</c:v>
                </c:pt>
                <c:pt idx="4639">
                  <c:v>31605</c:v>
                </c:pt>
                <c:pt idx="4640">
                  <c:v>31450</c:v>
                </c:pt>
                <c:pt idx="4641">
                  <c:v>31443</c:v>
                </c:pt>
                <c:pt idx="4642">
                  <c:v>32150</c:v>
                </c:pt>
                <c:pt idx="4643">
                  <c:v>31900</c:v>
                </c:pt>
                <c:pt idx="4644">
                  <c:v>31385</c:v>
                </c:pt>
                <c:pt idx="4645">
                  <c:v>31380</c:v>
                </c:pt>
                <c:pt idx="4646">
                  <c:v>30435</c:v>
                </c:pt>
                <c:pt idx="4647">
                  <c:v>31310</c:v>
                </c:pt>
                <c:pt idx="4648">
                  <c:v>31465</c:v>
                </c:pt>
                <c:pt idx="4649">
                  <c:v>31275</c:v>
                </c:pt>
                <c:pt idx="4650">
                  <c:v>31150</c:v>
                </c:pt>
                <c:pt idx="4651">
                  <c:v>31690</c:v>
                </c:pt>
                <c:pt idx="4652">
                  <c:v>32070</c:v>
                </c:pt>
                <c:pt idx="4653">
                  <c:v>31815</c:v>
                </c:pt>
                <c:pt idx="4654">
                  <c:v>31215</c:v>
                </c:pt>
                <c:pt idx="4655">
                  <c:v>31925</c:v>
                </c:pt>
                <c:pt idx="4656">
                  <c:v>31825</c:v>
                </c:pt>
                <c:pt idx="4657">
                  <c:v>32400</c:v>
                </c:pt>
                <c:pt idx="4658">
                  <c:v>33510</c:v>
                </c:pt>
                <c:pt idx="4659">
                  <c:v>33350</c:v>
                </c:pt>
                <c:pt idx="4660">
                  <c:v>33100</c:v>
                </c:pt>
                <c:pt idx="4661">
                  <c:v>32855</c:v>
                </c:pt>
                <c:pt idx="4662">
                  <c:v>31365</c:v>
                </c:pt>
                <c:pt idx="4663">
                  <c:v>30925</c:v>
                </c:pt>
                <c:pt idx="4664">
                  <c:v>29860</c:v>
                </c:pt>
                <c:pt idx="4665">
                  <c:v>29975</c:v>
                </c:pt>
                <c:pt idx="4666">
                  <c:v>29393</c:v>
                </c:pt>
                <c:pt idx="4667">
                  <c:v>28560</c:v>
                </c:pt>
                <c:pt idx="4668">
                  <c:v>28836</c:v>
                </c:pt>
                <c:pt idx="4669">
                  <c:v>28585</c:v>
                </c:pt>
                <c:pt idx="4670">
                  <c:v>28405</c:v>
                </c:pt>
                <c:pt idx="4671">
                  <c:v>27785</c:v>
                </c:pt>
                <c:pt idx="4672">
                  <c:v>26620</c:v>
                </c:pt>
                <c:pt idx="4673">
                  <c:v>26750</c:v>
                </c:pt>
                <c:pt idx="4674">
                  <c:v>26425</c:v>
                </c:pt>
                <c:pt idx="4675">
                  <c:v>25325</c:v>
                </c:pt>
                <c:pt idx="4676">
                  <c:v>25475</c:v>
                </c:pt>
                <c:pt idx="4677">
                  <c:v>25635</c:v>
                </c:pt>
                <c:pt idx="4678">
                  <c:v>27046</c:v>
                </c:pt>
                <c:pt idx="4679">
                  <c:v>25944</c:v>
                </c:pt>
                <c:pt idx="4680">
                  <c:v>26372</c:v>
                </c:pt>
                <c:pt idx="4681">
                  <c:v>25977</c:v>
                </c:pt>
                <c:pt idx="4682">
                  <c:v>25445</c:v>
                </c:pt>
                <c:pt idx="4683">
                  <c:v>26275</c:v>
                </c:pt>
                <c:pt idx="4684">
                  <c:v>25455</c:v>
                </c:pt>
                <c:pt idx="4685">
                  <c:v>25615</c:v>
                </c:pt>
                <c:pt idx="4686">
                  <c:v>26400</c:v>
                </c:pt>
                <c:pt idx="4687">
                  <c:v>26055</c:v>
                </c:pt>
                <c:pt idx="4688">
                  <c:v>26650</c:v>
                </c:pt>
                <c:pt idx="4689">
                  <c:v>26650</c:v>
                </c:pt>
                <c:pt idx="4690">
                  <c:v>26650</c:v>
                </c:pt>
                <c:pt idx="4691">
                  <c:v>26650</c:v>
                </c:pt>
                <c:pt idx="4692">
                  <c:v>26770</c:v>
                </c:pt>
                <c:pt idx="4693">
                  <c:v>26090</c:v>
                </c:pt>
                <c:pt idx="4694">
                  <c:v>26010</c:v>
                </c:pt>
                <c:pt idx="4695">
                  <c:v>26010</c:v>
                </c:pt>
                <c:pt idx="4696">
                  <c:v>26905</c:v>
                </c:pt>
                <c:pt idx="4697">
                  <c:v>28675</c:v>
                </c:pt>
                <c:pt idx="4698">
                  <c:v>27925</c:v>
                </c:pt>
                <c:pt idx="4699">
                  <c:v>27925</c:v>
                </c:pt>
                <c:pt idx="4700">
                  <c:v>29620</c:v>
                </c:pt>
                <c:pt idx="4701">
                  <c:v>29215</c:v>
                </c:pt>
                <c:pt idx="4702">
                  <c:v>28422</c:v>
                </c:pt>
                <c:pt idx="4703">
                  <c:v>28381</c:v>
                </c:pt>
                <c:pt idx="4704">
                  <c:v>29025</c:v>
                </c:pt>
                <c:pt idx="4705">
                  <c:v>28160</c:v>
                </c:pt>
                <c:pt idx="4706">
                  <c:v>27605</c:v>
                </c:pt>
                <c:pt idx="4707">
                  <c:v>27310</c:v>
                </c:pt>
                <c:pt idx="4708">
                  <c:v>28482</c:v>
                </c:pt>
                <c:pt idx="4709">
                  <c:v>27415</c:v>
                </c:pt>
                <c:pt idx="4710">
                  <c:v>27265</c:v>
                </c:pt>
                <c:pt idx="4711">
                  <c:v>26655</c:v>
                </c:pt>
                <c:pt idx="4712">
                  <c:v>27000</c:v>
                </c:pt>
                <c:pt idx="4713">
                  <c:v>26625</c:v>
                </c:pt>
                <c:pt idx="4714">
                  <c:v>26745</c:v>
                </c:pt>
                <c:pt idx="4715">
                  <c:v>27500</c:v>
                </c:pt>
                <c:pt idx="4716">
                  <c:v>27010</c:v>
                </c:pt>
                <c:pt idx="4717">
                  <c:v>27180</c:v>
                </c:pt>
                <c:pt idx="4718">
                  <c:v>27785</c:v>
                </c:pt>
                <c:pt idx="4719">
                  <c:v>26875</c:v>
                </c:pt>
                <c:pt idx="4720">
                  <c:v>26575</c:v>
                </c:pt>
                <c:pt idx="4721">
                  <c:v>26670</c:v>
                </c:pt>
                <c:pt idx="4722">
                  <c:v>27230</c:v>
                </c:pt>
                <c:pt idx="4723">
                  <c:v>28090</c:v>
                </c:pt>
                <c:pt idx="4724">
                  <c:v>27880</c:v>
                </c:pt>
                <c:pt idx="4725">
                  <c:v>27885</c:v>
                </c:pt>
                <c:pt idx="4726">
                  <c:v>27778</c:v>
                </c:pt>
                <c:pt idx="4727">
                  <c:v>27687</c:v>
                </c:pt>
                <c:pt idx="4728">
                  <c:v>27402</c:v>
                </c:pt>
                <c:pt idx="4729">
                  <c:v>27420</c:v>
                </c:pt>
                <c:pt idx="4730">
                  <c:v>27975</c:v>
                </c:pt>
                <c:pt idx="4731">
                  <c:v>27878</c:v>
                </c:pt>
                <c:pt idx="4732">
                  <c:v>29035</c:v>
                </c:pt>
                <c:pt idx="4733">
                  <c:v>28190</c:v>
                </c:pt>
                <c:pt idx="4734">
                  <c:v>28035</c:v>
                </c:pt>
                <c:pt idx="4735">
                  <c:v>27729</c:v>
                </c:pt>
                <c:pt idx="4736">
                  <c:v>28995</c:v>
                </c:pt>
                <c:pt idx="4737">
                  <c:v>30925</c:v>
                </c:pt>
                <c:pt idx="4738">
                  <c:v>31325</c:v>
                </c:pt>
                <c:pt idx="4739">
                  <c:v>33025</c:v>
                </c:pt>
                <c:pt idx="4740">
                  <c:v>32635</c:v>
                </c:pt>
                <c:pt idx="4741">
                  <c:v>33185</c:v>
                </c:pt>
                <c:pt idx="4742">
                  <c:v>32680</c:v>
                </c:pt>
                <c:pt idx="4743">
                  <c:v>33140</c:v>
                </c:pt>
                <c:pt idx="4744">
                  <c:v>32235</c:v>
                </c:pt>
                <c:pt idx="4745">
                  <c:v>31335</c:v>
                </c:pt>
                <c:pt idx="4746">
                  <c:v>31695</c:v>
                </c:pt>
                <c:pt idx="4747">
                  <c:v>31972</c:v>
                </c:pt>
                <c:pt idx="4748">
                  <c:v>32381</c:v>
                </c:pt>
                <c:pt idx="4749">
                  <c:v>29220</c:v>
                </c:pt>
                <c:pt idx="4750">
                  <c:v>29945</c:v>
                </c:pt>
                <c:pt idx="4751">
                  <c:v>29155</c:v>
                </c:pt>
                <c:pt idx="4752">
                  <c:v>28380</c:v>
                </c:pt>
                <c:pt idx="4753">
                  <c:v>28380</c:v>
                </c:pt>
                <c:pt idx="4754">
                  <c:v>28380</c:v>
                </c:pt>
                <c:pt idx="4755">
                  <c:v>29360</c:v>
                </c:pt>
                <c:pt idx="4756">
                  <c:v>29550</c:v>
                </c:pt>
                <c:pt idx="4757">
                  <c:v>31140</c:v>
                </c:pt>
                <c:pt idx="4758">
                  <c:v>30240</c:v>
                </c:pt>
                <c:pt idx="4759">
                  <c:v>29495</c:v>
                </c:pt>
                <c:pt idx="4760">
                  <c:v>29100</c:v>
                </c:pt>
                <c:pt idx="4761">
                  <c:v>28105</c:v>
                </c:pt>
                <c:pt idx="4762">
                  <c:v>28782</c:v>
                </c:pt>
                <c:pt idx="4763">
                  <c:v>28975</c:v>
                </c:pt>
                <c:pt idx="4764">
                  <c:v>28805</c:v>
                </c:pt>
                <c:pt idx="4765">
                  <c:v>28660</c:v>
                </c:pt>
                <c:pt idx="4766">
                  <c:v>29137</c:v>
                </c:pt>
                <c:pt idx="4767">
                  <c:v>28808</c:v>
                </c:pt>
                <c:pt idx="4768">
                  <c:v>28307</c:v>
                </c:pt>
                <c:pt idx="4769">
                  <c:v>28705</c:v>
                </c:pt>
                <c:pt idx="4770">
                  <c:v>28690</c:v>
                </c:pt>
                <c:pt idx="4771">
                  <c:v>29610</c:v>
                </c:pt>
                <c:pt idx="4772">
                  <c:v>29080</c:v>
                </c:pt>
                <c:pt idx="4773">
                  <c:v>28633</c:v>
                </c:pt>
                <c:pt idx="4774">
                  <c:v>28270</c:v>
                </c:pt>
                <c:pt idx="4775">
                  <c:v>28734</c:v>
                </c:pt>
                <c:pt idx="4776">
                  <c:v>28530</c:v>
                </c:pt>
                <c:pt idx="4777">
                  <c:v>28752</c:v>
                </c:pt>
                <c:pt idx="4778">
                  <c:v>29365</c:v>
                </c:pt>
                <c:pt idx="4779">
                  <c:v>29152</c:v>
                </c:pt>
                <c:pt idx="4780">
                  <c:v>28495</c:v>
                </c:pt>
                <c:pt idx="4781">
                  <c:v>28395</c:v>
                </c:pt>
                <c:pt idx="4782">
                  <c:v>28205</c:v>
                </c:pt>
                <c:pt idx="4783">
                  <c:v>28250</c:v>
                </c:pt>
                <c:pt idx="4784">
                  <c:v>28250</c:v>
                </c:pt>
                <c:pt idx="4785">
                  <c:v>28730</c:v>
                </c:pt>
                <c:pt idx="4786">
                  <c:v>28370</c:v>
                </c:pt>
                <c:pt idx="4787">
                  <c:v>27275</c:v>
                </c:pt>
                <c:pt idx="4788">
                  <c:v>26495</c:v>
                </c:pt>
                <c:pt idx="4789">
                  <c:v>26373</c:v>
                </c:pt>
                <c:pt idx="4790">
                  <c:v>26885</c:v>
                </c:pt>
                <c:pt idx="4791">
                  <c:v>26393</c:v>
                </c:pt>
                <c:pt idx="4792">
                  <c:v>26156</c:v>
                </c:pt>
                <c:pt idx="4793">
                  <c:v>26255</c:v>
                </c:pt>
                <c:pt idx="4794">
                  <c:v>25957</c:v>
                </c:pt>
                <c:pt idx="4795">
                  <c:v>25855</c:v>
                </c:pt>
                <c:pt idx="4796">
                  <c:v>25055</c:v>
                </c:pt>
                <c:pt idx="4797">
                  <c:v>23364</c:v>
                </c:pt>
                <c:pt idx="4798">
                  <c:v>23966</c:v>
                </c:pt>
                <c:pt idx="4799">
                  <c:v>23966</c:v>
                </c:pt>
                <c:pt idx="4800">
                  <c:v>23160</c:v>
                </c:pt>
                <c:pt idx="4801">
                  <c:v>22355</c:v>
                </c:pt>
                <c:pt idx="4802">
                  <c:v>22068</c:v>
                </c:pt>
                <c:pt idx="4803">
                  <c:v>21963</c:v>
                </c:pt>
                <c:pt idx="4804">
                  <c:v>22050</c:v>
                </c:pt>
                <c:pt idx="4805">
                  <c:v>22163</c:v>
                </c:pt>
                <c:pt idx="4806">
                  <c:v>22670</c:v>
                </c:pt>
                <c:pt idx="4807">
                  <c:v>22695</c:v>
                </c:pt>
                <c:pt idx="4808">
                  <c:v>21900</c:v>
                </c:pt>
                <c:pt idx="4809">
                  <c:v>21950</c:v>
                </c:pt>
                <c:pt idx="4810">
                  <c:v>23445</c:v>
                </c:pt>
                <c:pt idx="4811">
                  <c:v>23275</c:v>
                </c:pt>
                <c:pt idx="4812">
                  <c:v>24540</c:v>
                </c:pt>
                <c:pt idx="4813">
                  <c:v>24030</c:v>
                </c:pt>
                <c:pt idx="4814">
                  <c:v>23920</c:v>
                </c:pt>
                <c:pt idx="4815">
                  <c:v>24150</c:v>
                </c:pt>
                <c:pt idx="4816">
                  <c:v>22920</c:v>
                </c:pt>
                <c:pt idx="4817">
                  <c:v>22070</c:v>
                </c:pt>
                <c:pt idx="4818">
                  <c:v>22255</c:v>
                </c:pt>
                <c:pt idx="4819">
                  <c:v>21685</c:v>
                </c:pt>
                <c:pt idx="4820">
                  <c:v>21335</c:v>
                </c:pt>
                <c:pt idx="4821">
                  <c:v>21538</c:v>
                </c:pt>
                <c:pt idx="4822">
                  <c:v>21640</c:v>
                </c:pt>
                <c:pt idx="4823">
                  <c:v>21790</c:v>
                </c:pt>
                <c:pt idx="4824">
                  <c:v>21793</c:v>
                </c:pt>
                <c:pt idx="4825">
                  <c:v>21395</c:v>
                </c:pt>
                <c:pt idx="4826">
                  <c:v>21000</c:v>
                </c:pt>
                <c:pt idx="4827">
                  <c:v>20702</c:v>
                </c:pt>
                <c:pt idx="4828">
                  <c:v>20453</c:v>
                </c:pt>
                <c:pt idx="4829">
                  <c:v>20771</c:v>
                </c:pt>
                <c:pt idx="4830">
                  <c:v>20448</c:v>
                </c:pt>
                <c:pt idx="4831">
                  <c:v>21299</c:v>
                </c:pt>
                <c:pt idx="4832">
                  <c:v>21756</c:v>
                </c:pt>
                <c:pt idx="4833">
                  <c:v>21453</c:v>
                </c:pt>
                <c:pt idx="4834">
                  <c:v>20593</c:v>
                </c:pt>
                <c:pt idx="4835">
                  <c:v>20693</c:v>
                </c:pt>
                <c:pt idx="4836">
                  <c:v>20238</c:v>
                </c:pt>
                <c:pt idx="4837">
                  <c:v>20613</c:v>
                </c:pt>
                <c:pt idx="4838">
                  <c:v>20238</c:v>
                </c:pt>
                <c:pt idx="4839">
                  <c:v>20383</c:v>
                </c:pt>
                <c:pt idx="4840">
                  <c:v>20333</c:v>
                </c:pt>
                <c:pt idx="4841">
                  <c:v>19790</c:v>
                </c:pt>
                <c:pt idx="4842">
                  <c:v>18619</c:v>
                </c:pt>
                <c:pt idx="4843">
                  <c:v>18298</c:v>
                </c:pt>
                <c:pt idx="4844">
                  <c:v>18620</c:v>
                </c:pt>
                <c:pt idx="4845">
                  <c:v>17915</c:v>
                </c:pt>
                <c:pt idx="4846">
                  <c:v>18625</c:v>
                </c:pt>
                <c:pt idx="4847">
                  <c:v>18225</c:v>
                </c:pt>
                <c:pt idx="4848">
                  <c:v>18172</c:v>
                </c:pt>
                <c:pt idx="4849">
                  <c:v>17887</c:v>
                </c:pt>
                <c:pt idx="4850">
                  <c:v>17474</c:v>
                </c:pt>
                <c:pt idx="4851">
                  <c:v>17678</c:v>
                </c:pt>
                <c:pt idx="4852">
                  <c:v>18749</c:v>
                </c:pt>
                <c:pt idx="4853">
                  <c:v>18075</c:v>
                </c:pt>
                <c:pt idx="4854">
                  <c:v>17920</c:v>
                </c:pt>
                <c:pt idx="4855">
                  <c:v>18055</c:v>
                </c:pt>
                <c:pt idx="4856">
                  <c:v>19500</c:v>
                </c:pt>
                <c:pt idx="4857">
                  <c:v>19088</c:v>
                </c:pt>
                <c:pt idx="4858">
                  <c:v>18669</c:v>
                </c:pt>
                <c:pt idx="4859">
                  <c:v>18007</c:v>
                </c:pt>
                <c:pt idx="4860">
                  <c:v>19327</c:v>
                </c:pt>
                <c:pt idx="4861">
                  <c:v>19865</c:v>
                </c:pt>
                <c:pt idx="4862">
                  <c:v>21465</c:v>
                </c:pt>
                <c:pt idx="4863">
                  <c:v>20815</c:v>
                </c:pt>
                <c:pt idx="4864">
                  <c:v>20815</c:v>
                </c:pt>
                <c:pt idx="4865">
                  <c:v>19970</c:v>
                </c:pt>
                <c:pt idx="4866">
                  <c:v>20925</c:v>
                </c:pt>
                <c:pt idx="4867">
                  <c:v>20430</c:v>
                </c:pt>
                <c:pt idx="4868">
                  <c:v>20165</c:v>
                </c:pt>
                <c:pt idx="4869">
                  <c:v>19227</c:v>
                </c:pt>
                <c:pt idx="4870">
                  <c:v>19367</c:v>
                </c:pt>
                <c:pt idx="4871">
                  <c:v>19510</c:v>
                </c:pt>
                <c:pt idx="4872">
                  <c:v>19141</c:v>
                </c:pt>
                <c:pt idx="4873">
                  <c:v>18533</c:v>
                </c:pt>
                <c:pt idx="4874">
                  <c:v>18782</c:v>
                </c:pt>
                <c:pt idx="4875">
                  <c:v>18435</c:v>
                </c:pt>
                <c:pt idx="4876">
                  <c:v>18431</c:v>
                </c:pt>
                <c:pt idx="4877">
                  <c:v>18423</c:v>
                </c:pt>
                <c:pt idx="4878">
                  <c:v>19169</c:v>
                </c:pt>
                <c:pt idx="4879">
                  <c:v>18000</c:v>
                </c:pt>
                <c:pt idx="4880">
                  <c:v>17275</c:v>
                </c:pt>
                <c:pt idx="4881">
                  <c:v>16870</c:v>
                </c:pt>
                <c:pt idx="4882">
                  <c:v>16555</c:v>
                </c:pt>
                <c:pt idx="4883">
                  <c:v>16773</c:v>
                </c:pt>
                <c:pt idx="4884">
                  <c:v>17305</c:v>
                </c:pt>
                <c:pt idx="4885">
                  <c:v>17002</c:v>
                </c:pt>
                <c:pt idx="4886">
                  <c:v>16993</c:v>
                </c:pt>
                <c:pt idx="4887">
                  <c:v>16870</c:v>
                </c:pt>
                <c:pt idx="4888">
                  <c:v>16775</c:v>
                </c:pt>
                <c:pt idx="4889">
                  <c:v>16165</c:v>
                </c:pt>
                <c:pt idx="4890">
                  <c:v>15600</c:v>
                </c:pt>
                <c:pt idx="4891">
                  <c:v>15710</c:v>
                </c:pt>
                <c:pt idx="4892">
                  <c:v>15070</c:v>
                </c:pt>
                <c:pt idx="4893">
                  <c:v>14925</c:v>
                </c:pt>
                <c:pt idx="4894">
                  <c:v>14080</c:v>
                </c:pt>
                <c:pt idx="4895">
                  <c:v>14009</c:v>
                </c:pt>
                <c:pt idx="4896">
                  <c:v>12985</c:v>
                </c:pt>
                <c:pt idx="4897">
                  <c:v>13200</c:v>
                </c:pt>
                <c:pt idx="4898">
                  <c:v>11955</c:v>
                </c:pt>
                <c:pt idx="4899">
                  <c:v>12560</c:v>
                </c:pt>
                <c:pt idx="4900">
                  <c:v>12555</c:v>
                </c:pt>
                <c:pt idx="4901">
                  <c:v>11675</c:v>
                </c:pt>
                <c:pt idx="4902">
                  <c:v>10560</c:v>
                </c:pt>
                <c:pt idx="4903">
                  <c:v>10585</c:v>
                </c:pt>
                <c:pt idx="4904">
                  <c:v>10332</c:v>
                </c:pt>
                <c:pt idx="4905">
                  <c:v>10502</c:v>
                </c:pt>
                <c:pt idx="4906">
                  <c:v>9813</c:v>
                </c:pt>
                <c:pt idx="4907">
                  <c:v>9173</c:v>
                </c:pt>
                <c:pt idx="4908">
                  <c:v>9826</c:v>
                </c:pt>
                <c:pt idx="4909">
                  <c:v>10920</c:v>
                </c:pt>
                <c:pt idx="4910">
                  <c:v>11780</c:v>
                </c:pt>
                <c:pt idx="4911">
                  <c:v>13457</c:v>
                </c:pt>
                <c:pt idx="4912">
                  <c:v>11729</c:v>
                </c:pt>
                <c:pt idx="4913">
                  <c:v>11931</c:v>
                </c:pt>
                <c:pt idx="4914">
                  <c:v>11772</c:v>
                </c:pt>
                <c:pt idx="4915">
                  <c:v>12727</c:v>
                </c:pt>
                <c:pt idx="4916">
                  <c:v>12128</c:v>
                </c:pt>
                <c:pt idx="4917">
                  <c:v>11237</c:v>
                </c:pt>
                <c:pt idx="4918">
                  <c:v>10812</c:v>
                </c:pt>
                <c:pt idx="4919">
                  <c:v>11153</c:v>
                </c:pt>
                <c:pt idx="4920">
                  <c:v>10551</c:v>
                </c:pt>
                <c:pt idx="4921">
                  <c:v>10359</c:v>
                </c:pt>
                <c:pt idx="4922">
                  <c:v>11317</c:v>
                </c:pt>
                <c:pt idx="4923">
                  <c:v>10867</c:v>
                </c:pt>
                <c:pt idx="4924">
                  <c:v>10515</c:v>
                </c:pt>
                <c:pt idx="4925">
                  <c:v>10611</c:v>
                </c:pt>
                <c:pt idx="4926">
                  <c:v>10113</c:v>
                </c:pt>
                <c:pt idx="4927">
                  <c:v>9825</c:v>
                </c:pt>
                <c:pt idx="4928">
                  <c:v>9881</c:v>
                </c:pt>
                <c:pt idx="4929">
                  <c:v>10555</c:v>
                </c:pt>
                <c:pt idx="4930">
                  <c:v>10383</c:v>
                </c:pt>
                <c:pt idx="4931">
                  <c:v>10485</c:v>
                </c:pt>
                <c:pt idx="4932">
                  <c:v>10144</c:v>
                </c:pt>
                <c:pt idx="4933">
                  <c:v>10095</c:v>
                </c:pt>
                <c:pt idx="4934">
                  <c:v>9692</c:v>
                </c:pt>
                <c:pt idx="4935">
                  <c:v>9388</c:v>
                </c:pt>
                <c:pt idx="4936">
                  <c:v>9082</c:v>
                </c:pt>
                <c:pt idx="4937">
                  <c:v>9130</c:v>
                </c:pt>
                <c:pt idx="4938">
                  <c:v>8934</c:v>
                </c:pt>
                <c:pt idx="4939">
                  <c:v>9202</c:v>
                </c:pt>
                <c:pt idx="4940">
                  <c:v>9278</c:v>
                </c:pt>
                <c:pt idx="4941">
                  <c:v>10182</c:v>
                </c:pt>
                <c:pt idx="4942">
                  <c:v>11000</c:v>
                </c:pt>
                <c:pt idx="4943">
                  <c:v>10530.5</c:v>
                </c:pt>
                <c:pt idx="4944">
                  <c:v>10102</c:v>
                </c:pt>
                <c:pt idx="4945">
                  <c:v>9572</c:v>
                </c:pt>
                <c:pt idx="4946">
                  <c:v>9683</c:v>
                </c:pt>
                <c:pt idx="4947">
                  <c:v>9658</c:v>
                </c:pt>
                <c:pt idx="4948">
                  <c:v>10190</c:v>
                </c:pt>
                <c:pt idx="4949">
                  <c:v>10186</c:v>
                </c:pt>
                <c:pt idx="4950">
                  <c:v>9641</c:v>
                </c:pt>
                <c:pt idx="4951">
                  <c:v>9516</c:v>
                </c:pt>
                <c:pt idx="4952">
                  <c:v>9516</c:v>
                </c:pt>
                <c:pt idx="4953">
                  <c:v>9516</c:v>
                </c:pt>
                <c:pt idx="4954">
                  <c:v>9595</c:v>
                </c:pt>
                <c:pt idx="4955">
                  <c:v>10615</c:v>
                </c:pt>
                <c:pt idx="4956">
                  <c:v>11609</c:v>
                </c:pt>
                <c:pt idx="4957">
                  <c:v>11609</c:v>
                </c:pt>
                <c:pt idx="4958">
                  <c:v>13110</c:v>
                </c:pt>
                <c:pt idx="4959">
                  <c:v>12752</c:v>
                </c:pt>
                <c:pt idx="4960">
                  <c:v>13157</c:v>
                </c:pt>
                <c:pt idx="4961">
                  <c:v>12213</c:v>
                </c:pt>
                <c:pt idx="4962">
                  <c:v>11462</c:v>
                </c:pt>
                <c:pt idx="4963">
                  <c:v>12094</c:v>
                </c:pt>
                <c:pt idx="4964">
                  <c:v>10635</c:v>
                </c:pt>
                <c:pt idx="4965">
                  <c:v>11187</c:v>
                </c:pt>
                <c:pt idx="4966">
                  <c:v>10765</c:v>
                </c:pt>
                <c:pt idx="4967">
                  <c:v>10626</c:v>
                </c:pt>
                <c:pt idx="4968">
                  <c:v>10787</c:v>
                </c:pt>
                <c:pt idx="4969">
                  <c:v>11242</c:v>
                </c:pt>
                <c:pt idx="4970">
                  <c:v>11512</c:v>
                </c:pt>
                <c:pt idx="4971">
                  <c:v>10865</c:v>
                </c:pt>
                <c:pt idx="4972">
                  <c:v>10957</c:v>
                </c:pt>
                <c:pt idx="4973">
                  <c:v>12056</c:v>
                </c:pt>
                <c:pt idx="4974">
                  <c:v>11853</c:v>
                </c:pt>
                <c:pt idx="4975">
                  <c:v>11351</c:v>
                </c:pt>
                <c:pt idx="4976">
                  <c:v>11702</c:v>
                </c:pt>
                <c:pt idx="4977">
                  <c:v>11349</c:v>
                </c:pt>
                <c:pt idx="4978">
                  <c:v>11147</c:v>
                </c:pt>
                <c:pt idx="4979">
                  <c:v>11244</c:v>
                </c:pt>
                <c:pt idx="4980">
                  <c:v>11540</c:v>
                </c:pt>
                <c:pt idx="4981">
                  <c:v>11686</c:v>
                </c:pt>
                <c:pt idx="4982">
                  <c:v>11386</c:v>
                </c:pt>
                <c:pt idx="4983">
                  <c:v>11442</c:v>
                </c:pt>
                <c:pt idx="4984">
                  <c:v>11434</c:v>
                </c:pt>
                <c:pt idx="4985">
                  <c:v>10730</c:v>
                </c:pt>
                <c:pt idx="4986">
                  <c:v>10329</c:v>
                </c:pt>
                <c:pt idx="4987">
                  <c:v>10216</c:v>
                </c:pt>
                <c:pt idx="4988">
                  <c:v>10255</c:v>
                </c:pt>
                <c:pt idx="4989">
                  <c:v>10220</c:v>
                </c:pt>
                <c:pt idx="4990">
                  <c:v>9822</c:v>
                </c:pt>
                <c:pt idx="4991">
                  <c:v>9622</c:v>
                </c:pt>
                <c:pt idx="4992">
                  <c:v>9821</c:v>
                </c:pt>
                <c:pt idx="4993">
                  <c:v>9420</c:v>
                </c:pt>
                <c:pt idx="4994">
                  <c:v>9425</c:v>
                </c:pt>
                <c:pt idx="4995">
                  <c:v>9719</c:v>
                </c:pt>
                <c:pt idx="4996">
                  <c:v>9998</c:v>
                </c:pt>
                <c:pt idx="4997">
                  <c:v>9980</c:v>
                </c:pt>
                <c:pt idx="4998">
                  <c:v>9926</c:v>
                </c:pt>
                <c:pt idx="4999">
                  <c:v>9468</c:v>
                </c:pt>
                <c:pt idx="5000">
                  <c:v>9570</c:v>
                </c:pt>
                <c:pt idx="5001">
                  <c:v>9954</c:v>
                </c:pt>
                <c:pt idx="5002">
                  <c:v>9752</c:v>
                </c:pt>
                <c:pt idx="5003">
                  <c:v>9776</c:v>
                </c:pt>
                <c:pt idx="5004">
                  <c:v>9600</c:v>
                </c:pt>
                <c:pt idx="5005">
                  <c:v>9857</c:v>
                </c:pt>
                <c:pt idx="5006">
                  <c:v>9719</c:v>
                </c:pt>
                <c:pt idx="5007">
                  <c:v>9374</c:v>
                </c:pt>
                <c:pt idx="5008">
                  <c:v>9522</c:v>
                </c:pt>
                <c:pt idx="5009">
                  <c:v>10014</c:v>
                </c:pt>
                <c:pt idx="5010">
                  <c:v>10017</c:v>
                </c:pt>
                <c:pt idx="5011">
                  <c:v>9791</c:v>
                </c:pt>
                <c:pt idx="5012">
                  <c:v>9922</c:v>
                </c:pt>
                <c:pt idx="5013">
                  <c:v>9893</c:v>
                </c:pt>
                <c:pt idx="5014">
                  <c:v>9763</c:v>
                </c:pt>
                <c:pt idx="5015">
                  <c:v>9663</c:v>
                </c:pt>
                <c:pt idx="5016">
                  <c:v>9507</c:v>
                </c:pt>
                <c:pt idx="5017">
                  <c:v>9633</c:v>
                </c:pt>
                <c:pt idx="5018">
                  <c:v>9608</c:v>
                </c:pt>
                <c:pt idx="5019">
                  <c:v>9478</c:v>
                </c:pt>
                <c:pt idx="5020">
                  <c:v>9755</c:v>
                </c:pt>
                <c:pt idx="5021">
                  <c:v>10005</c:v>
                </c:pt>
                <c:pt idx="5022">
                  <c:v>10486</c:v>
                </c:pt>
                <c:pt idx="5023">
                  <c:v>10837</c:v>
                </c:pt>
                <c:pt idx="5024">
                  <c:v>10650</c:v>
                </c:pt>
                <c:pt idx="5025">
                  <c:v>10797</c:v>
                </c:pt>
                <c:pt idx="5026">
                  <c:v>10874</c:v>
                </c:pt>
                <c:pt idx="5027">
                  <c:v>10942</c:v>
                </c:pt>
                <c:pt idx="5028">
                  <c:v>10942</c:v>
                </c:pt>
                <c:pt idx="5029">
                  <c:v>10942</c:v>
                </c:pt>
                <c:pt idx="5030">
                  <c:v>11745</c:v>
                </c:pt>
                <c:pt idx="5031">
                  <c:v>12399</c:v>
                </c:pt>
                <c:pt idx="5032">
                  <c:v>12360</c:v>
                </c:pt>
                <c:pt idx="5033">
                  <c:v>12765</c:v>
                </c:pt>
                <c:pt idx="5034">
                  <c:v>12011</c:v>
                </c:pt>
                <c:pt idx="5035">
                  <c:v>11439</c:v>
                </c:pt>
                <c:pt idx="5036">
                  <c:v>11458</c:v>
                </c:pt>
                <c:pt idx="5037">
                  <c:v>11294</c:v>
                </c:pt>
                <c:pt idx="5038">
                  <c:v>11494</c:v>
                </c:pt>
                <c:pt idx="5039">
                  <c:v>11322</c:v>
                </c:pt>
                <c:pt idx="5040">
                  <c:v>10875</c:v>
                </c:pt>
                <c:pt idx="5041">
                  <c:v>11253</c:v>
                </c:pt>
                <c:pt idx="5042">
                  <c:v>11626</c:v>
                </c:pt>
                <c:pt idx="5043">
                  <c:v>11845</c:v>
                </c:pt>
                <c:pt idx="5044">
                  <c:v>11845</c:v>
                </c:pt>
                <c:pt idx="5045">
                  <c:v>11941</c:v>
                </c:pt>
                <c:pt idx="5046">
                  <c:v>12632</c:v>
                </c:pt>
                <c:pt idx="5047">
                  <c:v>13222</c:v>
                </c:pt>
                <c:pt idx="5048">
                  <c:v>13027</c:v>
                </c:pt>
                <c:pt idx="5049">
                  <c:v>12847</c:v>
                </c:pt>
                <c:pt idx="5050">
                  <c:v>12970</c:v>
                </c:pt>
                <c:pt idx="5051">
                  <c:v>12370</c:v>
                </c:pt>
                <c:pt idx="5052">
                  <c:v>12470.5</c:v>
                </c:pt>
                <c:pt idx="5053">
                  <c:v>12385</c:v>
                </c:pt>
                <c:pt idx="5054">
                  <c:v>12275</c:v>
                </c:pt>
                <c:pt idx="5055">
                  <c:v>12403</c:v>
                </c:pt>
                <c:pt idx="5056">
                  <c:v>12591</c:v>
                </c:pt>
                <c:pt idx="5057">
                  <c:v>12047</c:v>
                </c:pt>
                <c:pt idx="5058">
                  <c:v>12718</c:v>
                </c:pt>
                <c:pt idx="5059">
                  <c:v>12718</c:v>
                </c:pt>
                <c:pt idx="5060">
                  <c:v>13326</c:v>
                </c:pt>
                <c:pt idx="5061">
                  <c:v>13321</c:v>
                </c:pt>
                <c:pt idx="5062">
                  <c:v>13425</c:v>
                </c:pt>
                <c:pt idx="5063">
                  <c:v>13866</c:v>
                </c:pt>
                <c:pt idx="5064">
                  <c:v>14575</c:v>
                </c:pt>
                <c:pt idx="5065">
                  <c:v>14543</c:v>
                </c:pt>
                <c:pt idx="5066">
                  <c:v>14126</c:v>
                </c:pt>
                <c:pt idx="5067">
                  <c:v>14623</c:v>
                </c:pt>
                <c:pt idx="5068">
                  <c:v>14519</c:v>
                </c:pt>
                <c:pt idx="5069">
                  <c:v>14216</c:v>
                </c:pt>
                <c:pt idx="5070">
                  <c:v>14914</c:v>
                </c:pt>
                <c:pt idx="5071">
                  <c:v>14832</c:v>
                </c:pt>
                <c:pt idx="5072">
                  <c:v>15707</c:v>
                </c:pt>
                <c:pt idx="5073">
                  <c:v>15601</c:v>
                </c:pt>
                <c:pt idx="5074">
                  <c:v>14683</c:v>
                </c:pt>
                <c:pt idx="5075">
                  <c:v>15007</c:v>
                </c:pt>
                <c:pt idx="5076">
                  <c:v>14758</c:v>
                </c:pt>
                <c:pt idx="5077">
                  <c:v>14919</c:v>
                </c:pt>
                <c:pt idx="5078">
                  <c:v>15110</c:v>
                </c:pt>
                <c:pt idx="5079">
                  <c:v>14408</c:v>
                </c:pt>
                <c:pt idx="5080">
                  <c:v>14519</c:v>
                </c:pt>
                <c:pt idx="5081">
                  <c:v>15409</c:v>
                </c:pt>
                <c:pt idx="5082">
                  <c:v>15588</c:v>
                </c:pt>
                <c:pt idx="5083">
                  <c:v>15715</c:v>
                </c:pt>
                <c:pt idx="5084">
                  <c:v>15713</c:v>
                </c:pt>
                <c:pt idx="5085">
                  <c:v>15291</c:v>
                </c:pt>
                <c:pt idx="5086">
                  <c:v>16416</c:v>
                </c:pt>
                <c:pt idx="5087">
                  <c:v>16374</c:v>
                </c:pt>
                <c:pt idx="5088">
                  <c:v>16120</c:v>
                </c:pt>
                <c:pt idx="5089">
                  <c:v>15861</c:v>
                </c:pt>
                <c:pt idx="5090">
                  <c:v>15561</c:v>
                </c:pt>
                <c:pt idx="5091">
                  <c:v>14862</c:v>
                </c:pt>
                <c:pt idx="5092">
                  <c:v>14814</c:v>
                </c:pt>
                <c:pt idx="5093">
                  <c:v>14407</c:v>
                </c:pt>
                <c:pt idx="5094">
                  <c:v>14646</c:v>
                </c:pt>
                <c:pt idx="5095">
                  <c:v>15500</c:v>
                </c:pt>
                <c:pt idx="5096">
                  <c:v>15861</c:v>
                </c:pt>
                <c:pt idx="5097">
                  <c:v>16021</c:v>
                </c:pt>
                <c:pt idx="5098">
                  <c:v>16047</c:v>
                </c:pt>
                <c:pt idx="5099">
                  <c:v>16145</c:v>
                </c:pt>
                <c:pt idx="5100">
                  <c:v>15870</c:v>
                </c:pt>
                <c:pt idx="5101">
                  <c:v>16172</c:v>
                </c:pt>
                <c:pt idx="5102">
                  <c:v>16326</c:v>
                </c:pt>
                <c:pt idx="5103">
                  <c:v>16692</c:v>
                </c:pt>
                <c:pt idx="5104">
                  <c:v>16883</c:v>
                </c:pt>
                <c:pt idx="5105">
                  <c:v>16560</c:v>
                </c:pt>
                <c:pt idx="5106">
                  <c:v>16201</c:v>
                </c:pt>
                <c:pt idx="5107">
                  <c:v>17164</c:v>
                </c:pt>
                <c:pt idx="5108">
                  <c:v>17897</c:v>
                </c:pt>
                <c:pt idx="5109">
                  <c:v>18772</c:v>
                </c:pt>
                <c:pt idx="5110">
                  <c:v>19290</c:v>
                </c:pt>
                <c:pt idx="5111">
                  <c:v>20390</c:v>
                </c:pt>
                <c:pt idx="5112">
                  <c:v>19537</c:v>
                </c:pt>
                <c:pt idx="5113">
                  <c:v>19557</c:v>
                </c:pt>
                <c:pt idx="5114">
                  <c:v>20124.5</c:v>
                </c:pt>
                <c:pt idx="5115">
                  <c:v>19423</c:v>
                </c:pt>
                <c:pt idx="5116">
                  <c:v>19575</c:v>
                </c:pt>
                <c:pt idx="5117">
                  <c:v>20533</c:v>
                </c:pt>
                <c:pt idx="5118">
                  <c:v>19514</c:v>
                </c:pt>
                <c:pt idx="5119">
                  <c:v>19078</c:v>
                </c:pt>
                <c:pt idx="5120">
                  <c:v>18785</c:v>
                </c:pt>
                <c:pt idx="5121">
                  <c:v>18820</c:v>
                </c:pt>
                <c:pt idx="5122">
                  <c:v>18878</c:v>
                </c:pt>
                <c:pt idx="5123">
                  <c:v>19300</c:v>
                </c:pt>
                <c:pt idx="5124">
                  <c:v>19612</c:v>
                </c:pt>
                <c:pt idx="5125">
                  <c:v>19374</c:v>
                </c:pt>
                <c:pt idx="5126">
                  <c:v>19105</c:v>
                </c:pt>
                <c:pt idx="5127">
                  <c:v>18781</c:v>
                </c:pt>
                <c:pt idx="5128">
                  <c:v>19070</c:v>
                </c:pt>
                <c:pt idx="5129">
                  <c:v>19070</c:v>
                </c:pt>
                <c:pt idx="5130">
                  <c:v>18277</c:v>
                </c:pt>
                <c:pt idx="5131">
                  <c:v>18100</c:v>
                </c:pt>
                <c:pt idx="5132">
                  <c:v>18192</c:v>
                </c:pt>
                <c:pt idx="5133">
                  <c:v>17574</c:v>
                </c:pt>
                <c:pt idx="5134">
                  <c:v>17680</c:v>
                </c:pt>
                <c:pt idx="5135">
                  <c:v>17933</c:v>
                </c:pt>
                <c:pt idx="5136">
                  <c:v>17914</c:v>
                </c:pt>
                <c:pt idx="5137">
                  <c:v>17160</c:v>
                </c:pt>
                <c:pt idx="5138">
                  <c:v>16915</c:v>
                </c:pt>
                <c:pt idx="5139">
                  <c:v>16570</c:v>
                </c:pt>
                <c:pt idx="5140">
                  <c:v>16679</c:v>
                </c:pt>
                <c:pt idx="5141">
                  <c:v>17217</c:v>
                </c:pt>
                <c:pt idx="5142">
                  <c:v>17493</c:v>
                </c:pt>
                <c:pt idx="5143">
                  <c:v>17068</c:v>
                </c:pt>
                <c:pt idx="5144">
                  <c:v>17311</c:v>
                </c:pt>
                <c:pt idx="5145">
                  <c:v>17667</c:v>
                </c:pt>
                <c:pt idx="5146">
                  <c:v>17796</c:v>
                </c:pt>
                <c:pt idx="5147">
                  <c:v>17011</c:v>
                </c:pt>
                <c:pt idx="5148">
                  <c:v>16811</c:v>
                </c:pt>
                <c:pt idx="5149">
                  <c:v>16660</c:v>
                </c:pt>
                <c:pt idx="5150">
                  <c:v>17055</c:v>
                </c:pt>
                <c:pt idx="5151">
                  <c:v>17819</c:v>
                </c:pt>
                <c:pt idx="5152">
                  <c:v>17347.5</c:v>
                </c:pt>
                <c:pt idx="5153">
                  <c:v>17197</c:v>
                </c:pt>
                <c:pt idx="5154">
                  <c:v>17463</c:v>
                </c:pt>
                <c:pt idx="5155">
                  <c:v>18044</c:v>
                </c:pt>
                <c:pt idx="5156">
                  <c:v>18570</c:v>
                </c:pt>
                <c:pt idx="5157">
                  <c:v>19423</c:v>
                </c:pt>
                <c:pt idx="5158">
                  <c:v>18678</c:v>
                </c:pt>
                <c:pt idx="5159">
                  <c:v>18746</c:v>
                </c:pt>
                <c:pt idx="5160">
                  <c:v>18088</c:v>
                </c:pt>
                <c:pt idx="5161">
                  <c:v>18480</c:v>
                </c:pt>
                <c:pt idx="5162">
                  <c:v>18735</c:v>
                </c:pt>
                <c:pt idx="5163">
                  <c:v>18636</c:v>
                </c:pt>
                <c:pt idx="5164">
                  <c:v>19210</c:v>
                </c:pt>
                <c:pt idx="5165">
                  <c:v>18778</c:v>
                </c:pt>
                <c:pt idx="5166">
                  <c:v>19667</c:v>
                </c:pt>
                <c:pt idx="5167">
                  <c:v>19078</c:v>
                </c:pt>
                <c:pt idx="5168">
                  <c:v>18923</c:v>
                </c:pt>
                <c:pt idx="5169">
                  <c:v>18579</c:v>
                </c:pt>
                <c:pt idx="5170">
                  <c:v>18578</c:v>
                </c:pt>
                <c:pt idx="5171">
                  <c:v>17723</c:v>
                </c:pt>
                <c:pt idx="5172">
                  <c:v>18620</c:v>
                </c:pt>
                <c:pt idx="5173">
                  <c:v>18205</c:v>
                </c:pt>
                <c:pt idx="5174">
                  <c:v>18016</c:v>
                </c:pt>
                <c:pt idx="5175">
                  <c:v>17744</c:v>
                </c:pt>
                <c:pt idx="5176">
                  <c:v>17840</c:v>
                </c:pt>
                <c:pt idx="5177">
                  <c:v>17699</c:v>
                </c:pt>
                <c:pt idx="5178">
                  <c:v>17283</c:v>
                </c:pt>
                <c:pt idx="5179">
                  <c:v>17359</c:v>
                </c:pt>
                <c:pt idx="5180">
                  <c:v>16755</c:v>
                </c:pt>
                <c:pt idx="5181">
                  <c:v>16786</c:v>
                </c:pt>
                <c:pt idx="5182">
                  <c:v>16130</c:v>
                </c:pt>
                <c:pt idx="5183">
                  <c:v>16048</c:v>
                </c:pt>
                <c:pt idx="5184">
                  <c:v>16742</c:v>
                </c:pt>
                <c:pt idx="5185">
                  <c:v>16842</c:v>
                </c:pt>
                <c:pt idx="5186">
                  <c:v>17091</c:v>
                </c:pt>
                <c:pt idx="5187">
                  <c:v>16917</c:v>
                </c:pt>
                <c:pt idx="5188">
                  <c:v>16543</c:v>
                </c:pt>
                <c:pt idx="5189">
                  <c:v>16844</c:v>
                </c:pt>
                <c:pt idx="5190">
                  <c:v>16689</c:v>
                </c:pt>
                <c:pt idx="5191">
                  <c:v>16941</c:v>
                </c:pt>
                <c:pt idx="5192">
                  <c:v>16516</c:v>
                </c:pt>
                <c:pt idx="5193">
                  <c:v>16018</c:v>
                </c:pt>
                <c:pt idx="5194">
                  <c:v>16335</c:v>
                </c:pt>
                <c:pt idx="5195">
                  <c:v>16183</c:v>
                </c:pt>
                <c:pt idx="5196">
                  <c:v>16230</c:v>
                </c:pt>
                <c:pt idx="5197">
                  <c:v>15931</c:v>
                </c:pt>
                <c:pt idx="5198">
                  <c:v>15926</c:v>
                </c:pt>
                <c:pt idx="5199">
                  <c:v>15919</c:v>
                </c:pt>
                <c:pt idx="5200">
                  <c:v>16067</c:v>
                </c:pt>
                <c:pt idx="5201">
                  <c:v>16487</c:v>
                </c:pt>
                <c:pt idx="5202">
                  <c:v>16193</c:v>
                </c:pt>
                <c:pt idx="5203">
                  <c:v>16526</c:v>
                </c:pt>
                <c:pt idx="5204">
                  <c:v>16827</c:v>
                </c:pt>
                <c:pt idx="5205">
                  <c:v>16936</c:v>
                </c:pt>
                <c:pt idx="5206">
                  <c:v>17434</c:v>
                </c:pt>
                <c:pt idx="5207">
                  <c:v>17002</c:v>
                </c:pt>
                <c:pt idx="5208">
                  <c:v>17030</c:v>
                </c:pt>
                <c:pt idx="5209">
                  <c:v>17874</c:v>
                </c:pt>
                <c:pt idx="5210">
                  <c:v>17673</c:v>
                </c:pt>
                <c:pt idx="5211">
                  <c:v>18357</c:v>
                </c:pt>
                <c:pt idx="5212">
                  <c:v>18571</c:v>
                </c:pt>
                <c:pt idx="5213">
                  <c:v>18571</c:v>
                </c:pt>
                <c:pt idx="5214">
                  <c:v>18571</c:v>
                </c:pt>
                <c:pt idx="5215">
                  <c:v>19107</c:v>
                </c:pt>
                <c:pt idx="5216">
                  <c:v>18829</c:v>
                </c:pt>
                <c:pt idx="5217">
                  <c:v>18452</c:v>
                </c:pt>
                <c:pt idx="5218">
                  <c:v>18452</c:v>
                </c:pt>
                <c:pt idx="5219">
                  <c:v>18920</c:v>
                </c:pt>
                <c:pt idx="5220">
                  <c:v>18635</c:v>
                </c:pt>
                <c:pt idx="5221">
                  <c:v>19083</c:v>
                </c:pt>
                <c:pt idx="5222">
                  <c:v>18386</c:v>
                </c:pt>
                <c:pt idx="5223">
                  <c:v>17832</c:v>
                </c:pt>
                <c:pt idx="5224">
                  <c:v>17819</c:v>
                </c:pt>
                <c:pt idx="5225">
                  <c:v>17627</c:v>
                </c:pt>
                <c:pt idx="5226">
                  <c:v>18227</c:v>
                </c:pt>
                <c:pt idx="5227">
                  <c:v>18228</c:v>
                </c:pt>
                <c:pt idx="5228">
                  <c:v>18527</c:v>
                </c:pt>
                <c:pt idx="5229">
                  <c:v>18818</c:v>
                </c:pt>
                <c:pt idx="5230">
                  <c:v>19143</c:v>
                </c:pt>
                <c:pt idx="5231">
                  <c:v>18728</c:v>
                </c:pt>
                <c:pt idx="5232">
                  <c:v>18873</c:v>
                </c:pt>
                <c:pt idx="5233">
                  <c:v>18240</c:v>
                </c:pt>
                <c:pt idx="5234">
                  <c:v>18077</c:v>
                </c:pt>
                <c:pt idx="5235">
                  <c:v>18122</c:v>
                </c:pt>
                <c:pt idx="5236">
                  <c:v>18117</c:v>
                </c:pt>
                <c:pt idx="5237">
                  <c:v>18275</c:v>
                </c:pt>
                <c:pt idx="5238">
                  <c:v>18434</c:v>
                </c:pt>
                <c:pt idx="5239">
                  <c:v>17929</c:v>
                </c:pt>
                <c:pt idx="5240">
                  <c:v>18225</c:v>
                </c:pt>
                <c:pt idx="5241">
                  <c:v>18274</c:v>
                </c:pt>
                <c:pt idx="5242">
                  <c:v>17652</c:v>
                </c:pt>
                <c:pt idx="5243">
                  <c:v>16976</c:v>
                </c:pt>
                <c:pt idx="5244">
                  <c:v>17201</c:v>
                </c:pt>
                <c:pt idx="5245">
                  <c:v>17473</c:v>
                </c:pt>
                <c:pt idx="5246">
                  <c:v>17634</c:v>
                </c:pt>
                <c:pt idx="5247">
                  <c:v>18377</c:v>
                </c:pt>
                <c:pt idx="5248">
                  <c:v>18569</c:v>
                </c:pt>
                <c:pt idx="5249">
                  <c:v>19280</c:v>
                </c:pt>
                <c:pt idx="5250">
                  <c:v>20255</c:v>
                </c:pt>
                <c:pt idx="5251">
                  <c:v>20066</c:v>
                </c:pt>
                <c:pt idx="5252">
                  <c:v>20375</c:v>
                </c:pt>
                <c:pt idx="5253">
                  <c:v>20649</c:v>
                </c:pt>
                <c:pt idx="5254">
                  <c:v>20399</c:v>
                </c:pt>
                <c:pt idx="5255">
                  <c:v>20115</c:v>
                </c:pt>
                <c:pt idx="5256">
                  <c:v>20396</c:v>
                </c:pt>
                <c:pt idx="5257">
                  <c:v>20270</c:v>
                </c:pt>
                <c:pt idx="5258">
                  <c:v>21096</c:v>
                </c:pt>
                <c:pt idx="5259">
                  <c:v>21367</c:v>
                </c:pt>
                <c:pt idx="5260">
                  <c:v>22158</c:v>
                </c:pt>
                <c:pt idx="5261">
                  <c:v>22765</c:v>
                </c:pt>
                <c:pt idx="5262">
                  <c:v>22220</c:v>
                </c:pt>
                <c:pt idx="5263">
                  <c:v>22320</c:v>
                </c:pt>
                <c:pt idx="5264">
                  <c:v>22224</c:v>
                </c:pt>
                <c:pt idx="5265">
                  <c:v>22175</c:v>
                </c:pt>
                <c:pt idx="5266">
                  <c:v>21445</c:v>
                </c:pt>
                <c:pt idx="5267">
                  <c:v>21222</c:v>
                </c:pt>
                <c:pt idx="5268">
                  <c:v>21684</c:v>
                </c:pt>
                <c:pt idx="5269">
                  <c:v>21445</c:v>
                </c:pt>
                <c:pt idx="5270">
                  <c:v>21859</c:v>
                </c:pt>
                <c:pt idx="5271">
                  <c:v>22210</c:v>
                </c:pt>
                <c:pt idx="5272">
                  <c:v>22722</c:v>
                </c:pt>
                <c:pt idx="5273">
                  <c:v>22412</c:v>
                </c:pt>
                <c:pt idx="5274">
                  <c:v>22233</c:v>
                </c:pt>
                <c:pt idx="5275">
                  <c:v>22456</c:v>
                </c:pt>
                <c:pt idx="5276">
                  <c:v>22214</c:v>
                </c:pt>
                <c:pt idx="5277">
                  <c:v>22806</c:v>
                </c:pt>
                <c:pt idx="5278">
                  <c:v>23569</c:v>
                </c:pt>
                <c:pt idx="5279">
                  <c:v>23960</c:v>
                </c:pt>
                <c:pt idx="5280">
                  <c:v>24319</c:v>
                </c:pt>
                <c:pt idx="5281">
                  <c:v>24960</c:v>
                </c:pt>
                <c:pt idx="5282">
                  <c:v>25011</c:v>
                </c:pt>
                <c:pt idx="5283">
                  <c:v>25011</c:v>
                </c:pt>
                <c:pt idx="5284">
                  <c:v>25011</c:v>
                </c:pt>
                <c:pt idx="5285">
                  <c:v>24799</c:v>
                </c:pt>
                <c:pt idx="5286">
                  <c:v>24678</c:v>
                </c:pt>
                <c:pt idx="5287">
                  <c:v>24668</c:v>
                </c:pt>
                <c:pt idx="5288">
                  <c:v>25142</c:v>
                </c:pt>
                <c:pt idx="5289">
                  <c:v>25720</c:v>
                </c:pt>
                <c:pt idx="5290">
                  <c:v>25443.5</c:v>
                </c:pt>
                <c:pt idx="5291">
                  <c:v>26338</c:v>
                </c:pt>
                <c:pt idx="5292">
                  <c:v>27165</c:v>
                </c:pt>
                <c:pt idx="5293">
                  <c:v>26645</c:v>
                </c:pt>
                <c:pt idx="5294">
                  <c:v>26637</c:v>
                </c:pt>
                <c:pt idx="5295">
                  <c:v>27227</c:v>
                </c:pt>
                <c:pt idx="5296">
                  <c:v>26939</c:v>
                </c:pt>
                <c:pt idx="5297">
                  <c:v>27035</c:v>
                </c:pt>
                <c:pt idx="5298">
                  <c:v>26988.5</c:v>
                </c:pt>
                <c:pt idx="5299">
                  <c:v>27092</c:v>
                </c:pt>
                <c:pt idx="5300">
                  <c:v>25865</c:v>
                </c:pt>
                <c:pt idx="5301">
                  <c:v>25590</c:v>
                </c:pt>
                <c:pt idx="5302">
                  <c:v>25343</c:v>
                </c:pt>
                <c:pt idx="5303">
                  <c:v>26244</c:v>
                </c:pt>
                <c:pt idx="5304">
                  <c:v>26244</c:v>
                </c:pt>
                <c:pt idx="5305">
                  <c:v>24596</c:v>
                </c:pt>
                <c:pt idx="5306">
                  <c:v>21860</c:v>
                </c:pt>
                <c:pt idx="5307">
                  <c:v>21985</c:v>
                </c:pt>
                <c:pt idx="5308">
                  <c:v>22485</c:v>
                </c:pt>
                <c:pt idx="5309">
                  <c:v>22936</c:v>
                </c:pt>
                <c:pt idx="5310">
                  <c:v>22520</c:v>
                </c:pt>
                <c:pt idx="5311">
                  <c:v>22479</c:v>
                </c:pt>
                <c:pt idx="5312">
                  <c:v>22701</c:v>
                </c:pt>
                <c:pt idx="5313">
                  <c:v>21482</c:v>
                </c:pt>
                <c:pt idx="5314">
                  <c:v>20627</c:v>
                </c:pt>
                <c:pt idx="5315">
                  <c:v>22080</c:v>
                </c:pt>
                <c:pt idx="5316">
                  <c:v>21228.5</c:v>
                </c:pt>
                <c:pt idx="5317">
                  <c:v>21127.5</c:v>
                </c:pt>
                <c:pt idx="5318">
                  <c:v>21279</c:v>
                </c:pt>
                <c:pt idx="5319">
                  <c:v>22125</c:v>
                </c:pt>
                <c:pt idx="5320">
                  <c:v>21118</c:v>
                </c:pt>
                <c:pt idx="5321">
                  <c:v>21038</c:v>
                </c:pt>
                <c:pt idx="5322">
                  <c:v>21726</c:v>
                </c:pt>
                <c:pt idx="5323">
                  <c:v>21277</c:v>
                </c:pt>
                <c:pt idx="5324">
                  <c:v>21277</c:v>
                </c:pt>
                <c:pt idx="5325">
                  <c:v>20424</c:v>
                </c:pt>
                <c:pt idx="5326">
                  <c:v>19574</c:v>
                </c:pt>
                <c:pt idx="5327">
                  <c:v>18600</c:v>
                </c:pt>
                <c:pt idx="5328">
                  <c:v>17881</c:v>
                </c:pt>
                <c:pt idx="5329">
                  <c:v>18132</c:v>
                </c:pt>
                <c:pt idx="5330">
                  <c:v>18412</c:v>
                </c:pt>
                <c:pt idx="5331">
                  <c:v>19217</c:v>
                </c:pt>
                <c:pt idx="5332">
                  <c:v>18885</c:v>
                </c:pt>
                <c:pt idx="5333">
                  <c:v>19479.5</c:v>
                </c:pt>
                <c:pt idx="5334">
                  <c:v>20230</c:v>
                </c:pt>
                <c:pt idx="5335">
                  <c:v>20160</c:v>
                </c:pt>
                <c:pt idx="5336">
                  <c:v>19970</c:v>
                </c:pt>
                <c:pt idx="5337">
                  <c:v>19731</c:v>
                </c:pt>
                <c:pt idx="5338">
                  <c:v>19520</c:v>
                </c:pt>
                <c:pt idx="5339">
                  <c:v>19777</c:v>
                </c:pt>
                <c:pt idx="5340">
                  <c:v>19578</c:v>
                </c:pt>
                <c:pt idx="5341">
                  <c:v>19202</c:v>
                </c:pt>
                <c:pt idx="5342">
                  <c:v>19327</c:v>
                </c:pt>
                <c:pt idx="5343">
                  <c:v>19679</c:v>
                </c:pt>
                <c:pt idx="5344">
                  <c:v>20581</c:v>
                </c:pt>
                <c:pt idx="5345">
                  <c:v>19010</c:v>
                </c:pt>
                <c:pt idx="5346">
                  <c:v>19679</c:v>
                </c:pt>
                <c:pt idx="5347">
                  <c:v>18935</c:v>
                </c:pt>
                <c:pt idx="5348">
                  <c:v>18735</c:v>
                </c:pt>
                <c:pt idx="5349">
                  <c:v>18609</c:v>
                </c:pt>
                <c:pt idx="5350">
                  <c:v>18839</c:v>
                </c:pt>
                <c:pt idx="5351">
                  <c:v>19092</c:v>
                </c:pt>
                <c:pt idx="5352">
                  <c:v>19343</c:v>
                </c:pt>
                <c:pt idx="5353">
                  <c:v>19443</c:v>
                </c:pt>
                <c:pt idx="5354">
                  <c:v>19140</c:v>
                </c:pt>
                <c:pt idx="5355">
                  <c:v>19490</c:v>
                </c:pt>
                <c:pt idx="5356">
                  <c:v>19339</c:v>
                </c:pt>
                <c:pt idx="5357">
                  <c:v>19336</c:v>
                </c:pt>
                <c:pt idx="5358">
                  <c:v>18885.5</c:v>
                </c:pt>
                <c:pt idx="5359">
                  <c:v>18730</c:v>
                </c:pt>
                <c:pt idx="5360">
                  <c:v>19050</c:v>
                </c:pt>
                <c:pt idx="5361">
                  <c:v>19419</c:v>
                </c:pt>
                <c:pt idx="5362">
                  <c:v>20182</c:v>
                </c:pt>
                <c:pt idx="5363">
                  <c:v>20281</c:v>
                </c:pt>
                <c:pt idx="5364">
                  <c:v>20726</c:v>
                </c:pt>
                <c:pt idx="5365">
                  <c:v>20474</c:v>
                </c:pt>
                <c:pt idx="5366">
                  <c:v>20333</c:v>
                </c:pt>
                <c:pt idx="5367">
                  <c:v>20606</c:v>
                </c:pt>
                <c:pt idx="5368">
                  <c:v>21080</c:v>
                </c:pt>
                <c:pt idx="5369">
                  <c:v>21883</c:v>
                </c:pt>
                <c:pt idx="5370">
                  <c:v>21600</c:v>
                </c:pt>
                <c:pt idx="5371">
                  <c:v>21885</c:v>
                </c:pt>
                <c:pt idx="5372">
                  <c:v>21809</c:v>
                </c:pt>
                <c:pt idx="5373">
                  <c:v>22035</c:v>
                </c:pt>
                <c:pt idx="5374">
                  <c:v>22732</c:v>
                </c:pt>
                <c:pt idx="5375">
                  <c:v>22130</c:v>
                </c:pt>
                <c:pt idx="5376">
                  <c:v>21624</c:v>
                </c:pt>
                <c:pt idx="5377">
                  <c:v>21357</c:v>
                </c:pt>
                <c:pt idx="5378">
                  <c:v>21207.5</c:v>
                </c:pt>
                <c:pt idx="5379">
                  <c:v>21479</c:v>
                </c:pt>
                <c:pt idx="5380">
                  <c:v>21880</c:v>
                </c:pt>
                <c:pt idx="5381">
                  <c:v>21831</c:v>
                </c:pt>
                <c:pt idx="5382">
                  <c:v>21733</c:v>
                </c:pt>
                <c:pt idx="5383">
                  <c:v>21490</c:v>
                </c:pt>
                <c:pt idx="5384">
                  <c:v>21139.5</c:v>
                </c:pt>
                <c:pt idx="5385">
                  <c:v>20540.5</c:v>
                </c:pt>
                <c:pt idx="5386">
                  <c:v>20031</c:v>
                </c:pt>
                <c:pt idx="5387">
                  <c:v>20395</c:v>
                </c:pt>
                <c:pt idx="5388">
                  <c:v>20997</c:v>
                </c:pt>
                <c:pt idx="5389">
                  <c:v>20997</c:v>
                </c:pt>
                <c:pt idx="5390">
                  <c:v>20646</c:v>
                </c:pt>
                <c:pt idx="5391">
                  <c:v>20996</c:v>
                </c:pt>
                <c:pt idx="5392">
                  <c:v>21595</c:v>
                </c:pt>
                <c:pt idx="5393">
                  <c:v>21552</c:v>
                </c:pt>
                <c:pt idx="5394">
                  <c:v>22105</c:v>
                </c:pt>
                <c:pt idx="5395">
                  <c:v>22156</c:v>
                </c:pt>
                <c:pt idx="5396">
                  <c:v>22891</c:v>
                </c:pt>
                <c:pt idx="5397">
                  <c:v>22744</c:v>
                </c:pt>
                <c:pt idx="5398">
                  <c:v>22496</c:v>
                </c:pt>
                <c:pt idx="5399">
                  <c:v>22844</c:v>
                </c:pt>
                <c:pt idx="5400">
                  <c:v>23352</c:v>
                </c:pt>
                <c:pt idx="5401">
                  <c:v>23210</c:v>
                </c:pt>
                <c:pt idx="5402">
                  <c:v>23257</c:v>
                </c:pt>
                <c:pt idx="5403">
                  <c:v>23213</c:v>
                </c:pt>
                <c:pt idx="5404">
                  <c:v>23080</c:v>
                </c:pt>
                <c:pt idx="5405">
                  <c:v>22349</c:v>
                </c:pt>
                <c:pt idx="5406">
                  <c:v>22567</c:v>
                </c:pt>
                <c:pt idx="5407">
                  <c:v>22766</c:v>
                </c:pt>
                <c:pt idx="5408">
                  <c:v>22926</c:v>
                </c:pt>
                <c:pt idx="5409">
                  <c:v>23117</c:v>
                </c:pt>
                <c:pt idx="5410">
                  <c:v>23197</c:v>
                </c:pt>
                <c:pt idx="5411">
                  <c:v>23364</c:v>
                </c:pt>
                <c:pt idx="5412">
                  <c:v>23406</c:v>
                </c:pt>
                <c:pt idx="5413">
                  <c:v>23849</c:v>
                </c:pt>
                <c:pt idx="5414">
                  <c:v>24118</c:v>
                </c:pt>
                <c:pt idx="5415">
                  <c:v>24706</c:v>
                </c:pt>
                <c:pt idx="5416">
                  <c:v>24778</c:v>
                </c:pt>
                <c:pt idx="5417">
                  <c:v>23864</c:v>
                </c:pt>
                <c:pt idx="5418">
                  <c:v>24361</c:v>
                </c:pt>
                <c:pt idx="5419">
                  <c:v>24285</c:v>
                </c:pt>
                <c:pt idx="5420">
                  <c:v>24009</c:v>
                </c:pt>
                <c:pt idx="5421">
                  <c:v>24355</c:v>
                </c:pt>
                <c:pt idx="5422">
                  <c:v>24259</c:v>
                </c:pt>
                <c:pt idx="5423">
                  <c:v>23985.5</c:v>
                </c:pt>
                <c:pt idx="5424">
                  <c:v>23751</c:v>
                </c:pt>
                <c:pt idx="5425">
                  <c:v>23406</c:v>
                </c:pt>
                <c:pt idx="5426">
                  <c:v>23879</c:v>
                </c:pt>
                <c:pt idx="5427">
                  <c:v>23485</c:v>
                </c:pt>
                <c:pt idx="5428">
                  <c:v>23160</c:v>
                </c:pt>
                <c:pt idx="5429">
                  <c:v>23505.75</c:v>
                </c:pt>
                <c:pt idx="5430">
                  <c:v>23230</c:v>
                </c:pt>
                <c:pt idx="5431">
                  <c:v>22734</c:v>
                </c:pt>
                <c:pt idx="5432">
                  <c:v>23029</c:v>
                </c:pt>
                <c:pt idx="5433">
                  <c:v>22918</c:v>
                </c:pt>
                <c:pt idx="5434">
                  <c:v>23173</c:v>
                </c:pt>
                <c:pt idx="5435">
                  <c:v>23405</c:v>
                </c:pt>
                <c:pt idx="5436">
                  <c:v>23478</c:v>
                </c:pt>
                <c:pt idx="5437">
                  <c:v>24434</c:v>
                </c:pt>
                <c:pt idx="5438">
                  <c:v>24389</c:v>
                </c:pt>
                <c:pt idx="5439">
                  <c:v>24058</c:v>
                </c:pt>
                <c:pt idx="5440">
                  <c:v>24552</c:v>
                </c:pt>
                <c:pt idx="5441">
                  <c:v>24085</c:v>
                </c:pt>
                <c:pt idx="5442">
                  <c:v>23930</c:v>
                </c:pt>
                <c:pt idx="5443">
                  <c:v>22614</c:v>
                </c:pt>
                <c:pt idx="5444">
                  <c:v>22283</c:v>
                </c:pt>
                <c:pt idx="5445">
                  <c:v>20753</c:v>
                </c:pt>
                <c:pt idx="5446">
                  <c:v>21485</c:v>
                </c:pt>
                <c:pt idx="5447">
                  <c:v>21788</c:v>
                </c:pt>
                <c:pt idx="5448">
                  <c:v>21790</c:v>
                </c:pt>
                <c:pt idx="5449">
                  <c:v>21540</c:v>
                </c:pt>
                <c:pt idx="5450">
                  <c:v>21546</c:v>
                </c:pt>
                <c:pt idx="5451">
                  <c:v>22445</c:v>
                </c:pt>
                <c:pt idx="5452">
                  <c:v>22777</c:v>
                </c:pt>
                <c:pt idx="5453">
                  <c:v>22502</c:v>
                </c:pt>
                <c:pt idx="5454">
                  <c:v>22372</c:v>
                </c:pt>
                <c:pt idx="5455">
                  <c:v>22998</c:v>
                </c:pt>
                <c:pt idx="5456">
                  <c:v>23507</c:v>
                </c:pt>
                <c:pt idx="5457">
                  <c:v>23627</c:v>
                </c:pt>
                <c:pt idx="5458">
                  <c:v>23475</c:v>
                </c:pt>
                <c:pt idx="5459">
                  <c:v>23572</c:v>
                </c:pt>
                <c:pt idx="5460">
                  <c:v>24057</c:v>
                </c:pt>
                <c:pt idx="5461">
                  <c:v>23948</c:v>
                </c:pt>
                <c:pt idx="5462">
                  <c:v>23547</c:v>
                </c:pt>
                <c:pt idx="5463">
                  <c:v>23918</c:v>
                </c:pt>
                <c:pt idx="5464">
                  <c:v>24470</c:v>
                </c:pt>
                <c:pt idx="5465">
                  <c:v>24443</c:v>
                </c:pt>
                <c:pt idx="5466">
                  <c:v>24496</c:v>
                </c:pt>
                <c:pt idx="5467">
                  <c:v>24645</c:v>
                </c:pt>
                <c:pt idx="5468">
                  <c:v>24946</c:v>
                </c:pt>
                <c:pt idx="5469">
                  <c:v>24492</c:v>
                </c:pt>
                <c:pt idx="5470">
                  <c:v>24565</c:v>
                </c:pt>
                <c:pt idx="5471">
                  <c:v>23991</c:v>
                </c:pt>
                <c:pt idx="5472">
                  <c:v>23545</c:v>
                </c:pt>
                <c:pt idx="5473">
                  <c:v>24091</c:v>
                </c:pt>
                <c:pt idx="5474">
                  <c:v>24091</c:v>
                </c:pt>
                <c:pt idx="5475">
                  <c:v>24091</c:v>
                </c:pt>
                <c:pt idx="5476">
                  <c:v>23790</c:v>
                </c:pt>
                <c:pt idx="5477">
                  <c:v>24258</c:v>
                </c:pt>
                <c:pt idx="5478">
                  <c:v>24708</c:v>
                </c:pt>
                <c:pt idx="5479">
                  <c:v>24708</c:v>
                </c:pt>
                <c:pt idx="5480">
                  <c:v>25110</c:v>
                </c:pt>
                <c:pt idx="5481">
                  <c:v>24710</c:v>
                </c:pt>
                <c:pt idx="5482">
                  <c:v>24525</c:v>
                </c:pt>
                <c:pt idx="5483">
                  <c:v>24172</c:v>
                </c:pt>
                <c:pt idx="5484">
                  <c:v>23839</c:v>
                </c:pt>
                <c:pt idx="5485">
                  <c:v>24665</c:v>
                </c:pt>
                <c:pt idx="5486">
                  <c:v>25770</c:v>
                </c:pt>
                <c:pt idx="5487">
                  <c:v>25526.75</c:v>
                </c:pt>
                <c:pt idx="5488">
                  <c:v>25850.75</c:v>
                </c:pt>
                <c:pt idx="5489">
                  <c:v>25811</c:v>
                </c:pt>
                <c:pt idx="5490">
                  <c:v>26078</c:v>
                </c:pt>
                <c:pt idx="5491">
                  <c:v>25643</c:v>
                </c:pt>
                <c:pt idx="5492">
                  <c:v>25744</c:v>
                </c:pt>
                <c:pt idx="5493">
                  <c:v>26138</c:v>
                </c:pt>
                <c:pt idx="5494">
                  <c:v>26126</c:v>
                </c:pt>
                <c:pt idx="5495">
                  <c:v>25872</c:v>
                </c:pt>
                <c:pt idx="5496">
                  <c:v>26469</c:v>
                </c:pt>
                <c:pt idx="5497">
                  <c:v>26463</c:v>
                </c:pt>
                <c:pt idx="5498">
                  <c:v>26588</c:v>
                </c:pt>
                <c:pt idx="5499">
                  <c:v>27324</c:v>
                </c:pt>
                <c:pt idx="5500">
                  <c:v>27969</c:v>
                </c:pt>
                <c:pt idx="5501">
                  <c:v>27978</c:v>
                </c:pt>
                <c:pt idx="5502">
                  <c:v>27930</c:v>
                </c:pt>
                <c:pt idx="5503">
                  <c:v>28350</c:v>
                </c:pt>
                <c:pt idx="5504">
                  <c:v>28292</c:v>
                </c:pt>
                <c:pt idx="5505">
                  <c:v>28365</c:v>
                </c:pt>
                <c:pt idx="5506">
                  <c:v>28356</c:v>
                </c:pt>
                <c:pt idx="5507">
                  <c:v>27829</c:v>
                </c:pt>
                <c:pt idx="5508">
                  <c:v>28275.5</c:v>
                </c:pt>
                <c:pt idx="5509">
                  <c:v>28868</c:v>
                </c:pt>
                <c:pt idx="5510">
                  <c:v>28717</c:v>
                </c:pt>
                <c:pt idx="5511">
                  <c:v>28542</c:v>
                </c:pt>
                <c:pt idx="5512">
                  <c:v>28463</c:v>
                </c:pt>
                <c:pt idx="5513">
                  <c:v>29123</c:v>
                </c:pt>
                <c:pt idx="5514">
                  <c:v>29281</c:v>
                </c:pt>
                <c:pt idx="5515">
                  <c:v>28627</c:v>
                </c:pt>
                <c:pt idx="5516">
                  <c:v>28658</c:v>
                </c:pt>
                <c:pt idx="5517">
                  <c:v>27478</c:v>
                </c:pt>
                <c:pt idx="5518">
                  <c:v>28170</c:v>
                </c:pt>
                <c:pt idx="5519">
                  <c:v>28972</c:v>
                </c:pt>
                <c:pt idx="5520">
                  <c:v>28755</c:v>
                </c:pt>
                <c:pt idx="5521">
                  <c:v>28577</c:v>
                </c:pt>
                <c:pt idx="5522">
                  <c:v>28834</c:v>
                </c:pt>
                <c:pt idx="5523">
                  <c:v>28772</c:v>
                </c:pt>
                <c:pt idx="5524">
                  <c:v>27442</c:v>
                </c:pt>
                <c:pt idx="5525">
                  <c:v>26792</c:v>
                </c:pt>
                <c:pt idx="5526">
                  <c:v>26118</c:v>
                </c:pt>
                <c:pt idx="5527">
                  <c:v>26020</c:v>
                </c:pt>
                <c:pt idx="5528">
                  <c:v>25923</c:v>
                </c:pt>
                <c:pt idx="5529">
                  <c:v>25800</c:v>
                </c:pt>
                <c:pt idx="5530">
                  <c:v>24685</c:v>
                </c:pt>
                <c:pt idx="5531">
                  <c:v>24947</c:v>
                </c:pt>
                <c:pt idx="5532">
                  <c:v>25923.5</c:v>
                </c:pt>
                <c:pt idx="5533">
                  <c:v>26749</c:v>
                </c:pt>
                <c:pt idx="5534">
                  <c:v>26741</c:v>
                </c:pt>
                <c:pt idx="5535">
                  <c:v>26340</c:v>
                </c:pt>
                <c:pt idx="5536">
                  <c:v>26815.5</c:v>
                </c:pt>
                <c:pt idx="5537">
                  <c:v>27191</c:v>
                </c:pt>
                <c:pt idx="5538">
                  <c:v>27041</c:v>
                </c:pt>
                <c:pt idx="5539">
                  <c:v>26206</c:v>
                </c:pt>
                <c:pt idx="5540">
                  <c:v>26582</c:v>
                </c:pt>
                <c:pt idx="5541">
                  <c:v>26009</c:v>
                </c:pt>
                <c:pt idx="5542">
                  <c:v>26075</c:v>
                </c:pt>
                <c:pt idx="5543">
                  <c:v>25575.5</c:v>
                </c:pt>
                <c:pt idx="5544">
                  <c:v>25476</c:v>
                </c:pt>
                <c:pt idx="5545">
                  <c:v>25381</c:v>
                </c:pt>
                <c:pt idx="5546">
                  <c:v>26431</c:v>
                </c:pt>
                <c:pt idx="5547">
                  <c:v>26799</c:v>
                </c:pt>
                <c:pt idx="5548">
                  <c:v>27594</c:v>
                </c:pt>
                <c:pt idx="5549">
                  <c:v>27700</c:v>
                </c:pt>
                <c:pt idx="5550">
                  <c:v>26686</c:v>
                </c:pt>
                <c:pt idx="5551">
                  <c:v>26252</c:v>
                </c:pt>
                <c:pt idx="5552">
                  <c:v>25799</c:v>
                </c:pt>
                <c:pt idx="5553">
                  <c:v>26154.5</c:v>
                </c:pt>
                <c:pt idx="5554">
                  <c:v>25505</c:v>
                </c:pt>
                <c:pt idx="5555">
                  <c:v>25293</c:v>
                </c:pt>
                <c:pt idx="5556">
                  <c:v>26380</c:v>
                </c:pt>
                <c:pt idx="5557">
                  <c:v>26880</c:v>
                </c:pt>
                <c:pt idx="5558">
                  <c:v>26880</c:v>
                </c:pt>
                <c:pt idx="5559">
                  <c:v>26880</c:v>
                </c:pt>
                <c:pt idx="5560">
                  <c:v>26628</c:v>
                </c:pt>
                <c:pt idx="5561">
                  <c:v>26609</c:v>
                </c:pt>
                <c:pt idx="5562">
                  <c:v>26836</c:v>
                </c:pt>
                <c:pt idx="5563">
                  <c:v>26836</c:v>
                </c:pt>
                <c:pt idx="5564">
                  <c:v>26836</c:v>
                </c:pt>
                <c:pt idx="5565">
                  <c:v>27290</c:v>
                </c:pt>
                <c:pt idx="5566">
                  <c:v>25810</c:v>
                </c:pt>
                <c:pt idx="5567">
                  <c:v>24510</c:v>
                </c:pt>
                <c:pt idx="5568">
                  <c:v>24590</c:v>
                </c:pt>
                <c:pt idx="5569">
                  <c:v>24362</c:v>
                </c:pt>
                <c:pt idx="5570">
                  <c:v>24848</c:v>
                </c:pt>
                <c:pt idx="5571">
                  <c:v>24549</c:v>
                </c:pt>
                <c:pt idx="5572">
                  <c:v>24549</c:v>
                </c:pt>
                <c:pt idx="5573">
                  <c:v>24398</c:v>
                </c:pt>
                <c:pt idx="5574">
                  <c:v>24356</c:v>
                </c:pt>
                <c:pt idx="5575">
                  <c:v>24144</c:v>
                </c:pt>
                <c:pt idx="5576">
                  <c:v>24668</c:v>
                </c:pt>
                <c:pt idx="5577">
                  <c:v>23545</c:v>
                </c:pt>
                <c:pt idx="5578">
                  <c:v>23525</c:v>
                </c:pt>
                <c:pt idx="5579">
                  <c:v>22376</c:v>
                </c:pt>
                <c:pt idx="5580">
                  <c:v>22883</c:v>
                </c:pt>
                <c:pt idx="5581">
                  <c:v>23399</c:v>
                </c:pt>
                <c:pt idx="5582">
                  <c:v>22821</c:v>
                </c:pt>
                <c:pt idx="5583">
                  <c:v>23081</c:v>
                </c:pt>
                <c:pt idx="5584">
                  <c:v>23081</c:v>
                </c:pt>
                <c:pt idx="5585">
                  <c:v>23587</c:v>
                </c:pt>
                <c:pt idx="5586">
                  <c:v>23241</c:v>
                </c:pt>
                <c:pt idx="5587">
                  <c:v>22563</c:v>
                </c:pt>
                <c:pt idx="5588">
                  <c:v>22786</c:v>
                </c:pt>
                <c:pt idx="5589">
                  <c:v>22615</c:v>
                </c:pt>
                <c:pt idx="5590">
                  <c:v>22604</c:v>
                </c:pt>
                <c:pt idx="5591">
                  <c:v>22684</c:v>
                </c:pt>
                <c:pt idx="5592">
                  <c:v>23175</c:v>
                </c:pt>
                <c:pt idx="5593">
                  <c:v>22820</c:v>
                </c:pt>
                <c:pt idx="5594">
                  <c:v>22244</c:v>
                </c:pt>
                <c:pt idx="5595">
                  <c:v>22283</c:v>
                </c:pt>
                <c:pt idx="5596">
                  <c:v>21998.5</c:v>
                </c:pt>
                <c:pt idx="5597">
                  <c:v>21568</c:v>
                </c:pt>
                <c:pt idx="5598">
                  <c:v>21593</c:v>
                </c:pt>
                <c:pt idx="5599">
                  <c:v>21617</c:v>
                </c:pt>
                <c:pt idx="5600">
                  <c:v>21850</c:v>
                </c:pt>
                <c:pt idx="5601">
                  <c:v>22122</c:v>
                </c:pt>
                <c:pt idx="5602">
                  <c:v>22099</c:v>
                </c:pt>
                <c:pt idx="5603">
                  <c:v>22125</c:v>
                </c:pt>
                <c:pt idx="5604">
                  <c:v>22174</c:v>
                </c:pt>
                <c:pt idx="5605">
                  <c:v>22656</c:v>
                </c:pt>
                <c:pt idx="5606">
                  <c:v>23048</c:v>
                </c:pt>
                <c:pt idx="5607">
                  <c:v>23395</c:v>
                </c:pt>
                <c:pt idx="5608">
                  <c:v>22966</c:v>
                </c:pt>
                <c:pt idx="5609">
                  <c:v>23138</c:v>
                </c:pt>
                <c:pt idx="5610">
                  <c:v>23269</c:v>
                </c:pt>
                <c:pt idx="5611">
                  <c:v>23346</c:v>
                </c:pt>
                <c:pt idx="5612">
                  <c:v>23868</c:v>
                </c:pt>
                <c:pt idx="5613">
                  <c:v>23856</c:v>
                </c:pt>
                <c:pt idx="5614">
                  <c:v>23187</c:v>
                </c:pt>
                <c:pt idx="5615">
                  <c:v>23608</c:v>
                </c:pt>
                <c:pt idx="5616">
                  <c:v>23939</c:v>
                </c:pt>
                <c:pt idx="5617">
                  <c:v>24176</c:v>
                </c:pt>
                <c:pt idx="5618">
                  <c:v>24126</c:v>
                </c:pt>
                <c:pt idx="5619">
                  <c:v>23762</c:v>
                </c:pt>
                <c:pt idx="5620">
                  <c:v>24087</c:v>
                </c:pt>
                <c:pt idx="5621">
                  <c:v>24004</c:v>
                </c:pt>
                <c:pt idx="5622">
                  <c:v>23910</c:v>
                </c:pt>
                <c:pt idx="5623">
                  <c:v>23934</c:v>
                </c:pt>
                <c:pt idx="5624">
                  <c:v>23756</c:v>
                </c:pt>
                <c:pt idx="5625">
                  <c:v>24057</c:v>
                </c:pt>
                <c:pt idx="5626">
                  <c:v>24352</c:v>
                </c:pt>
                <c:pt idx="5627">
                  <c:v>24512</c:v>
                </c:pt>
                <c:pt idx="5628">
                  <c:v>24954</c:v>
                </c:pt>
                <c:pt idx="5629">
                  <c:v>24509</c:v>
                </c:pt>
                <c:pt idx="5630">
                  <c:v>24761</c:v>
                </c:pt>
                <c:pt idx="5631">
                  <c:v>23765</c:v>
                </c:pt>
                <c:pt idx="5632">
                  <c:v>23614</c:v>
                </c:pt>
                <c:pt idx="5633">
                  <c:v>22468</c:v>
                </c:pt>
                <c:pt idx="5634">
                  <c:v>21208</c:v>
                </c:pt>
                <c:pt idx="5635">
                  <c:v>21162</c:v>
                </c:pt>
                <c:pt idx="5636">
                  <c:v>20923</c:v>
                </c:pt>
                <c:pt idx="5637">
                  <c:v>21551</c:v>
                </c:pt>
                <c:pt idx="5638">
                  <c:v>21353</c:v>
                </c:pt>
                <c:pt idx="5639">
                  <c:v>21252</c:v>
                </c:pt>
                <c:pt idx="5640">
                  <c:v>21657</c:v>
                </c:pt>
                <c:pt idx="5641">
                  <c:v>21909</c:v>
                </c:pt>
                <c:pt idx="5642">
                  <c:v>21260</c:v>
                </c:pt>
                <c:pt idx="5643">
                  <c:v>21165</c:v>
                </c:pt>
                <c:pt idx="5644">
                  <c:v>20808</c:v>
                </c:pt>
                <c:pt idx="5645">
                  <c:v>20623</c:v>
                </c:pt>
                <c:pt idx="5646">
                  <c:v>20788</c:v>
                </c:pt>
                <c:pt idx="5647">
                  <c:v>20812</c:v>
                </c:pt>
                <c:pt idx="5648">
                  <c:v>21414</c:v>
                </c:pt>
                <c:pt idx="5649">
                  <c:v>21414</c:v>
                </c:pt>
                <c:pt idx="5650">
                  <c:v>21864</c:v>
                </c:pt>
                <c:pt idx="5651">
                  <c:v>22157</c:v>
                </c:pt>
                <c:pt idx="5652">
                  <c:v>21708</c:v>
                </c:pt>
                <c:pt idx="5653">
                  <c:v>21458</c:v>
                </c:pt>
                <c:pt idx="5654">
                  <c:v>20852</c:v>
                </c:pt>
                <c:pt idx="5655">
                  <c:v>20634.5</c:v>
                </c:pt>
                <c:pt idx="5656">
                  <c:v>21746</c:v>
                </c:pt>
                <c:pt idx="5657">
                  <c:v>22057.5</c:v>
                </c:pt>
                <c:pt idx="5658">
                  <c:v>21129</c:v>
                </c:pt>
                <c:pt idx="5659">
                  <c:v>21587</c:v>
                </c:pt>
                <c:pt idx="5660">
                  <c:v>21288</c:v>
                </c:pt>
                <c:pt idx="5661">
                  <c:v>21364</c:v>
                </c:pt>
                <c:pt idx="5662">
                  <c:v>21785</c:v>
                </c:pt>
                <c:pt idx="5663">
                  <c:v>21486</c:v>
                </c:pt>
                <c:pt idx="5664">
                  <c:v>20945</c:v>
                </c:pt>
                <c:pt idx="5665">
                  <c:v>21191</c:v>
                </c:pt>
                <c:pt idx="5666">
                  <c:v>20374</c:v>
                </c:pt>
                <c:pt idx="5667">
                  <c:v>18855</c:v>
                </c:pt>
                <c:pt idx="5668">
                  <c:v>18255</c:v>
                </c:pt>
                <c:pt idx="5669">
                  <c:v>17979</c:v>
                </c:pt>
                <c:pt idx="5670">
                  <c:v>18928</c:v>
                </c:pt>
                <c:pt idx="5671">
                  <c:v>18475</c:v>
                </c:pt>
                <c:pt idx="5672">
                  <c:v>18640</c:v>
                </c:pt>
                <c:pt idx="5673">
                  <c:v>17570</c:v>
                </c:pt>
                <c:pt idx="5674">
                  <c:v>18994</c:v>
                </c:pt>
                <c:pt idx="5675">
                  <c:v>18719</c:v>
                </c:pt>
                <c:pt idx="5676">
                  <c:v>18368</c:v>
                </c:pt>
                <c:pt idx="5677">
                  <c:v>18917</c:v>
                </c:pt>
                <c:pt idx="5678">
                  <c:v>18873</c:v>
                </c:pt>
                <c:pt idx="5679">
                  <c:v>19345</c:v>
                </c:pt>
                <c:pt idx="5680">
                  <c:v>18836</c:v>
                </c:pt>
                <c:pt idx="5681">
                  <c:v>19041</c:v>
                </c:pt>
                <c:pt idx="5682">
                  <c:v>18416</c:v>
                </c:pt>
                <c:pt idx="5683">
                  <c:v>18842</c:v>
                </c:pt>
                <c:pt idx="5684">
                  <c:v>18942</c:v>
                </c:pt>
                <c:pt idx="5685">
                  <c:v>19114</c:v>
                </c:pt>
                <c:pt idx="5686">
                  <c:v>18764</c:v>
                </c:pt>
                <c:pt idx="5687">
                  <c:v>17969</c:v>
                </c:pt>
                <c:pt idx="5688">
                  <c:v>18771</c:v>
                </c:pt>
                <c:pt idx="5689">
                  <c:v>19967</c:v>
                </c:pt>
                <c:pt idx="5690">
                  <c:v>19722</c:v>
                </c:pt>
                <c:pt idx="5691">
                  <c:v>19105</c:v>
                </c:pt>
                <c:pt idx="5692">
                  <c:v>19880</c:v>
                </c:pt>
                <c:pt idx="5693">
                  <c:v>19680</c:v>
                </c:pt>
                <c:pt idx="5694">
                  <c:v>19555</c:v>
                </c:pt>
                <c:pt idx="5695">
                  <c:v>18575</c:v>
                </c:pt>
                <c:pt idx="5696">
                  <c:v>18557</c:v>
                </c:pt>
                <c:pt idx="5697">
                  <c:v>18402</c:v>
                </c:pt>
                <c:pt idx="5698">
                  <c:v>18885</c:v>
                </c:pt>
                <c:pt idx="5699">
                  <c:v>18685</c:v>
                </c:pt>
                <c:pt idx="5700">
                  <c:v>18330</c:v>
                </c:pt>
                <c:pt idx="5701">
                  <c:v>18030.5</c:v>
                </c:pt>
                <c:pt idx="5702">
                  <c:v>18140</c:v>
                </c:pt>
                <c:pt idx="5703">
                  <c:v>18069.5</c:v>
                </c:pt>
                <c:pt idx="5704">
                  <c:v>17801</c:v>
                </c:pt>
                <c:pt idx="5705">
                  <c:v>17544</c:v>
                </c:pt>
                <c:pt idx="5706">
                  <c:v>18178</c:v>
                </c:pt>
                <c:pt idx="5707">
                  <c:v>18184</c:v>
                </c:pt>
                <c:pt idx="5708">
                  <c:v>17675</c:v>
                </c:pt>
                <c:pt idx="5709">
                  <c:v>17816</c:v>
                </c:pt>
                <c:pt idx="5710">
                  <c:v>17560</c:v>
                </c:pt>
                <c:pt idx="5711">
                  <c:v>17028</c:v>
                </c:pt>
                <c:pt idx="5712">
                  <c:v>17077</c:v>
                </c:pt>
                <c:pt idx="5713">
                  <c:v>16958</c:v>
                </c:pt>
                <c:pt idx="5714">
                  <c:v>17176</c:v>
                </c:pt>
                <c:pt idx="5715">
                  <c:v>17043</c:v>
                </c:pt>
                <c:pt idx="5716">
                  <c:v>17492</c:v>
                </c:pt>
                <c:pt idx="5717">
                  <c:v>16721</c:v>
                </c:pt>
                <c:pt idx="5718">
                  <c:v>17718.25</c:v>
                </c:pt>
                <c:pt idx="5719">
                  <c:v>18489.5</c:v>
                </c:pt>
                <c:pt idx="5720">
                  <c:v>18411</c:v>
                </c:pt>
                <c:pt idx="5721">
                  <c:v>18033</c:v>
                </c:pt>
                <c:pt idx="5722">
                  <c:v>18285</c:v>
                </c:pt>
                <c:pt idx="5723">
                  <c:v>18584</c:v>
                </c:pt>
                <c:pt idx="5724">
                  <c:v>18434.5</c:v>
                </c:pt>
                <c:pt idx="5725">
                  <c:v>18305.5</c:v>
                </c:pt>
                <c:pt idx="5726">
                  <c:v>17403</c:v>
                </c:pt>
                <c:pt idx="5727">
                  <c:v>17906</c:v>
                </c:pt>
                <c:pt idx="5728">
                  <c:v>18558</c:v>
                </c:pt>
                <c:pt idx="5729">
                  <c:v>18371</c:v>
                </c:pt>
                <c:pt idx="5730">
                  <c:v>18840</c:v>
                </c:pt>
                <c:pt idx="5731">
                  <c:v>18939</c:v>
                </c:pt>
                <c:pt idx="5732">
                  <c:v>18662</c:v>
                </c:pt>
                <c:pt idx="5733">
                  <c:v>18474</c:v>
                </c:pt>
                <c:pt idx="5734">
                  <c:v>18474</c:v>
                </c:pt>
                <c:pt idx="5735">
                  <c:v>18474</c:v>
                </c:pt>
                <c:pt idx="5736">
                  <c:v>17881</c:v>
                </c:pt>
                <c:pt idx="5737">
                  <c:v>18181</c:v>
                </c:pt>
                <c:pt idx="5738">
                  <c:v>18724</c:v>
                </c:pt>
                <c:pt idx="5739">
                  <c:v>18724</c:v>
                </c:pt>
                <c:pt idx="5740">
                  <c:v>18910</c:v>
                </c:pt>
                <c:pt idx="5741">
                  <c:v>18803</c:v>
                </c:pt>
                <c:pt idx="5742">
                  <c:v>18686</c:v>
                </c:pt>
                <c:pt idx="5743">
                  <c:v>18751</c:v>
                </c:pt>
                <c:pt idx="5744">
                  <c:v>19089</c:v>
                </c:pt>
                <c:pt idx="5745">
                  <c:v>19485</c:v>
                </c:pt>
                <c:pt idx="5746">
                  <c:v>19423</c:v>
                </c:pt>
                <c:pt idx="5747">
                  <c:v>19641</c:v>
                </c:pt>
                <c:pt idx="5748">
                  <c:v>19561</c:v>
                </c:pt>
                <c:pt idx="5749">
                  <c:v>19375</c:v>
                </c:pt>
                <c:pt idx="5750">
                  <c:v>19468</c:v>
                </c:pt>
                <c:pt idx="5751">
                  <c:v>19440</c:v>
                </c:pt>
                <c:pt idx="5752">
                  <c:v>20148</c:v>
                </c:pt>
                <c:pt idx="5753">
                  <c:v>20404</c:v>
                </c:pt>
                <c:pt idx="5754">
                  <c:v>20261</c:v>
                </c:pt>
                <c:pt idx="5755">
                  <c:v>20577</c:v>
                </c:pt>
                <c:pt idx="5756">
                  <c:v>20876</c:v>
                </c:pt>
                <c:pt idx="5757">
                  <c:v>21535</c:v>
                </c:pt>
                <c:pt idx="5758">
                  <c:v>21636</c:v>
                </c:pt>
                <c:pt idx="5759">
                  <c:v>21238</c:v>
                </c:pt>
                <c:pt idx="5760">
                  <c:v>20774</c:v>
                </c:pt>
                <c:pt idx="5761">
                  <c:v>20889</c:v>
                </c:pt>
                <c:pt idx="5762">
                  <c:v>20791</c:v>
                </c:pt>
                <c:pt idx="5763">
                  <c:v>21219</c:v>
                </c:pt>
                <c:pt idx="5764">
                  <c:v>21604</c:v>
                </c:pt>
                <c:pt idx="5765">
                  <c:v>21706</c:v>
                </c:pt>
                <c:pt idx="5766">
                  <c:v>21398</c:v>
                </c:pt>
                <c:pt idx="5767">
                  <c:v>21424</c:v>
                </c:pt>
                <c:pt idx="5768">
                  <c:v>20608</c:v>
                </c:pt>
                <c:pt idx="5769">
                  <c:v>20458</c:v>
                </c:pt>
                <c:pt idx="5770">
                  <c:v>20061</c:v>
                </c:pt>
                <c:pt idx="5771">
                  <c:v>19985</c:v>
                </c:pt>
                <c:pt idx="5772">
                  <c:v>19813</c:v>
                </c:pt>
                <c:pt idx="5773">
                  <c:v>19538</c:v>
                </c:pt>
                <c:pt idx="5774">
                  <c:v>19669</c:v>
                </c:pt>
                <c:pt idx="5775">
                  <c:v>20146</c:v>
                </c:pt>
                <c:pt idx="5776">
                  <c:v>20017</c:v>
                </c:pt>
                <c:pt idx="5777">
                  <c:v>19917</c:v>
                </c:pt>
                <c:pt idx="5778">
                  <c:v>20094</c:v>
                </c:pt>
                <c:pt idx="5779">
                  <c:v>20071</c:v>
                </c:pt>
                <c:pt idx="5780">
                  <c:v>19692</c:v>
                </c:pt>
                <c:pt idx="5781">
                  <c:v>19167</c:v>
                </c:pt>
                <c:pt idx="5782">
                  <c:v>19404</c:v>
                </c:pt>
                <c:pt idx="5783">
                  <c:v>19383</c:v>
                </c:pt>
                <c:pt idx="5784">
                  <c:v>18978.25</c:v>
                </c:pt>
                <c:pt idx="5785">
                  <c:v>18651</c:v>
                </c:pt>
                <c:pt idx="5786">
                  <c:v>18808</c:v>
                </c:pt>
                <c:pt idx="5787">
                  <c:v>18708</c:v>
                </c:pt>
                <c:pt idx="5788">
                  <c:v>19216</c:v>
                </c:pt>
                <c:pt idx="5789">
                  <c:v>19173</c:v>
                </c:pt>
                <c:pt idx="5790">
                  <c:v>19367.5</c:v>
                </c:pt>
                <c:pt idx="5791">
                  <c:v>19493</c:v>
                </c:pt>
                <c:pt idx="5792">
                  <c:v>19299</c:v>
                </c:pt>
                <c:pt idx="5793">
                  <c:v>18822</c:v>
                </c:pt>
                <c:pt idx="5794">
                  <c:v>18967</c:v>
                </c:pt>
                <c:pt idx="5795">
                  <c:v>18966</c:v>
                </c:pt>
                <c:pt idx="5796">
                  <c:v>18720</c:v>
                </c:pt>
                <c:pt idx="5797">
                  <c:v>18376</c:v>
                </c:pt>
                <c:pt idx="5798">
                  <c:v>18105</c:v>
                </c:pt>
                <c:pt idx="5799">
                  <c:v>18072</c:v>
                </c:pt>
                <c:pt idx="5800">
                  <c:v>17702</c:v>
                </c:pt>
                <c:pt idx="5801">
                  <c:v>17496</c:v>
                </c:pt>
                <c:pt idx="5802">
                  <c:v>17078</c:v>
                </c:pt>
                <c:pt idx="5803">
                  <c:v>17753</c:v>
                </c:pt>
                <c:pt idx="5804">
                  <c:v>18154</c:v>
                </c:pt>
                <c:pt idx="5805">
                  <c:v>18381</c:v>
                </c:pt>
                <c:pt idx="5806">
                  <c:v>17785</c:v>
                </c:pt>
                <c:pt idx="5807">
                  <c:v>18336</c:v>
                </c:pt>
                <c:pt idx="5808">
                  <c:v>18336</c:v>
                </c:pt>
                <c:pt idx="5809">
                  <c:v>18336</c:v>
                </c:pt>
                <c:pt idx="5810">
                  <c:v>18102</c:v>
                </c:pt>
                <c:pt idx="5811">
                  <c:v>18032</c:v>
                </c:pt>
                <c:pt idx="5812">
                  <c:v>18634.5</c:v>
                </c:pt>
                <c:pt idx="5813">
                  <c:v>18246</c:v>
                </c:pt>
                <c:pt idx="5814">
                  <c:v>17434</c:v>
                </c:pt>
                <c:pt idx="5815">
                  <c:v>17751</c:v>
                </c:pt>
                <c:pt idx="5816">
                  <c:v>17575</c:v>
                </c:pt>
                <c:pt idx="5817">
                  <c:v>17526</c:v>
                </c:pt>
                <c:pt idx="5818">
                  <c:v>17727</c:v>
                </c:pt>
                <c:pt idx="5819">
                  <c:v>17470</c:v>
                </c:pt>
                <c:pt idx="5820">
                  <c:v>17328</c:v>
                </c:pt>
                <c:pt idx="5821">
                  <c:v>17521</c:v>
                </c:pt>
                <c:pt idx="5822">
                  <c:v>18122</c:v>
                </c:pt>
                <c:pt idx="5823">
                  <c:v>18022</c:v>
                </c:pt>
                <c:pt idx="5824">
                  <c:v>17817</c:v>
                </c:pt>
                <c:pt idx="5825">
                  <c:v>17628</c:v>
                </c:pt>
                <c:pt idx="5826">
                  <c:v>17206</c:v>
                </c:pt>
                <c:pt idx="5827">
                  <c:v>17211</c:v>
                </c:pt>
                <c:pt idx="5828">
                  <c:v>17512</c:v>
                </c:pt>
                <c:pt idx="5829">
                  <c:v>17512</c:v>
                </c:pt>
                <c:pt idx="5830">
                  <c:v>17298</c:v>
                </c:pt>
                <c:pt idx="5831">
                  <c:v>17136</c:v>
                </c:pt>
                <c:pt idx="5832">
                  <c:v>17121</c:v>
                </c:pt>
                <c:pt idx="5833">
                  <c:v>17158</c:v>
                </c:pt>
                <c:pt idx="5834">
                  <c:v>16825</c:v>
                </c:pt>
                <c:pt idx="5835">
                  <c:v>16938</c:v>
                </c:pt>
                <c:pt idx="5836">
                  <c:v>16942</c:v>
                </c:pt>
                <c:pt idx="5837">
                  <c:v>17130</c:v>
                </c:pt>
                <c:pt idx="5838">
                  <c:v>16760</c:v>
                </c:pt>
                <c:pt idx="5839">
                  <c:v>17119</c:v>
                </c:pt>
                <c:pt idx="5840">
                  <c:v>16833</c:v>
                </c:pt>
                <c:pt idx="5841">
                  <c:v>16687</c:v>
                </c:pt>
                <c:pt idx="5842">
                  <c:v>17032</c:v>
                </c:pt>
                <c:pt idx="5843">
                  <c:v>16980</c:v>
                </c:pt>
                <c:pt idx="5844">
                  <c:v>16928</c:v>
                </c:pt>
                <c:pt idx="5845">
                  <c:v>16476</c:v>
                </c:pt>
                <c:pt idx="5846">
                  <c:v>16224</c:v>
                </c:pt>
                <c:pt idx="5847">
                  <c:v>16159</c:v>
                </c:pt>
                <c:pt idx="5848">
                  <c:v>16031</c:v>
                </c:pt>
                <c:pt idx="5849">
                  <c:v>16031</c:v>
                </c:pt>
                <c:pt idx="5850">
                  <c:v>16031</c:v>
                </c:pt>
                <c:pt idx="5851">
                  <c:v>16028</c:v>
                </c:pt>
                <c:pt idx="5852">
                  <c:v>16525</c:v>
                </c:pt>
                <c:pt idx="5853">
                  <c:v>16861</c:v>
                </c:pt>
                <c:pt idx="5854">
                  <c:v>17239.5</c:v>
                </c:pt>
                <c:pt idx="5855">
                  <c:v>17118</c:v>
                </c:pt>
                <c:pt idx="5856">
                  <c:v>16922</c:v>
                </c:pt>
                <c:pt idx="5857">
                  <c:v>16579</c:v>
                </c:pt>
                <c:pt idx="5858">
                  <c:v>16791</c:v>
                </c:pt>
                <c:pt idx="5859">
                  <c:v>16586</c:v>
                </c:pt>
                <c:pt idx="5860">
                  <c:v>17025</c:v>
                </c:pt>
                <c:pt idx="5861">
                  <c:v>17136.5</c:v>
                </c:pt>
                <c:pt idx="5862">
                  <c:v>16396</c:v>
                </c:pt>
                <c:pt idx="5863">
                  <c:v>16528</c:v>
                </c:pt>
                <c:pt idx="5864">
                  <c:v>16372</c:v>
                </c:pt>
                <c:pt idx="5865">
                  <c:v>16253</c:v>
                </c:pt>
                <c:pt idx="5866">
                  <c:v>16211</c:v>
                </c:pt>
                <c:pt idx="5867">
                  <c:v>16174</c:v>
                </c:pt>
                <c:pt idx="5868">
                  <c:v>16694</c:v>
                </c:pt>
                <c:pt idx="5869">
                  <c:v>16732</c:v>
                </c:pt>
                <c:pt idx="5870">
                  <c:v>17268</c:v>
                </c:pt>
                <c:pt idx="5871">
                  <c:v>16902</c:v>
                </c:pt>
                <c:pt idx="5872">
                  <c:v>16667</c:v>
                </c:pt>
                <c:pt idx="5873">
                  <c:v>16110</c:v>
                </c:pt>
                <c:pt idx="5874">
                  <c:v>16354</c:v>
                </c:pt>
                <c:pt idx="5875">
                  <c:v>15998</c:v>
                </c:pt>
                <c:pt idx="5876">
                  <c:v>16042</c:v>
                </c:pt>
                <c:pt idx="5877">
                  <c:v>15721</c:v>
                </c:pt>
                <c:pt idx="5878">
                  <c:v>16107</c:v>
                </c:pt>
                <c:pt idx="5879">
                  <c:v>16168</c:v>
                </c:pt>
                <c:pt idx="5880">
                  <c:v>16042</c:v>
                </c:pt>
                <c:pt idx="5881">
                  <c:v>16046</c:v>
                </c:pt>
                <c:pt idx="5882">
                  <c:v>16008</c:v>
                </c:pt>
                <c:pt idx="5883">
                  <c:v>15904</c:v>
                </c:pt>
                <c:pt idx="5884">
                  <c:v>15563</c:v>
                </c:pt>
                <c:pt idx="5885">
                  <c:v>15710</c:v>
                </c:pt>
                <c:pt idx="5886">
                  <c:v>15825</c:v>
                </c:pt>
                <c:pt idx="5887">
                  <c:v>15825</c:v>
                </c:pt>
                <c:pt idx="5888">
                  <c:v>15829</c:v>
                </c:pt>
                <c:pt idx="5889">
                  <c:v>16197</c:v>
                </c:pt>
                <c:pt idx="5890">
                  <c:v>15807</c:v>
                </c:pt>
                <c:pt idx="5891">
                  <c:v>15492</c:v>
                </c:pt>
                <c:pt idx="5892">
                  <c:v>15190</c:v>
                </c:pt>
                <c:pt idx="5893">
                  <c:v>15553</c:v>
                </c:pt>
                <c:pt idx="5894">
                  <c:v>15748</c:v>
                </c:pt>
                <c:pt idx="5895">
                  <c:v>15694</c:v>
                </c:pt>
                <c:pt idx="5896">
                  <c:v>15685</c:v>
                </c:pt>
                <c:pt idx="5897">
                  <c:v>15438</c:v>
                </c:pt>
                <c:pt idx="5898">
                  <c:v>15337</c:v>
                </c:pt>
                <c:pt idx="5899">
                  <c:v>15312</c:v>
                </c:pt>
                <c:pt idx="5900">
                  <c:v>15406</c:v>
                </c:pt>
                <c:pt idx="5901">
                  <c:v>15234</c:v>
                </c:pt>
                <c:pt idx="5902">
                  <c:v>15462</c:v>
                </c:pt>
                <c:pt idx="5903">
                  <c:v>15566</c:v>
                </c:pt>
                <c:pt idx="5904">
                  <c:v>15487</c:v>
                </c:pt>
                <c:pt idx="5905">
                  <c:v>15764</c:v>
                </c:pt>
                <c:pt idx="5906">
                  <c:v>16023</c:v>
                </c:pt>
                <c:pt idx="5907">
                  <c:v>16424</c:v>
                </c:pt>
                <c:pt idx="5908">
                  <c:v>16422</c:v>
                </c:pt>
                <c:pt idx="5909">
                  <c:v>16422</c:v>
                </c:pt>
                <c:pt idx="5910">
                  <c:v>16193</c:v>
                </c:pt>
                <c:pt idx="5911">
                  <c:v>16240.75</c:v>
                </c:pt>
                <c:pt idx="5912">
                  <c:v>15920</c:v>
                </c:pt>
                <c:pt idx="5913">
                  <c:v>15897</c:v>
                </c:pt>
                <c:pt idx="5914">
                  <c:v>16163.75</c:v>
                </c:pt>
                <c:pt idx="5915">
                  <c:v>15892.5</c:v>
                </c:pt>
                <c:pt idx="5916">
                  <c:v>16042.5</c:v>
                </c:pt>
                <c:pt idx="5917">
                  <c:v>16001.75</c:v>
                </c:pt>
                <c:pt idx="5918">
                  <c:v>16441.5</c:v>
                </c:pt>
                <c:pt idx="5919">
                  <c:v>16718</c:v>
                </c:pt>
                <c:pt idx="5920">
                  <c:v>16773</c:v>
                </c:pt>
                <c:pt idx="5921">
                  <c:v>16601</c:v>
                </c:pt>
                <c:pt idx="5922">
                  <c:v>16703.5</c:v>
                </c:pt>
                <c:pt idx="5923">
                  <c:v>17739.5</c:v>
                </c:pt>
                <c:pt idx="5924">
                  <c:v>18183</c:v>
                </c:pt>
                <c:pt idx="5925">
                  <c:v>17782.25</c:v>
                </c:pt>
                <c:pt idx="5926">
                  <c:v>17717</c:v>
                </c:pt>
                <c:pt idx="5927">
                  <c:v>17854.5</c:v>
                </c:pt>
                <c:pt idx="5928">
                  <c:v>18136</c:v>
                </c:pt>
                <c:pt idx="5929">
                  <c:v>17930</c:v>
                </c:pt>
                <c:pt idx="5930">
                  <c:v>18350.5</c:v>
                </c:pt>
                <c:pt idx="5931">
                  <c:v>18004</c:v>
                </c:pt>
                <c:pt idx="5932">
                  <c:v>18299</c:v>
                </c:pt>
                <c:pt idx="5933">
                  <c:v>18426</c:v>
                </c:pt>
                <c:pt idx="5934">
                  <c:v>18673</c:v>
                </c:pt>
                <c:pt idx="5935">
                  <c:v>18394</c:v>
                </c:pt>
                <c:pt idx="5936">
                  <c:v>18466</c:v>
                </c:pt>
                <c:pt idx="5937">
                  <c:v>18619</c:v>
                </c:pt>
                <c:pt idx="5938">
                  <c:v>18243</c:v>
                </c:pt>
                <c:pt idx="5939">
                  <c:v>18014</c:v>
                </c:pt>
                <c:pt idx="5940">
                  <c:v>17867</c:v>
                </c:pt>
                <c:pt idx="5941">
                  <c:v>17611</c:v>
                </c:pt>
                <c:pt idx="5942">
                  <c:v>17662</c:v>
                </c:pt>
                <c:pt idx="5943">
                  <c:v>17015</c:v>
                </c:pt>
                <c:pt idx="5944">
                  <c:v>17026</c:v>
                </c:pt>
                <c:pt idx="5945">
                  <c:v>16859</c:v>
                </c:pt>
                <c:pt idx="5946">
                  <c:v>17110</c:v>
                </c:pt>
                <c:pt idx="5947">
                  <c:v>17251</c:v>
                </c:pt>
                <c:pt idx="5948">
                  <c:v>16884.5</c:v>
                </c:pt>
                <c:pt idx="5949">
                  <c:v>16521</c:v>
                </c:pt>
                <c:pt idx="5950">
                  <c:v>16287</c:v>
                </c:pt>
                <c:pt idx="5951">
                  <c:v>16336</c:v>
                </c:pt>
                <c:pt idx="5952">
                  <c:v>16071</c:v>
                </c:pt>
                <c:pt idx="5953">
                  <c:v>15941.5</c:v>
                </c:pt>
                <c:pt idx="5954">
                  <c:v>15905</c:v>
                </c:pt>
                <c:pt idx="5955">
                  <c:v>15990</c:v>
                </c:pt>
                <c:pt idx="5956">
                  <c:v>16135</c:v>
                </c:pt>
                <c:pt idx="5957">
                  <c:v>16249</c:v>
                </c:pt>
                <c:pt idx="5958">
                  <c:v>15928</c:v>
                </c:pt>
                <c:pt idx="5959">
                  <c:v>15852</c:v>
                </c:pt>
                <c:pt idx="5960">
                  <c:v>16025</c:v>
                </c:pt>
                <c:pt idx="5961">
                  <c:v>15946</c:v>
                </c:pt>
                <c:pt idx="5962">
                  <c:v>16115</c:v>
                </c:pt>
                <c:pt idx="5963">
                  <c:v>15907</c:v>
                </c:pt>
                <c:pt idx="5964">
                  <c:v>16036</c:v>
                </c:pt>
                <c:pt idx="5965">
                  <c:v>16011</c:v>
                </c:pt>
                <c:pt idx="5966">
                  <c:v>16114</c:v>
                </c:pt>
                <c:pt idx="5967">
                  <c:v>15858</c:v>
                </c:pt>
                <c:pt idx="5968">
                  <c:v>15902.5</c:v>
                </c:pt>
                <c:pt idx="5969">
                  <c:v>16410</c:v>
                </c:pt>
                <c:pt idx="5970">
                  <c:v>16546</c:v>
                </c:pt>
                <c:pt idx="5971">
                  <c:v>16640</c:v>
                </c:pt>
                <c:pt idx="5972">
                  <c:v>16501</c:v>
                </c:pt>
                <c:pt idx="5973">
                  <c:v>16563</c:v>
                </c:pt>
                <c:pt idx="5974">
                  <c:v>16398.5</c:v>
                </c:pt>
                <c:pt idx="5975">
                  <c:v>16899</c:v>
                </c:pt>
                <c:pt idx="5976">
                  <c:v>16930</c:v>
                </c:pt>
                <c:pt idx="5977">
                  <c:v>16949</c:v>
                </c:pt>
                <c:pt idx="5978">
                  <c:v>17598</c:v>
                </c:pt>
                <c:pt idx="5979">
                  <c:v>17439.5</c:v>
                </c:pt>
                <c:pt idx="5980">
                  <c:v>17445</c:v>
                </c:pt>
                <c:pt idx="5981">
                  <c:v>17490</c:v>
                </c:pt>
                <c:pt idx="5982">
                  <c:v>17140</c:v>
                </c:pt>
                <c:pt idx="5983">
                  <c:v>17165</c:v>
                </c:pt>
                <c:pt idx="5984">
                  <c:v>17714</c:v>
                </c:pt>
                <c:pt idx="5985">
                  <c:v>17734</c:v>
                </c:pt>
                <c:pt idx="5986">
                  <c:v>17632</c:v>
                </c:pt>
                <c:pt idx="5987">
                  <c:v>17636</c:v>
                </c:pt>
                <c:pt idx="5988">
                  <c:v>17809.5</c:v>
                </c:pt>
                <c:pt idx="5989">
                  <c:v>17538</c:v>
                </c:pt>
                <c:pt idx="5990">
                  <c:v>17732</c:v>
                </c:pt>
                <c:pt idx="5991">
                  <c:v>17675</c:v>
                </c:pt>
                <c:pt idx="5992">
                  <c:v>17502</c:v>
                </c:pt>
                <c:pt idx="5993">
                  <c:v>17281</c:v>
                </c:pt>
                <c:pt idx="5994">
                  <c:v>17237.5</c:v>
                </c:pt>
                <c:pt idx="5995">
                  <c:v>17237.5</c:v>
                </c:pt>
                <c:pt idx="5996">
                  <c:v>17237.5</c:v>
                </c:pt>
                <c:pt idx="5997">
                  <c:v>17212</c:v>
                </c:pt>
                <c:pt idx="5998">
                  <c:v>17141</c:v>
                </c:pt>
                <c:pt idx="5999">
                  <c:v>16998</c:v>
                </c:pt>
                <c:pt idx="6000">
                  <c:v>16998</c:v>
                </c:pt>
                <c:pt idx="6001">
                  <c:v>17644</c:v>
                </c:pt>
                <c:pt idx="6002">
                  <c:v>17446</c:v>
                </c:pt>
                <c:pt idx="6003">
                  <c:v>17294</c:v>
                </c:pt>
                <c:pt idx="6004">
                  <c:v>17145</c:v>
                </c:pt>
                <c:pt idx="6005">
                  <c:v>17261</c:v>
                </c:pt>
                <c:pt idx="6006">
                  <c:v>17488.5</c:v>
                </c:pt>
                <c:pt idx="6007">
                  <c:v>17344</c:v>
                </c:pt>
                <c:pt idx="6008">
                  <c:v>17524</c:v>
                </c:pt>
                <c:pt idx="6009">
                  <c:v>17190</c:v>
                </c:pt>
                <c:pt idx="6010">
                  <c:v>17436.5</c:v>
                </c:pt>
                <c:pt idx="6011">
                  <c:v>17337</c:v>
                </c:pt>
                <c:pt idx="6012">
                  <c:v>17540</c:v>
                </c:pt>
                <c:pt idx="6013">
                  <c:v>17492</c:v>
                </c:pt>
                <c:pt idx="6014">
                  <c:v>17339</c:v>
                </c:pt>
                <c:pt idx="6015">
                  <c:v>17313</c:v>
                </c:pt>
                <c:pt idx="6016">
                  <c:v>17483</c:v>
                </c:pt>
                <c:pt idx="6017">
                  <c:v>17331</c:v>
                </c:pt>
                <c:pt idx="6018">
                  <c:v>17323</c:v>
                </c:pt>
                <c:pt idx="6019">
                  <c:v>17568</c:v>
                </c:pt>
                <c:pt idx="6020">
                  <c:v>17793.5</c:v>
                </c:pt>
                <c:pt idx="6021">
                  <c:v>18309</c:v>
                </c:pt>
                <c:pt idx="6022">
                  <c:v>18268</c:v>
                </c:pt>
                <c:pt idx="6023">
                  <c:v>18564</c:v>
                </c:pt>
                <c:pt idx="6024">
                  <c:v>18662</c:v>
                </c:pt>
                <c:pt idx="6025">
                  <c:v>18636</c:v>
                </c:pt>
                <c:pt idx="6026">
                  <c:v>18258</c:v>
                </c:pt>
                <c:pt idx="6027">
                  <c:v>18106.5</c:v>
                </c:pt>
                <c:pt idx="6028">
                  <c:v>18251</c:v>
                </c:pt>
                <c:pt idx="6029">
                  <c:v>18095</c:v>
                </c:pt>
                <c:pt idx="6030">
                  <c:v>18297</c:v>
                </c:pt>
                <c:pt idx="6031">
                  <c:v>18305</c:v>
                </c:pt>
                <c:pt idx="6032">
                  <c:v>18186.5</c:v>
                </c:pt>
                <c:pt idx="6033">
                  <c:v>18312</c:v>
                </c:pt>
                <c:pt idx="6034">
                  <c:v>17789</c:v>
                </c:pt>
                <c:pt idx="6035">
                  <c:v>17322</c:v>
                </c:pt>
                <c:pt idx="6036">
                  <c:v>17104</c:v>
                </c:pt>
                <c:pt idx="6037">
                  <c:v>16571</c:v>
                </c:pt>
                <c:pt idx="6038">
                  <c:v>16915.5</c:v>
                </c:pt>
                <c:pt idx="6039">
                  <c:v>16644</c:v>
                </c:pt>
                <c:pt idx="6040">
                  <c:v>16582.5</c:v>
                </c:pt>
                <c:pt idx="6041">
                  <c:v>16662</c:v>
                </c:pt>
                <c:pt idx="6042">
                  <c:v>16539</c:v>
                </c:pt>
                <c:pt idx="6043">
                  <c:v>16543</c:v>
                </c:pt>
                <c:pt idx="6044">
                  <c:v>16412</c:v>
                </c:pt>
                <c:pt idx="6045">
                  <c:v>16643</c:v>
                </c:pt>
                <c:pt idx="6046">
                  <c:v>16463</c:v>
                </c:pt>
                <c:pt idx="6047">
                  <c:v>16586</c:v>
                </c:pt>
                <c:pt idx="6048">
                  <c:v>16672</c:v>
                </c:pt>
                <c:pt idx="6049">
                  <c:v>16831</c:v>
                </c:pt>
                <c:pt idx="6050">
                  <c:v>16966</c:v>
                </c:pt>
                <c:pt idx="6051">
                  <c:v>16880.5</c:v>
                </c:pt>
                <c:pt idx="6052">
                  <c:v>17158</c:v>
                </c:pt>
                <c:pt idx="6053">
                  <c:v>16834</c:v>
                </c:pt>
                <c:pt idx="6054">
                  <c:v>16535</c:v>
                </c:pt>
                <c:pt idx="6055">
                  <c:v>16467</c:v>
                </c:pt>
                <c:pt idx="6056">
                  <c:v>16749</c:v>
                </c:pt>
                <c:pt idx="6057">
                  <c:v>16827.5</c:v>
                </c:pt>
                <c:pt idx="6058">
                  <c:v>17084</c:v>
                </c:pt>
                <c:pt idx="6059">
                  <c:v>16902.5</c:v>
                </c:pt>
                <c:pt idx="6060">
                  <c:v>16708.5</c:v>
                </c:pt>
                <c:pt idx="6061">
                  <c:v>16782.5</c:v>
                </c:pt>
                <c:pt idx="6062">
                  <c:v>16589.5</c:v>
                </c:pt>
                <c:pt idx="6063">
                  <c:v>16589.5</c:v>
                </c:pt>
                <c:pt idx="6064">
                  <c:v>16589.5</c:v>
                </c:pt>
                <c:pt idx="6065">
                  <c:v>16307</c:v>
                </c:pt>
                <c:pt idx="6066">
                  <c:v>16033</c:v>
                </c:pt>
                <c:pt idx="6067">
                  <c:v>16025.5</c:v>
                </c:pt>
                <c:pt idx="6068">
                  <c:v>15876.5</c:v>
                </c:pt>
                <c:pt idx="6069">
                  <c:v>15976.5</c:v>
                </c:pt>
                <c:pt idx="6070">
                  <c:v>16132.5</c:v>
                </c:pt>
                <c:pt idx="6071">
                  <c:v>15979</c:v>
                </c:pt>
                <c:pt idx="6072">
                  <c:v>16200</c:v>
                </c:pt>
                <c:pt idx="6073">
                  <c:v>15783</c:v>
                </c:pt>
                <c:pt idx="6074">
                  <c:v>15625</c:v>
                </c:pt>
                <c:pt idx="6075">
                  <c:v>15633</c:v>
                </c:pt>
                <c:pt idx="6076">
                  <c:v>15354</c:v>
                </c:pt>
                <c:pt idx="6077">
                  <c:v>15481.5</c:v>
                </c:pt>
                <c:pt idx="6078">
                  <c:v>15099</c:v>
                </c:pt>
                <c:pt idx="6079">
                  <c:v>15227</c:v>
                </c:pt>
                <c:pt idx="6080">
                  <c:v>15057.5</c:v>
                </c:pt>
                <c:pt idx="6081">
                  <c:v>15199</c:v>
                </c:pt>
                <c:pt idx="6082">
                  <c:v>15344</c:v>
                </c:pt>
                <c:pt idx="6083">
                  <c:v>15133</c:v>
                </c:pt>
                <c:pt idx="6084">
                  <c:v>15431</c:v>
                </c:pt>
                <c:pt idx="6085">
                  <c:v>15318.5</c:v>
                </c:pt>
                <c:pt idx="6086">
                  <c:v>14752</c:v>
                </c:pt>
                <c:pt idx="6087">
                  <c:v>14609</c:v>
                </c:pt>
                <c:pt idx="6088">
                  <c:v>15154.25</c:v>
                </c:pt>
                <c:pt idx="6089">
                  <c:v>15154.25</c:v>
                </c:pt>
                <c:pt idx="6090">
                  <c:v>15124.5</c:v>
                </c:pt>
                <c:pt idx="6091">
                  <c:v>15334</c:v>
                </c:pt>
                <c:pt idx="6092">
                  <c:v>15215</c:v>
                </c:pt>
                <c:pt idx="6093">
                  <c:v>15290.5</c:v>
                </c:pt>
                <c:pt idx="6094">
                  <c:v>15208.5</c:v>
                </c:pt>
                <c:pt idx="6095">
                  <c:v>15034</c:v>
                </c:pt>
                <c:pt idx="6096">
                  <c:v>14829</c:v>
                </c:pt>
                <c:pt idx="6097">
                  <c:v>14827</c:v>
                </c:pt>
                <c:pt idx="6098">
                  <c:v>14752</c:v>
                </c:pt>
                <c:pt idx="6099">
                  <c:v>15042</c:v>
                </c:pt>
                <c:pt idx="6100">
                  <c:v>15003.5</c:v>
                </c:pt>
                <c:pt idx="6101">
                  <c:v>15106</c:v>
                </c:pt>
                <c:pt idx="6102">
                  <c:v>14873</c:v>
                </c:pt>
                <c:pt idx="6103">
                  <c:v>14736</c:v>
                </c:pt>
                <c:pt idx="6104">
                  <c:v>14736</c:v>
                </c:pt>
                <c:pt idx="6105">
                  <c:v>14802</c:v>
                </c:pt>
                <c:pt idx="6106">
                  <c:v>14741</c:v>
                </c:pt>
                <c:pt idx="6107">
                  <c:v>14727.5</c:v>
                </c:pt>
                <c:pt idx="6108">
                  <c:v>14752</c:v>
                </c:pt>
                <c:pt idx="6109">
                  <c:v>15110</c:v>
                </c:pt>
                <c:pt idx="6110">
                  <c:v>15225.5</c:v>
                </c:pt>
                <c:pt idx="6111">
                  <c:v>15134.5</c:v>
                </c:pt>
                <c:pt idx="6112">
                  <c:v>15007.5</c:v>
                </c:pt>
                <c:pt idx="6113">
                  <c:v>14978</c:v>
                </c:pt>
                <c:pt idx="6114">
                  <c:v>14820</c:v>
                </c:pt>
                <c:pt idx="6115">
                  <c:v>14459</c:v>
                </c:pt>
                <c:pt idx="6116">
                  <c:v>14197.5</c:v>
                </c:pt>
                <c:pt idx="6117">
                  <c:v>13987</c:v>
                </c:pt>
                <c:pt idx="6118">
                  <c:v>14253.5</c:v>
                </c:pt>
                <c:pt idx="6119">
                  <c:v>14216.5</c:v>
                </c:pt>
                <c:pt idx="6120">
                  <c:v>14076.5</c:v>
                </c:pt>
                <c:pt idx="6121">
                  <c:v>14126</c:v>
                </c:pt>
                <c:pt idx="6122">
                  <c:v>13628</c:v>
                </c:pt>
                <c:pt idx="6123">
                  <c:v>14005.5</c:v>
                </c:pt>
                <c:pt idx="6124">
                  <c:v>13562</c:v>
                </c:pt>
                <c:pt idx="6125">
                  <c:v>13861</c:v>
                </c:pt>
                <c:pt idx="6126">
                  <c:v>13531.5</c:v>
                </c:pt>
                <c:pt idx="6127">
                  <c:v>13782.5</c:v>
                </c:pt>
                <c:pt idx="6128">
                  <c:v>13643.5</c:v>
                </c:pt>
                <c:pt idx="6129">
                  <c:v>13895.5</c:v>
                </c:pt>
                <c:pt idx="6130">
                  <c:v>13970</c:v>
                </c:pt>
                <c:pt idx="6131">
                  <c:v>13780</c:v>
                </c:pt>
                <c:pt idx="6132">
                  <c:v>13752.5</c:v>
                </c:pt>
                <c:pt idx="6133">
                  <c:v>13232</c:v>
                </c:pt>
                <c:pt idx="6134">
                  <c:v>13356</c:v>
                </c:pt>
                <c:pt idx="6135">
                  <c:v>13252</c:v>
                </c:pt>
                <c:pt idx="6136">
                  <c:v>13577</c:v>
                </c:pt>
                <c:pt idx="6137">
                  <c:v>13562.5</c:v>
                </c:pt>
                <c:pt idx="6138">
                  <c:v>13704.25</c:v>
                </c:pt>
                <c:pt idx="6139">
                  <c:v>13433</c:v>
                </c:pt>
                <c:pt idx="6140">
                  <c:v>13699</c:v>
                </c:pt>
                <c:pt idx="6141">
                  <c:v>13899</c:v>
                </c:pt>
                <c:pt idx="6142">
                  <c:v>13930</c:v>
                </c:pt>
                <c:pt idx="6143">
                  <c:v>14094</c:v>
                </c:pt>
                <c:pt idx="6144">
                  <c:v>14001</c:v>
                </c:pt>
                <c:pt idx="6145">
                  <c:v>14061</c:v>
                </c:pt>
                <c:pt idx="6146">
                  <c:v>14300</c:v>
                </c:pt>
                <c:pt idx="6147">
                  <c:v>14099</c:v>
                </c:pt>
                <c:pt idx="6148">
                  <c:v>13779.5</c:v>
                </c:pt>
                <c:pt idx="6149">
                  <c:v>13629</c:v>
                </c:pt>
                <c:pt idx="6150">
                  <c:v>13449</c:v>
                </c:pt>
                <c:pt idx="6151">
                  <c:v>13802</c:v>
                </c:pt>
                <c:pt idx="6152">
                  <c:v>13822.5</c:v>
                </c:pt>
                <c:pt idx="6153">
                  <c:v>13929.5</c:v>
                </c:pt>
                <c:pt idx="6154">
                  <c:v>13796.5</c:v>
                </c:pt>
                <c:pt idx="6155">
                  <c:v>13658</c:v>
                </c:pt>
                <c:pt idx="6156">
                  <c:v>13902.5</c:v>
                </c:pt>
                <c:pt idx="6157">
                  <c:v>14259</c:v>
                </c:pt>
                <c:pt idx="6158">
                  <c:v>14610</c:v>
                </c:pt>
                <c:pt idx="6159">
                  <c:v>14654.5</c:v>
                </c:pt>
                <c:pt idx="6160">
                  <c:v>14668.5</c:v>
                </c:pt>
                <c:pt idx="6161">
                  <c:v>14824</c:v>
                </c:pt>
                <c:pt idx="6162">
                  <c:v>14654</c:v>
                </c:pt>
                <c:pt idx="6163">
                  <c:v>14928.5</c:v>
                </c:pt>
                <c:pt idx="6164">
                  <c:v>14735.5</c:v>
                </c:pt>
                <c:pt idx="6165">
                  <c:v>14685</c:v>
                </c:pt>
                <c:pt idx="6166">
                  <c:v>14350</c:v>
                </c:pt>
                <c:pt idx="6167">
                  <c:v>14358.5</c:v>
                </c:pt>
                <c:pt idx="6168">
                  <c:v>14455</c:v>
                </c:pt>
                <c:pt idx="6169">
                  <c:v>14455</c:v>
                </c:pt>
                <c:pt idx="6170">
                  <c:v>14352</c:v>
                </c:pt>
                <c:pt idx="6171">
                  <c:v>14104</c:v>
                </c:pt>
                <c:pt idx="6172">
                  <c:v>14001</c:v>
                </c:pt>
                <c:pt idx="6173">
                  <c:v>13725</c:v>
                </c:pt>
                <c:pt idx="6174">
                  <c:v>13674</c:v>
                </c:pt>
                <c:pt idx="6175">
                  <c:v>13622</c:v>
                </c:pt>
                <c:pt idx="6176">
                  <c:v>13603.5</c:v>
                </c:pt>
                <c:pt idx="6177">
                  <c:v>13652.5</c:v>
                </c:pt>
                <c:pt idx="6178">
                  <c:v>13909</c:v>
                </c:pt>
                <c:pt idx="6179">
                  <c:v>13847</c:v>
                </c:pt>
                <c:pt idx="6180">
                  <c:v>13665</c:v>
                </c:pt>
                <c:pt idx="6181">
                  <c:v>13751</c:v>
                </c:pt>
                <c:pt idx="6182">
                  <c:v>13713.25</c:v>
                </c:pt>
                <c:pt idx="6183">
                  <c:v>13809.5</c:v>
                </c:pt>
                <c:pt idx="6184">
                  <c:v>13798</c:v>
                </c:pt>
                <c:pt idx="6185">
                  <c:v>13757</c:v>
                </c:pt>
                <c:pt idx="6186">
                  <c:v>13859</c:v>
                </c:pt>
                <c:pt idx="6187">
                  <c:v>14332.5</c:v>
                </c:pt>
                <c:pt idx="6188">
                  <c:v>13966.5</c:v>
                </c:pt>
                <c:pt idx="6189">
                  <c:v>13879</c:v>
                </c:pt>
                <c:pt idx="6190">
                  <c:v>13678</c:v>
                </c:pt>
                <c:pt idx="6191">
                  <c:v>13755.5</c:v>
                </c:pt>
                <c:pt idx="6192">
                  <c:v>13755</c:v>
                </c:pt>
                <c:pt idx="6193">
                  <c:v>13917</c:v>
                </c:pt>
                <c:pt idx="6194">
                  <c:v>13885</c:v>
                </c:pt>
                <c:pt idx="6195">
                  <c:v>13675</c:v>
                </c:pt>
                <c:pt idx="6196">
                  <c:v>13674</c:v>
                </c:pt>
                <c:pt idx="6197">
                  <c:v>13449</c:v>
                </c:pt>
                <c:pt idx="6198">
                  <c:v>13973</c:v>
                </c:pt>
                <c:pt idx="6199">
                  <c:v>13881</c:v>
                </c:pt>
                <c:pt idx="6200">
                  <c:v>13828</c:v>
                </c:pt>
                <c:pt idx="6201">
                  <c:v>13587.5</c:v>
                </c:pt>
                <c:pt idx="6202">
                  <c:v>13679</c:v>
                </c:pt>
                <c:pt idx="6203">
                  <c:v>13851.5</c:v>
                </c:pt>
                <c:pt idx="6204">
                  <c:v>13939</c:v>
                </c:pt>
                <c:pt idx="6205">
                  <c:v>13943</c:v>
                </c:pt>
                <c:pt idx="6206">
                  <c:v>14064</c:v>
                </c:pt>
                <c:pt idx="6207">
                  <c:v>13947</c:v>
                </c:pt>
                <c:pt idx="6208">
                  <c:v>14146.5</c:v>
                </c:pt>
                <c:pt idx="6209">
                  <c:v>14309.5</c:v>
                </c:pt>
                <c:pt idx="6210">
                  <c:v>14809</c:v>
                </c:pt>
                <c:pt idx="6211">
                  <c:v>14511</c:v>
                </c:pt>
                <c:pt idx="6212">
                  <c:v>14598</c:v>
                </c:pt>
                <c:pt idx="6213">
                  <c:v>14525</c:v>
                </c:pt>
                <c:pt idx="6214">
                  <c:v>14528</c:v>
                </c:pt>
                <c:pt idx="6215">
                  <c:v>14542</c:v>
                </c:pt>
                <c:pt idx="6216">
                  <c:v>14689</c:v>
                </c:pt>
                <c:pt idx="6217">
                  <c:v>14557</c:v>
                </c:pt>
                <c:pt idx="6218">
                  <c:v>14515</c:v>
                </c:pt>
                <c:pt idx="6219">
                  <c:v>14306</c:v>
                </c:pt>
                <c:pt idx="6220">
                  <c:v>14278</c:v>
                </c:pt>
                <c:pt idx="6221">
                  <c:v>14044</c:v>
                </c:pt>
                <c:pt idx="6222">
                  <c:v>13936</c:v>
                </c:pt>
                <c:pt idx="6223">
                  <c:v>13852</c:v>
                </c:pt>
                <c:pt idx="6224">
                  <c:v>13684</c:v>
                </c:pt>
                <c:pt idx="6225">
                  <c:v>13558</c:v>
                </c:pt>
                <c:pt idx="6226">
                  <c:v>13602.5</c:v>
                </c:pt>
                <c:pt idx="6227">
                  <c:v>13578.5</c:v>
                </c:pt>
                <c:pt idx="6228">
                  <c:v>13758.25</c:v>
                </c:pt>
                <c:pt idx="6229">
                  <c:v>13518</c:v>
                </c:pt>
                <c:pt idx="6230">
                  <c:v>13559</c:v>
                </c:pt>
                <c:pt idx="6231">
                  <c:v>13460</c:v>
                </c:pt>
                <c:pt idx="6232">
                  <c:v>13360.25</c:v>
                </c:pt>
                <c:pt idx="6233">
                  <c:v>13492.25</c:v>
                </c:pt>
                <c:pt idx="6234">
                  <c:v>13475</c:v>
                </c:pt>
                <c:pt idx="6235">
                  <c:v>13387</c:v>
                </c:pt>
                <c:pt idx="6236">
                  <c:v>13216</c:v>
                </c:pt>
                <c:pt idx="6237">
                  <c:v>13333.5</c:v>
                </c:pt>
                <c:pt idx="6238">
                  <c:v>13451</c:v>
                </c:pt>
                <c:pt idx="6239">
                  <c:v>13450</c:v>
                </c:pt>
                <c:pt idx="6240">
                  <c:v>13392</c:v>
                </c:pt>
                <c:pt idx="6241">
                  <c:v>13592</c:v>
                </c:pt>
                <c:pt idx="6242">
                  <c:v>13692</c:v>
                </c:pt>
                <c:pt idx="6243">
                  <c:v>13703</c:v>
                </c:pt>
                <c:pt idx="6244">
                  <c:v>13894</c:v>
                </c:pt>
                <c:pt idx="6245">
                  <c:v>13872</c:v>
                </c:pt>
                <c:pt idx="6246">
                  <c:v>13971.5</c:v>
                </c:pt>
                <c:pt idx="6247">
                  <c:v>13954</c:v>
                </c:pt>
                <c:pt idx="6248">
                  <c:v>14044.5</c:v>
                </c:pt>
                <c:pt idx="6249">
                  <c:v>13977</c:v>
                </c:pt>
                <c:pt idx="6250">
                  <c:v>14004.5</c:v>
                </c:pt>
                <c:pt idx="6251">
                  <c:v>14083.5</c:v>
                </c:pt>
                <c:pt idx="6252">
                  <c:v>14132</c:v>
                </c:pt>
                <c:pt idx="6253">
                  <c:v>14361</c:v>
                </c:pt>
                <c:pt idx="6254">
                  <c:v>14239</c:v>
                </c:pt>
                <c:pt idx="6255">
                  <c:v>14099</c:v>
                </c:pt>
                <c:pt idx="6256">
                  <c:v>14099</c:v>
                </c:pt>
                <c:pt idx="6257">
                  <c:v>14099</c:v>
                </c:pt>
                <c:pt idx="6258">
                  <c:v>14138</c:v>
                </c:pt>
                <c:pt idx="6259">
                  <c:v>14060</c:v>
                </c:pt>
                <c:pt idx="6260">
                  <c:v>13832</c:v>
                </c:pt>
                <c:pt idx="6261">
                  <c:v>13832</c:v>
                </c:pt>
                <c:pt idx="6262">
                  <c:v>13944</c:v>
                </c:pt>
                <c:pt idx="6263">
                  <c:v>13783.5</c:v>
                </c:pt>
                <c:pt idx="6264">
                  <c:v>13496</c:v>
                </c:pt>
                <c:pt idx="6265">
                  <c:v>13452.5</c:v>
                </c:pt>
                <c:pt idx="6266">
                  <c:v>13464</c:v>
                </c:pt>
                <c:pt idx="6267">
                  <c:v>13291.5</c:v>
                </c:pt>
                <c:pt idx="6268">
                  <c:v>13804.5</c:v>
                </c:pt>
                <c:pt idx="6269">
                  <c:v>14158</c:v>
                </c:pt>
                <c:pt idx="6270">
                  <c:v>14288</c:v>
                </c:pt>
                <c:pt idx="6271">
                  <c:v>14484</c:v>
                </c:pt>
                <c:pt idx="6272">
                  <c:v>14647</c:v>
                </c:pt>
                <c:pt idx="6273">
                  <c:v>14645</c:v>
                </c:pt>
                <c:pt idx="6274">
                  <c:v>14497</c:v>
                </c:pt>
                <c:pt idx="6275">
                  <c:v>14676</c:v>
                </c:pt>
                <c:pt idx="6276">
                  <c:v>14746</c:v>
                </c:pt>
                <c:pt idx="6277">
                  <c:v>14620</c:v>
                </c:pt>
                <c:pt idx="6278">
                  <c:v>14440</c:v>
                </c:pt>
                <c:pt idx="6279">
                  <c:v>14095</c:v>
                </c:pt>
                <c:pt idx="6280">
                  <c:v>14082</c:v>
                </c:pt>
                <c:pt idx="6281">
                  <c:v>13929</c:v>
                </c:pt>
                <c:pt idx="6282">
                  <c:v>13756.5</c:v>
                </c:pt>
                <c:pt idx="6283">
                  <c:v>13928</c:v>
                </c:pt>
                <c:pt idx="6284">
                  <c:v>13826.5</c:v>
                </c:pt>
                <c:pt idx="6285">
                  <c:v>13796.5</c:v>
                </c:pt>
                <c:pt idx="6286">
                  <c:v>13708.5</c:v>
                </c:pt>
                <c:pt idx="6287">
                  <c:v>13939</c:v>
                </c:pt>
                <c:pt idx="6288">
                  <c:v>14099</c:v>
                </c:pt>
                <c:pt idx="6289">
                  <c:v>14163</c:v>
                </c:pt>
                <c:pt idx="6290">
                  <c:v>14122.5</c:v>
                </c:pt>
                <c:pt idx="6291">
                  <c:v>14358.5</c:v>
                </c:pt>
                <c:pt idx="6292">
                  <c:v>14088.5</c:v>
                </c:pt>
                <c:pt idx="6293">
                  <c:v>14224.5</c:v>
                </c:pt>
                <c:pt idx="6294">
                  <c:v>14351</c:v>
                </c:pt>
                <c:pt idx="6295">
                  <c:v>14422</c:v>
                </c:pt>
                <c:pt idx="6296">
                  <c:v>14474</c:v>
                </c:pt>
                <c:pt idx="6297">
                  <c:v>14325.5</c:v>
                </c:pt>
                <c:pt idx="6298">
                  <c:v>14326.5</c:v>
                </c:pt>
                <c:pt idx="6299">
                  <c:v>14292.5</c:v>
                </c:pt>
                <c:pt idx="6300">
                  <c:v>14264</c:v>
                </c:pt>
                <c:pt idx="6301">
                  <c:v>14182</c:v>
                </c:pt>
                <c:pt idx="6302">
                  <c:v>14415</c:v>
                </c:pt>
                <c:pt idx="6303">
                  <c:v>14692</c:v>
                </c:pt>
                <c:pt idx="6304">
                  <c:v>14695</c:v>
                </c:pt>
                <c:pt idx="6305">
                  <c:v>15118</c:v>
                </c:pt>
                <c:pt idx="6306">
                  <c:v>15240</c:v>
                </c:pt>
                <c:pt idx="6307">
                  <c:v>15441.5</c:v>
                </c:pt>
                <c:pt idx="6308">
                  <c:v>15266</c:v>
                </c:pt>
                <c:pt idx="6309">
                  <c:v>15420</c:v>
                </c:pt>
                <c:pt idx="6310">
                  <c:v>15516</c:v>
                </c:pt>
                <c:pt idx="6311">
                  <c:v>15613.5</c:v>
                </c:pt>
                <c:pt idx="6312">
                  <c:v>15742.5</c:v>
                </c:pt>
                <c:pt idx="6313">
                  <c:v>15703</c:v>
                </c:pt>
                <c:pt idx="6314">
                  <c:v>15846</c:v>
                </c:pt>
                <c:pt idx="6315">
                  <c:v>16159</c:v>
                </c:pt>
                <c:pt idx="6316">
                  <c:v>16294</c:v>
                </c:pt>
                <c:pt idx="6317">
                  <c:v>15811</c:v>
                </c:pt>
                <c:pt idx="6318">
                  <c:v>16069.5</c:v>
                </c:pt>
                <c:pt idx="6319">
                  <c:v>16078</c:v>
                </c:pt>
                <c:pt idx="6320">
                  <c:v>16161</c:v>
                </c:pt>
                <c:pt idx="6321">
                  <c:v>15864</c:v>
                </c:pt>
                <c:pt idx="6322">
                  <c:v>15672.5</c:v>
                </c:pt>
                <c:pt idx="6323">
                  <c:v>15669</c:v>
                </c:pt>
                <c:pt idx="6324">
                  <c:v>15860.5</c:v>
                </c:pt>
                <c:pt idx="6325">
                  <c:v>15989</c:v>
                </c:pt>
                <c:pt idx="6326">
                  <c:v>16148.5</c:v>
                </c:pt>
                <c:pt idx="6327">
                  <c:v>16257</c:v>
                </c:pt>
                <c:pt idx="6328">
                  <c:v>16341.5</c:v>
                </c:pt>
                <c:pt idx="6329">
                  <c:v>16361</c:v>
                </c:pt>
                <c:pt idx="6330">
                  <c:v>16405.5</c:v>
                </c:pt>
                <c:pt idx="6331">
                  <c:v>16647.5</c:v>
                </c:pt>
                <c:pt idx="6332">
                  <c:v>17029.5</c:v>
                </c:pt>
                <c:pt idx="6333">
                  <c:v>17349.5</c:v>
                </c:pt>
                <c:pt idx="6334">
                  <c:v>17739</c:v>
                </c:pt>
                <c:pt idx="6335">
                  <c:v>17609</c:v>
                </c:pt>
                <c:pt idx="6336">
                  <c:v>17807</c:v>
                </c:pt>
                <c:pt idx="6337">
                  <c:v>17877</c:v>
                </c:pt>
                <c:pt idx="6338">
                  <c:v>17877</c:v>
                </c:pt>
                <c:pt idx="6339">
                  <c:v>17877</c:v>
                </c:pt>
                <c:pt idx="6340">
                  <c:v>18284</c:v>
                </c:pt>
                <c:pt idx="6341">
                  <c:v>18338</c:v>
                </c:pt>
                <c:pt idx="6342">
                  <c:v>18312</c:v>
                </c:pt>
                <c:pt idx="6343">
                  <c:v>18412</c:v>
                </c:pt>
                <c:pt idx="6344">
                  <c:v>18145</c:v>
                </c:pt>
                <c:pt idx="6345">
                  <c:v>18122</c:v>
                </c:pt>
                <c:pt idx="6346">
                  <c:v>18298</c:v>
                </c:pt>
                <c:pt idx="6347">
                  <c:v>18260</c:v>
                </c:pt>
                <c:pt idx="6348">
                  <c:v>18245.5</c:v>
                </c:pt>
                <c:pt idx="6349">
                  <c:v>18245.5</c:v>
                </c:pt>
                <c:pt idx="6350">
                  <c:v>18525</c:v>
                </c:pt>
                <c:pt idx="6351">
                  <c:v>18624.5</c:v>
                </c:pt>
                <c:pt idx="6352">
                  <c:v>19382.5</c:v>
                </c:pt>
                <c:pt idx="6353">
                  <c:v>19875.5</c:v>
                </c:pt>
                <c:pt idx="6354">
                  <c:v>20885</c:v>
                </c:pt>
                <c:pt idx="6355">
                  <c:v>20955</c:v>
                </c:pt>
                <c:pt idx="6356">
                  <c:v>19979</c:v>
                </c:pt>
                <c:pt idx="6357">
                  <c:v>18706</c:v>
                </c:pt>
                <c:pt idx="6358">
                  <c:v>18979.5</c:v>
                </c:pt>
                <c:pt idx="6359">
                  <c:v>20079</c:v>
                </c:pt>
                <c:pt idx="6360">
                  <c:v>19833</c:v>
                </c:pt>
                <c:pt idx="6361">
                  <c:v>19485</c:v>
                </c:pt>
                <c:pt idx="6362">
                  <c:v>19697</c:v>
                </c:pt>
                <c:pt idx="6363">
                  <c:v>19596</c:v>
                </c:pt>
                <c:pt idx="6364">
                  <c:v>19596</c:v>
                </c:pt>
                <c:pt idx="6365">
                  <c:v>19542</c:v>
                </c:pt>
                <c:pt idx="6366">
                  <c:v>19290</c:v>
                </c:pt>
                <c:pt idx="6367">
                  <c:v>18873</c:v>
                </c:pt>
                <c:pt idx="6368">
                  <c:v>19209</c:v>
                </c:pt>
                <c:pt idx="6369">
                  <c:v>19298</c:v>
                </c:pt>
                <c:pt idx="6370">
                  <c:v>19016</c:v>
                </c:pt>
                <c:pt idx="6371">
                  <c:v>18966</c:v>
                </c:pt>
                <c:pt idx="6372">
                  <c:v>18973</c:v>
                </c:pt>
                <c:pt idx="6373">
                  <c:v>18810</c:v>
                </c:pt>
                <c:pt idx="6374">
                  <c:v>18831</c:v>
                </c:pt>
                <c:pt idx="6375">
                  <c:v>18693</c:v>
                </c:pt>
                <c:pt idx="6376">
                  <c:v>18215</c:v>
                </c:pt>
                <c:pt idx="6377">
                  <c:v>17908</c:v>
                </c:pt>
                <c:pt idx="6378">
                  <c:v>17980</c:v>
                </c:pt>
                <c:pt idx="6379">
                  <c:v>18561</c:v>
                </c:pt>
                <c:pt idx="6380">
                  <c:v>19036</c:v>
                </c:pt>
                <c:pt idx="6381">
                  <c:v>18657</c:v>
                </c:pt>
                <c:pt idx="6382">
                  <c:v>18472</c:v>
                </c:pt>
                <c:pt idx="6383">
                  <c:v>18324</c:v>
                </c:pt>
                <c:pt idx="6384">
                  <c:v>18348</c:v>
                </c:pt>
                <c:pt idx="6385">
                  <c:v>18053</c:v>
                </c:pt>
                <c:pt idx="6386">
                  <c:v>18501</c:v>
                </c:pt>
                <c:pt idx="6387">
                  <c:v>18736</c:v>
                </c:pt>
                <c:pt idx="6388">
                  <c:v>18858</c:v>
                </c:pt>
                <c:pt idx="6389">
                  <c:v>18969</c:v>
                </c:pt>
                <c:pt idx="6390">
                  <c:v>19042</c:v>
                </c:pt>
                <c:pt idx="6391">
                  <c:v>19554</c:v>
                </c:pt>
                <c:pt idx="6392">
                  <c:v>19800</c:v>
                </c:pt>
                <c:pt idx="6393">
                  <c:v>19323.5</c:v>
                </c:pt>
                <c:pt idx="6394">
                  <c:v>19250</c:v>
                </c:pt>
                <c:pt idx="6395">
                  <c:v>19695</c:v>
                </c:pt>
                <c:pt idx="6396">
                  <c:v>19446</c:v>
                </c:pt>
                <c:pt idx="6397">
                  <c:v>19182</c:v>
                </c:pt>
                <c:pt idx="6398">
                  <c:v>19308</c:v>
                </c:pt>
                <c:pt idx="6399">
                  <c:v>19270.5</c:v>
                </c:pt>
                <c:pt idx="6400">
                  <c:v>19245</c:v>
                </c:pt>
                <c:pt idx="6401">
                  <c:v>19224</c:v>
                </c:pt>
                <c:pt idx="6402">
                  <c:v>19129</c:v>
                </c:pt>
                <c:pt idx="6403">
                  <c:v>18587.5</c:v>
                </c:pt>
                <c:pt idx="6404">
                  <c:v>18751</c:v>
                </c:pt>
                <c:pt idx="6405">
                  <c:v>19027</c:v>
                </c:pt>
                <c:pt idx="6406">
                  <c:v>18979</c:v>
                </c:pt>
                <c:pt idx="6407">
                  <c:v>19094</c:v>
                </c:pt>
                <c:pt idx="6408">
                  <c:v>19143</c:v>
                </c:pt>
                <c:pt idx="6409">
                  <c:v>18738</c:v>
                </c:pt>
                <c:pt idx="6410">
                  <c:v>18583</c:v>
                </c:pt>
                <c:pt idx="6411">
                  <c:v>18899</c:v>
                </c:pt>
                <c:pt idx="6412">
                  <c:v>18435.5</c:v>
                </c:pt>
                <c:pt idx="6413">
                  <c:v>18334</c:v>
                </c:pt>
                <c:pt idx="6414">
                  <c:v>18422.5</c:v>
                </c:pt>
                <c:pt idx="6415">
                  <c:v>18339</c:v>
                </c:pt>
                <c:pt idx="6416">
                  <c:v>18653</c:v>
                </c:pt>
                <c:pt idx="6417">
                  <c:v>18826</c:v>
                </c:pt>
                <c:pt idx="6418">
                  <c:v>18482</c:v>
                </c:pt>
                <c:pt idx="6419">
                  <c:v>18567</c:v>
                </c:pt>
                <c:pt idx="6420">
                  <c:v>18665.5</c:v>
                </c:pt>
                <c:pt idx="6421">
                  <c:v>18473</c:v>
                </c:pt>
                <c:pt idx="6422">
                  <c:v>18595</c:v>
                </c:pt>
                <c:pt idx="6423">
                  <c:v>18584</c:v>
                </c:pt>
                <c:pt idx="6424">
                  <c:v>18408.5</c:v>
                </c:pt>
                <c:pt idx="6425">
                  <c:v>18465</c:v>
                </c:pt>
                <c:pt idx="6426">
                  <c:v>18867</c:v>
                </c:pt>
                <c:pt idx="6427">
                  <c:v>18746</c:v>
                </c:pt>
                <c:pt idx="6428">
                  <c:v>18668</c:v>
                </c:pt>
                <c:pt idx="6429">
                  <c:v>18668</c:v>
                </c:pt>
                <c:pt idx="6430">
                  <c:v>18864</c:v>
                </c:pt>
                <c:pt idx="6431">
                  <c:v>18762.5</c:v>
                </c:pt>
                <c:pt idx="6432">
                  <c:v>18565</c:v>
                </c:pt>
                <c:pt idx="6433">
                  <c:v>18717</c:v>
                </c:pt>
                <c:pt idx="6434">
                  <c:v>18661</c:v>
                </c:pt>
                <c:pt idx="6435">
                  <c:v>18473</c:v>
                </c:pt>
                <c:pt idx="6436">
                  <c:v>18999</c:v>
                </c:pt>
                <c:pt idx="6437">
                  <c:v>19317</c:v>
                </c:pt>
                <c:pt idx="6438">
                  <c:v>19493.5</c:v>
                </c:pt>
                <c:pt idx="6439">
                  <c:v>19846</c:v>
                </c:pt>
                <c:pt idx="6440">
                  <c:v>18839.5</c:v>
                </c:pt>
                <c:pt idx="6441">
                  <c:v>18647</c:v>
                </c:pt>
                <c:pt idx="6442">
                  <c:v>18334</c:v>
                </c:pt>
                <c:pt idx="6443">
                  <c:v>18311</c:v>
                </c:pt>
                <c:pt idx="6444">
                  <c:v>17964</c:v>
                </c:pt>
                <c:pt idx="6445">
                  <c:v>18013</c:v>
                </c:pt>
                <c:pt idx="6446">
                  <c:v>17994</c:v>
                </c:pt>
                <c:pt idx="6447">
                  <c:v>17826</c:v>
                </c:pt>
                <c:pt idx="6448">
                  <c:v>17693.5</c:v>
                </c:pt>
                <c:pt idx="6449">
                  <c:v>16948</c:v>
                </c:pt>
                <c:pt idx="6450">
                  <c:v>17052</c:v>
                </c:pt>
                <c:pt idx="6451">
                  <c:v>17330.5</c:v>
                </c:pt>
                <c:pt idx="6452">
                  <c:v>17259</c:v>
                </c:pt>
                <c:pt idx="6453">
                  <c:v>16914</c:v>
                </c:pt>
                <c:pt idx="6454">
                  <c:v>16609</c:v>
                </c:pt>
                <c:pt idx="6455">
                  <c:v>16241.5</c:v>
                </c:pt>
                <c:pt idx="6456">
                  <c:v>16019.5</c:v>
                </c:pt>
                <c:pt idx="6457">
                  <c:v>15953</c:v>
                </c:pt>
                <c:pt idx="6458">
                  <c:v>16478.5</c:v>
                </c:pt>
                <c:pt idx="6459">
                  <c:v>16628</c:v>
                </c:pt>
                <c:pt idx="6460">
                  <c:v>16878</c:v>
                </c:pt>
                <c:pt idx="6461">
                  <c:v>16460</c:v>
                </c:pt>
                <c:pt idx="6462">
                  <c:v>16602.5</c:v>
                </c:pt>
                <c:pt idx="6463">
                  <c:v>16301</c:v>
                </c:pt>
                <c:pt idx="6464">
                  <c:v>16371</c:v>
                </c:pt>
                <c:pt idx="6465">
                  <c:v>16271</c:v>
                </c:pt>
                <c:pt idx="6466">
                  <c:v>15753</c:v>
                </c:pt>
                <c:pt idx="6467">
                  <c:v>15391</c:v>
                </c:pt>
                <c:pt idx="6468">
                  <c:v>15630</c:v>
                </c:pt>
                <c:pt idx="6469">
                  <c:v>15297</c:v>
                </c:pt>
                <c:pt idx="6470">
                  <c:v>15230</c:v>
                </c:pt>
                <c:pt idx="6471">
                  <c:v>15142</c:v>
                </c:pt>
                <c:pt idx="6472">
                  <c:v>15080</c:v>
                </c:pt>
                <c:pt idx="6473">
                  <c:v>14949</c:v>
                </c:pt>
                <c:pt idx="6474">
                  <c:v>14725</c:v>
                </c:pt>
                <c:pt idx="6475">
                  <c:v>15484</c:v>
                </c:pt>
                <c:pt idx="6476">
                  <c:v>15608</c:v>
                </c:pt>
                <c:pt idx="6477">
                  <c:v>15713</c:v>
                </c:pt>
                <c:pt idx="6478">
                  <c:v>15720</c:v>
                </c:pt>
                <c:pt idx="6479">
                  <c:v>15686</c:v>
                </c:pt>
                <c:pt idx="6480">
                  <c:v>15217</c:v>
                </c:pt>
                <c:pt idx="6481">
                  <c:v>15261.5</c:v>
                </c:pt>
                <c:pt idx="6482">
                  <c:v>15438</c:v>
                </c:pt>
                <c:pt idx="6483">
                  <c:v>15367</c:v>
                </c:pt>
                <c:pt idx="6484">
                  <c:v>15185</c:v>
                </c:pt>
                <c:pt idx="6485">
                  <c:v>15363.5</c:v>
                </c:pt>
                <c:pt idx="6486">
                  <c:v>15546.5</c:v>
                </c:pt>
                <c:pt idx="6487">
                  <c:v>15342</c:v>
                </c:pt>
                <c:pt idx="6488">
                  <c:v>15530</c:v>
                </c:pt>
                <c:pt idx="6489">
                  <c:v>15743</c:v>
                </c:pt>
                <c:pt idx="6490">
                  <c:v>15600</c:v>
                </c:pt>
                <c:pt idx="6491">
                  <c:v>16096</c:v>
                </c:pt>
                <c:pt idx="6492">
                  <c:v>16306</c:v>
                </c:pt>
                <c:pt idx="6493">
                  <c:v>16573</c:v>
                </c:pt>
                <c:pt idx="6494">
                  <c:v>16596.5</c:v>
                </c:pt>
                <c:pt idx="6495">
                  <c:v>16470</c:v>
                </c:pt>
                <c:pt idx="6496">
                  <c:v>16295</c:v>
                </c:pt>
                <c:pt idx="6497">
                  <c:v>16302</c:v>
                </c:pt>
                <c:pt idx="6498">
                  <c:v>16223</c:v>
                </c:pt>
                <c:pt idx="6499">
                  <c:v>16241</c:v>
                </c:pt>
                <c:pt idx="6500">
                  <c:v>16270</c:v>
                </c:pt>
                <c:pt idx="6501">
                  <c:v>16530</c:v>
                </c:pt>
                <c:pt idx="6502">
                  <c:v>17055</c:v>
                </c:pt>
                <c:pt idx="6503">
                  <c:v>16732.5</c:v>
                </c:pt>
                <c:pt idx="6504">
                  <c:v>16609</c:v>
                </c:pt>
                <c:pt idx="6505">
                  <c:v>16470</c:v>
                </c:pt>
                <c:pt idx="6506">
                  <c:v>16253.5</c:v>
                </c:pt>
                <c:pt idx="6507">
                  <c:v>16210</c:v>
                </c:pt>
                <c:pt idx="6508">
                  <c:v>16608</c:v>
                </c:pt>
                <c:pt idx="6509">
                  <c:v>16377</c:v>
                </c:pt>
                <c:pt idx="6510">
                  <c:v>15928</c:v>
                </c:pt>
                <c:pt idx="6511">
                  <c:v>15553</c:v>
                </c:pt>
                <c:pt idx="6512">
                  <c:v>15580</c:v>
                </c:pt>
                <c:pt idx="6513">
                  <c:v>15533</c:v>
                </c:pt>
                <c:pt idx="6514">
                  <c:v>15579</c:v>
                </c:pt>
                <c:pt idx="6515">
                  <c:v>15375</c:v>
                </c:pt>
                <c:pt idx="6516">
                  <c:v>15260</c:v>
                </c:pt>
                <c:pt idx="6517">
                  <c:v>15260</c:v>
                </c:pt>
                <c:pt idx="6518">
                  <c:v>15260</c:v>
                </c:pt>
                <c:pt idx="6519">
                  <c:v>14966</c:v>
                </c:pt>
                <c:pt idx="6520">
                  <c:v>14999</c:v>
                </c:pt>
                <c:pt idx="6521">
                  <c:v>15074</c:v>
                </c:pt>
                <c:pt idx="6522">
                  <c:v>15074</c:v>
                </c:pt>
                <c:pt idx="6523">
                  <c:v>14756</c:v>
                </c:pt>
                <c:pt idx="6524">
                  <c:v>15126</c:v>
                </c:pt>
                <c:pt idx="6525">
                  <c:v>15191</c:v>
                </c:pt>
                <c:pt idx="6526">
                  <c:v>15483</c:v>
                </c:pt>
                <c:pt idx="6527">
                  <c:v>15486</c:v>
                </c:pt>
                <c:pt idx="6528">
                  <c:v>15235.5</c:v>
                </c:pt>
                <c:pt idx="6529">
                  <c:v>15029</c:v>
                </c:pt>
                <c:pt idx="6530">
                  <c:v>14585</c:v>
                </c:pt>
                <c:pt idx="6531">
                  <c:v>14241</c:v>
                </c:pt>
                <c:pt idx="6532">
                  <c:v>14413.5</c:v>
                </c:pt>
                <c:pt idx="6533">
                  <c:v>14722</c:v>
                </c:pt>
                <c:pt idx="6534">
                  <c:v>14417</c:v>
                </c:pt>
                <c:pt idx="6535">
                  <c:v>14721</c:v>
                </c:pt>
                <c:pt idx="6536">
                  <c:v>14971.5</c:v>
                </c:pt>
                <c:pt idx="6537">
                  <c:v>14792</c:v>
                </c:pt>
                <c:pt idx="6538">
                  <c:v>14293</c:v>
                </c:pt>
                <c:pt idx="6539">
                  <c:v>14692</c:v>
                </c:pt>
                <c:pt idx="6540">
                  <c:v>14730.5</c:v>
                </c:pt>
                <c:pt idx="6541">
                  <c:v>14993</c:v>
                </c:pt>
                <c:pt idx="6542">
                  <c:v>14846</c:v>
                </c:pt>
                <c:pt idx="6543">
                  <c:v>15109</c:v>
                </c:pt>
                <c:pt idx="6544">
                  <c:v>15274</c:v>
                </c:pt>
                <c:pt idx="6545">
                  <c:v>15255.5</c:v>
                </c:pt>
                <c:pt idx="6546">
                  <c:v>15070</c:v>
                </c:pt>
                <c:pt idx="6547">
                  <c:v>15122.75</c:v>
                </c:pt>
                <c:pt idx="6548">
                  <c:v>15179</c:v>
                </c:pt>
                <c:pt idx="6549">
                  <c:v>15098.75</c:v>
                </c:pt>
                <c:pt idx="6550">
                  <c:v>14764.75</c:v>
                </c:pt>
                <c:pt idx="6551">
                  <c:v>14690.5</c:v>
                </c:pt>
                <c:pt idx="6552">
                  <c:v>14648</c:v>
                </c:pt>
                <c:pt idx="6553">
                  <c:v>14589</c:v>
                </c:pt>
                <c:pt idx="6554">
                  <c:v>14542</c:v>
                </c:pt>
                <c:pt idx="6555">
                  <c:v>14178.5</c:v>
                </c:pt>
                <c:pt idx="6556">
                  <c:v>14194.5</c:v>
                </c:pt>
                <c:pt idx="6557">
                  <c:v>13927.5</c:v>
                </c:pt>
                <c:pt idx="6558">
                  <c:v>13898.5</c:v>
                </c:pt>
                <c:pt idx="6559">
                  <c:v>14068</c:v>
                </c:pt>
                <c:pt idx="6560">
                  <c:v>14291</c:v>
                </c:pt>
                <c:pt idx="6561">
                  <c:v>14325</c:v>
                </c:pt>
                <c:pt idx="6562">
                  <c:v>14322.5</c:v>
                </c:pt>
                <c:pt idx="6563">
                  <c:v>14037</c:v>
                </c:pt>
                <c:pt idx="6564">
                  <c:v>13793.5</c:v>
                </c:pt>
                <c:pt idx="6565">
                  <c:v>13614.5</c:v>
                </c:pt>
                <c:pt idx="6566">
                  <c:v>13878.5</c:v>
                </c:pt>
                <c:pt idx="6567">
                  <c:v>14139.5</c:v>
                </c:pt>
                <c:pt idx="6568">
                  <c:v>14311</c:v>
                </c:pt>
                <c:pt idx="6569">
                  <c:v>14447</c:v>
                </c:pt>
                <c:pt idx="6570">
                  <c:v>13992</c:v>
                </c:pt>
                <c:pt idx="6571">
                  <c:v>13717</c:v>
                </c:pt>
                <c:pt idx="6572">
                  <c:v>13848</c:v>
                </c:pt>
                <c:pt idx="6573">
                  <c:v>14079.5</c:v>
                </c:pt>
                <c:pt idx="6574">
                  <c:v>13871</c:v>
                </c:pt>
                <c:pt idx="6575">
                  <c:v>13677.5</c:v>
                </c:pt>
                <c:pt idx="6576">
                  <c:v>13466</c:v>
                </c:pt>
                <c:pt idx="6577">
                  <c:v>13734.5</c:v>
                </c:pt>
                <c:pt idx="6578">
                  <c:v>14210</c:v>
                </c:pt>
                <c:pt idx="6579">
                  <c:v>14261.5</c:v>
                </c:pt>
                <c:pt idx="6580">
                  <c:v>13907.5</c:v>
                </c:pt>
                <c:pt idx="6581">
                  <c:v>13629</c:v>
                </c:pt>
                <c:pt idx="6582">
                  <c:v>13647</c:v>
                </c:pt>
                <c:pt idx="6583">
                  <c:v>13233</c:v>
                </c:pt>
                <c:pt idx="6584">
                  <c:v>12824.5</c:v>
                </c:pt>
                <c:pt idx="6585">
                  <c:v>12339</c:v>
                </c:pt>
                <c:pt idx="6586">
                  <c:v>12659</c:v>
                </c:pt>
                <c:pt idx="6587">
                  <c:v>12977</c:v>
                </c:pt>
                <c:pt idx="6588">
                  <c:v>12977</c:v>
                </c:pt>
                <c:pt idx="6589">
                  <c:v>12977</c:v>
                </c:pt>
                <c:pt idx="6590">
                  <c:v>12496</c:v>
                </c:pt>
                <c:pt idx="6591">
                  <c:v>12524.5</c:v>
                </c:pt>
                <c:pt idx="6592">
                  <c:v>12483</c:v>
                </c:pt>
                <c:pt idx="6593">
                  <c:v>12581.5</c:v>
                </c:pt>
                <c:pt idx="6594">
                  <c:v>12356.5</c:v>
                </c:pt>
                <c:pt idx="6595">
                  <c:v>12546</c:v>
                </c:pt>
                <c:pt idx="6596">
                  <c:v>12635</c:v>
                </c:pt>
                <c:pt idx="6597">
                  <c:v>12798</c:v>
                </c:pt>
                <c:pt idx="6598">
                  <c:v>12508.5</c:v>
                </c:pt>
                <c:pt idx="6599">
                  <c:v>12751</c:v>
                </c:pt>
                <c:pt idx="6600">
                  <c:v>12628</c:v>
                </c:pt>
                <c:pt idx="6601">
                  <c:v>12626.5</c:v>
                </c:pt>
                <c:pt idx="6602">
                  <c:v>12658</c:v>
                </c:pt>
                <c:pt idx="6603">
                  <c:v>13158</c:v>
                </c:pt>
                <c:pt idx="6604">
                  <c:v>13516</c:v>
                </c:pt>
                <c:pt idx="6605">
                  <c:v>13410</c:v>
                </c:pt>
                <c:pt idx="6606">
                  <c:v>13391</c:v>
                </c:pt>
                <c:pt idx="6607">
                  <c:v>13915</c:v>
                </c:pt>
                <c:pt idx="6608">
                  <c:v>13708.5</c:v>
                </c:pt>
                <c:pt idx="6609">
                  <c:v>13708.5</c:v>
                </c:pt>
                <c:pt idx="6610">
                  <c:v>14258</c:v>
                </c:pt>
                <c:pt idx="6611">
                  <c:v>13930.5</c:v>
                </c:pt>
                <c:pt idx="6612">
                  <c:v>14099</c:v>
                </c:pt>
                <c:pt idx="6613">
                  <c:v>14260</c:v>
                </c:pt>
                <c:pt idx="6614">
                  <c:v>14241</c:v>
                </c:pt>
                <c:pt idx="6615">
                  <c:v>14318</c:v>
                </c:pt>
                <c:pt idx="6616">
                  <c:v>14014</c:v>
                </c:pt>
                <c:pt idx="6617">
                  <c:v>13739</c:v>
                </c:pt>
                <c:pt idx="6618">
                  <c:v>13941.5</c:v>
                </c:pt>
                <c:pt idx="6619">
                  <c:v>13711.5</c:v>
                </c:pt>
                <c:pt idx="6620">
                  <c:v>13048</c:v>
                </c:pt>
                <c:pt idx="6621">
                  <c:v>13069</c:v>
                </c:pt>
                <c:pt idx="6622">
                  <c:v>12957</c:v>
                </c:pt>
                <c:pt idx="6623">
                  <c:v>12664</c:v>
                </c:pt>
                <c:pt idx="6624">
                  <c:v>12664</c:v>
                </c:pt>
                <c:pt idx="6625">
                  <c:v>12625.5</c:v>
                </c:pt>
                <c:pt idx="6626">
                  <c:v>12776</c:v>
                </c:pt>
                <c:pt idx="6627">
                  <c:v>12767</c:v>
                </c:pt>
                <c:pt idx="6628">
                  <c:v>12588</c:v>
                </c:pt>
                <c:pt idx="6629">
                  <c:v>12957</c:v>
                </c:pt>
                <c:pt idx="6630">
                  <c:v>13021</c:v>
                </c:pt>
                <c:pt idx="6631">
                  <c:v>12967.5</c:v>
                </c:pt>
                <c:pt idx="6632">
                  <c:v>12922</c:v>
                </c:pt>
                <c:pt idx="6633">
                  <c:v>13145</c:v>
                </c:pt>
                <c:pt idx="6634">
                  <c:v>13405</c:v>
                </c:pt>
                <c:pt idx="6635">
                  <c:v>13460</c:v>
                </c:pt>
                <c:pt idx="6636">
                  <c:v>13563.5</c:v>
                </c:pt>
                <c:pt idx="6637">
                  <c:v>13267.5</c:v>
                </c:pt>
                <c:pt idx="6638">
                  <c:v>13093</c:v>
                </c:pt>
                <c:pt idx="6639">
                  <c:v>12915</c:v>
                </c:pt>
                <c:pt idx="6640">
                  <c:v>12685</c:v>
                </c:pt>
                <c:pt idx="6641">
                  <c:v>12714.5</c:v>
                </c:pt>
                <c:pt idx="6642">
                  <c:v>12681</c:v>
                </c:pt>
                <c:pt idx="6643">
                  <c:v>12671.5</c:v>
                </c:pt>
                <c:pt idx="6644">
                  <c:v>12367</c:v>
                </c:pt>
                <c:pt idx="6645">
                  <c:v>12817.5</c:v>
                </c:pt>
                <c:pt idx="6646">
                  <c:v>12725.5</c:v>
                </c:pt>
                <c:pt idx="6647">
                  <c:v>12654.5</c:v>
                </c:pt>
                <c:pt idx="6648">
                  <c:v>12402</c:v>
                </c:pt>
                <c:pt idx="6649">
                  <c:v>11787.5</c:v>
                </c:pt>
                <c:pt idx="6650">
                  <c:v>11932.5</c:v>
                </c:pt>
                <c:pt idx="6651">
                  <c:v>11982</c:v>
                </c:pt>
                <c:pt idx="6652">
                  <c:v>12157</c:v>
                </c:pt>
                <c:pt idx="6653">
                  <c:v>11957</c:v>
                </c:pt>
                <c:pt idx="6654">
                  <c:v>11655</c:v>
                </c:pt>
                <c:pt idx="6655">
                  <c:v>10604</c:v>
                </c:pt>
                <c:pt idx="6656">
                  <c:v>10913</c:v>
                </c:pt>
                <c:pt idx="6657">
                  <c:v>11456</c:v>
                </c:pt>
                <c:pt idx="6658">
                  <c:v>11218.25</c:v>
                </c:pt>
                <c:pt idx="6659">
                  <c:v>11713</c:v>
                </c:pt>
                <c:pt idx="6660">
                  <c:v>11582.5</c:v>
                </c:pt>
                <c:pt idx="6661">
                  <c:v>11436</c:v>
                </c:pt>
                <c:pt idx="6662">
                  <c:v>11590</c:v>
                </c:pt>
                <c:pt idx="6663">
                  <c:v>11460.5</c:v>
                </c:pt>
                <c:pt idx="6664">
                  <c:v>11656</c:v>
                </c:pt>
                <c:pt idx="6665">
                  <c:v>11630</c:v>
                </c:pt>
                <c:pt idx="6666">
                  <c:v>11422</c:v>
                </c:pt>
                <c:pt idx="6667">
                  <c:v>11384</c:v>
                </c:pt>
                <c:pt idx="6668">
                  <c:v>11251.5</c:v>
                </c:pt>
                <c:pt idx="6669">
                  <c:v>10982</c:v>
                </c:pt>
                <c:pt idx="6670">
                  <c:v>11278</c:v>
                </c:pt>
                <c:pt idx="6671">
                  <c:v>11202</c:v>
                </c:pt>
                <c:pt idx="6672">
                  <c:v>10978</c:v>
                </c:pt>
                <c:pt idx="6673">
                  <c:v>10993.5</c:v>
                </c:pt>
                <c:pt idx="6674">
                  <c:v>10696</c:v>
                </c:pt>
                <c:pt idx="6675">
                  <c:v>10780</c:v>
                </c:pt>
                <c:pt idx="6676">
                  <c:v>10812</c:v>
                </c:pt>
                <c:pt idx="6677">
                  <c:v>10808</c:v>
                </c:pt>
                <c:pt idx="6678">
                  <c:v>10757.5</c:v>
                </c:pt>
                <c:pt idx="6679">
                  <c:v>11107.5</c:v>
                </c:pt>
                <c:pt idx="6680">
                  <c:v>10711.5</c:v>
                </c:pt>
                <c:pt idx="6681">
                  <c:v>10559.5</c:v>
                </c:pt>
                <c:pt idx="6682">
                  <c:v>10426</c:v>
                </c:pt>
                <c:pt idx="6683">
                  <c:v>10568</c:v>
                </c:pt>
                <c:pt idx="6684">
                  <c:v>10593</c:v>
                </c:pt>
                <c:pt idx="6685">
                  <c:v>10322</c:v>
                </c:pt>
                <c:pt idx="6686">
                  <c:v>10381</c:v>
                </c:pt>
                <c:pt idx="6687">
                  <c:v>10370</c:v>
                </c:pt>
                <c:pt idx="6688">
                  <c:v>10168</c:v>
                </c:pt>
                <c:pt idx="6689">
                  <c:v>9478</c:v>
                </c:pt>
                <c:pt idx="6690">
                  <c:v>9580</c:v>
                </c:pt>
                <c:pt idx="6691">
                  <c:v>9538</c:v>
                </c:pt>
                <c:pt idx="6692">
                  <c:v>10031</c:v>
                </c:pt>
                <c:pt idx="6693">
                  <c:v>10033</c:v>
                </c:pt>
                <c:pt idx="6694">
                  <c:v>10033</c:v>
                </c:pt>
                <c:pt idx="6695">
                  <c:v>9729</c:v>
                </c:pt>
                <c:pt idx="6696">
                  <c:v>9838.5</c:v>
                </c:pt>
                <c:pt idx="6697">
                  <c:v>9976</c:v>
                </c:pt>
                <c:pt idx="6698">
                  <c:v>9923.5</c:v>
                </c:pt>
                <c:pt idx="6699">
                  <c:v>9727</c:v>
                </c:pt>
                <c:pt idx="6700">
                  <c:v>9975</c:v>
                </c:pt>
                <c:pt idx="6701">
                  <c:v>10073</c:v>
                </c:pt>
                <c:pt idx="6702">
                  <c:v>10419.5</c:v>
                </c:pt>
                <c:pt idx="6703">
                  <c:v>10270.5</c:v>
                </c:pt>
                <c:pt idx="6704">
                  <c:v>9888</c:v>
                </c:pt>
                <c:pt idx="6705">
                  <c:v>10062.5</c:v>
                </c:pt>
                <c:pt idx="6706">
                  <c:v>10093</c:v>
                </c:pt>
                <c:pt idx="6707">
                  <c:v>9959</c:v>
                </c:pt>
                <c:pt idx="6708">
                  <c:v>9644</c:v>
                </c:pt>
                <c:pt idx="6709">
                  <c:v>9829</c:v>
                </c:pt>
                <c:pt idx="6710">
                  <c:v>9655</c:v>
                </c:pt>
                <c:pt idx="6711">
                  <c:v>9719</c:v>
                </c:pt>
                <c:pt idx="6712">
                  <c:v>9875</c:v>
                </c:pt>
                <c:pt idx="6713">
                  <c:v>9918</c:v>
                </c:pt>
                <c:pt idx="6714">
                  <c:v>9844</c:v>
                </c:pt>
                <c:pt idx="6715">
                  <c:v>9842</c:v>
                </c:pt>
                <c:pt idx="6716">
                  <c:v>10365.5</c:v>
                </c:pt>
                <c:pt idx="6717">
                  <c:v>10014.5</c:v>
                </c:pt>
                <c:pt idx="6718">
                  <c:v>9994</c:v>
                </c:pt>
                <c:pt idx="6719">
                  <c:v>9907</c:v>
                </c:pt>
                <c:pt idx="6720">
                  <c:v>9918</c:v>
                </c:pt>
                <c:pt idx="6721">
                  <c:v>10131</c:v>
                </c:pt>
                <c:pt idx="6722">
                  <c:v>10138</c:v>
                </c:pt>
                <c:pt idx="6723">
                  <c:v>10463</c:v>
                </c:pt>
                <c:pt idx="6724">
                  <c:v>10614</c:v>
                </c:pt>
                <c:pt idx="6725">
                  <c:v>10439.5</c:v>
                </c:pt>
                <c:pt idx="6726">
                  <c:v>10442</c:v>
                </c:pt>
                <c:pt idx="6727">
                  <c:v>10529</c:v>
                </c:pt>
                <c:pt idx="6728">
                  <c:v>10554.75</c:v>
                </c:pt>
                <c:pt idx="6729">
                  <c:v>10347.5</c:v>
                </c:pt>
                <c:pt idx="6730">
                  <c:v>10367</c:v>
                </c:pt>
                <c:pt idx="6731">
                  <c:v>10245.5</c:v>
                </c:pt>
                <c:pt idx="6732">
                  <c:v>10405</c:v>
                </c:pt>
                <c:pt idx="6733">
                  <c:v>10488.5</c:v>
                </c:pt>
                <c:pt idx="6734">
                  <c:v>10430</c:v>
                </c:pt>
                <c:pt idx="6735">
                  <c:v>10547</c:v>
                </c:pt>
                <c:pt idx="6736">
                  <c:v>10585</c:v>
                </c:pt>
                <c:pt idx="6737">
                  <c:v>10364</c:v>
                </c:pt>
                <c:pt idx="6738">
                  <c:v>10046</c:v>
                </c:pt>
                <c:pt idx="6739">
                  <c:v>10103.5</c:v>
                </c:pt>
                <c:pt idx="6740">
                  <c:v>9877.5</c:v>
                </c:pt>
                <c:pt idx="6741">
                  <c:v>9835</c:v>
                </c:pt>
                <c:pt idx="6742">
                  <c:v>9770.5</c:v>
                </c:pt>
                <c:pt idx="6743">
                  <c:v>9600</c:v>
                </c:pt>
                <c:pt idx="6744">
                  <c:v>9548</c:v>
                </c:pt>
                <c:pt idx="6745">
                  <c:v>9472.5</c:v>
                </c:pt>
                <c:pt idx="6746">
                  <c:v>9626</c:v>
                </c:pt>
                <c:pt idx="6747">
                  <c:v>9376</c:v>
                </c:pt>
                <c:pt idx="6748">
                  <c:v>9389.5</c:v>
                </c:pt>
                <c:pt idx="6749">
                  <c:v>9271.5</c:v>
                </c:pt>
                <c:pt idx="6750">
                  <c:v>9068</c:v>
                </c:pt>
                <c:pt idx="6751">
                  <c:v>8939.5</c:v>
                </c:pt>
                <c:pt idx="6752">
                  <c:v>8911.5</c:v>
                </c:pt>
                <c:pt idx="6753">
                  <c:v>8693</c:v>
                </c:pt>
                <c:pt idx="6754">
                  <c:v>8267</c:v>
                </c:pt>
                <c:pt idx="6755">
                  <c:v>8735.5</c:v>
                </c:pt>
                <c:pt idx="6756">
                  <c:v>8875</c:v>
                </c:pt>
                <c:pt idx="6757">
                  <c:v>9165</c:v>
                </c:pt>
                <c:pt idx="6758">
                  <c:v>8742</c:v>
                </c:pt>
                <c:pt idx="6759">
                  <c:v>8864.5</c:v>
                </c:pt>
                <c:pt idx="6760">
                  <c:v>8943.5</c:v>
                </c:pt>
                <c:pt idx="6761">
                  <c:v>8943</c:v>
                </c:pt>
                <c:pt idx="6762">
                  <c:v>8812.5</c:v>
                </c:pt>
                <c:pt idx="6763">
                  <c:v>8945.5</c:v>
                </c:pt>
                <c:pt idx="6764">
                  <c:v>8724</c:v>
                </c:pt>
                <c:pt idx="6765">
                  <c:v>8656</c:v>
                </c:pt>
                <c:pt idx="6766">
                  <c:v>8640</c:v>
                </c:pt>
                <c:pt idx="6767">
                  <c:v>8487</c:v>
                </c:pt>
                <c:pt idx="6768">
                  <c:v>8656.5</c:v>
                </c:pt>
                <c:pt idx="6769">
                  <c:v>8709</c:v>
                </c:pt>
                <c:pt idx="6770">
                  <c:v>8506</c:v>
                </c:pt>
                <c:pt idx="6771">
                  <c:v>8706.5</c:v>
                </c:pt>
                <c:pt idx="6772">
                  <c:v>8587</c:v>
                </c:pt>
                <c:pt idx="6773">
                  <c:v>8723.5</c:v>
                </c:pt>
                <c:pt idx="6774">
                  <c:v>8847.5</c:v>
                </c:pt>
                <c:pt idx="6775">
                  <c:v>8597.5</c:v>
                </c:pt>
                <c:pt idx="6776">
                  <c:v>8631.5</c:v>
                </c:pt>
                <c:pt idx="6777">
                  <c:v>8599.5</c:v>
                </c:pt>
                <c:pt idx="6778">
                  <c:v>8599.5</c:v>
                </c:pt>
                <c:pt idx="6779">
                  <c:v>8599.5</c:v>
                </c:pt>
                <c:pt idx="6780">
                  <c:v>8707</c:v>
                </c:pt>
                <c:pt idx="6781">
                  <c:v>8660.5</c:v>
                </c:pt>
                <c:pt idx="6782">
                  <c:v>8780</c:v>
                </c:pt>
                <c:pt idx="6783">
                  <c:v>8780</c:v>
                </c:pt>
                <c:pt idx="6784">
                  <c:v>8465</c:v>
                </c:pt>
                <c:pt idx="6785">
                  <c:v>8486</c:v>
                </c:pt>
                <c:pt idx="6786">
                  <c:v>8572.5</c:v>
                </c:pt>
                <c:pt idx="6787">
                  <c:v>8470</c:v>
                </c:pt>
                <c:pt idx="6788">
                  <c:v>8525.5</c:v>
                </c:pt>
                <c:pt idx="6789">
                  <c:v>8234.5</c:v>
                </c:pt>
                <c:pt idx="6790">
                  <c:v>8200.5</c:v>
                </c:pt>
                <c:pt idx="6791">
                  <c:v>8355.5</c:v>
                </c:pt>
                <c:pt idx="6792">
                  <c:v>8542.5</c:v>
                </c:pt>
                <c:pt idx="6793">
                  <c:v>8359.5</c:v>
                </c:pt>
                <c:pt idx="6794">
                  <c:v>8558</c:v>
                </c:pt>
                <c:pt idx="6795">
                  <c:v>8563</c:v>
                </c:pt>
                <c:pt idx="6796">
                  <c:v>8518</c:v>
                </c:pt>
                <c:pt idx="6797">
                  <c:v>8711</c:v>
                </c:pt>
                <c:pt idx="6798">
                  <c:v>8673.25</c:v>
                </c:pt>
                <c:pt idx="6799">
                  <c:v>8519</c:v>
                </c:pt>
                <c:pt idx="6800">
                  <c:v>8635.5</c:v>
                </c:pt>
                <c:pt idx="6801">
                  <c:v>8620.5</c:v>
                </c:pt>
                <c:pt idx="6802">
                  <c:v>8553</c:v>
                </c:pt>
                <c:pt idx="6803">
                  <c:v>8583</c:v>
                </c:pt>
                <c:pt idx="6804">
                  <c:v>8419.25</c:v>
                </c:pt>
                <c:pt idx="6805">
                  <c:v>8361.5</c:v>
                </c:pt>
                <c:pt idx="6806">
                  <c:v>8480.75</c:v>
                </c:pt>
                <c:pt idx="6807">
                  <c:v>8507</c:v>
                </c:pt>
                <c:pt idx="6808">
                  <c:v>8121.5</c:v>
                </c:pt>
                <c:pt idx="6809">
                  <c:v>8178</c:v>
                </c:pt>
                <c:pt idx="6810">
                  <c:v>8055.5</c:v>
                </c:pt>
                <c:pt idx="6811">
                  <c:v>7845</c:v>
                </c:pt>
                <c:pt idx="6812">
                  <c:v>7561.5</c:v>
                </c:pt>
                <c:pt idx="6813">
                  <c:v>7789.5</c:v>
                </c:pt>
                <c:pt idx="6814">
                  <c:v>8246.5</c:v>
                </c:pt>
                <c:pt idx="6815">
                  <c:v>8327</c:v>
                </c:pt>
                <c:pt idx="6816">
                  <c:v>8381</c:v>
                </c:pt>
                <c:pt idx="6817">
                  <c:v>8326.5</c:v>
                </c:pt>
                <c:pt idx="6818">
                  <c:v>8557.5</c:v>
                </c:pt>
                <c:pt idx="6819">
                  <c:v>8752</c:v>
                </c:pt>
                <c:pt idx="6820">
                  <c:v>8588.5</c:v>
                </c:pt>
                <c:pt idx="6821">
                  <c:v>8496</c:v>
                </c:pt>
                <c:pt idx="6822">
                  <c:v>8318</c:v>
                </c:pt>
                <c:pt idx="6823">
                  <c:v>8465</c:v>
                </c:pt>
                <c:pt idx="6824">
                  <c:v>8491</c:v>
                </c:pt>
                <c:pt idx="6825">
                  <c:v>8653.5</c:v>
                </c:pt>
                <c:pt idx="6826">
                  <c:v>8697.5</c:v>
                </c:pt>
                <c:pt idx="6827">
                  <c:v>8972.75</c:v>
                </c:pt>
                <c:pt idx="6828">
                  <c:v>9316.5</c:v>
                </c:pt>
                <c:pt idx="6829">
                  <c:v>9359</c:v>
                </c:pt>
                <c:pt idx="6830">
                  <c:v>8556</c:v>
                </c:pt>
                <c:pt idx="6831">
                  <c:v>8858</c:v>
                </c:pt>
                <c:pt idx="6832">
                  <c:v>8725</c:v>
                </c:pt>
                <c:pt idx="6833">
                  <c:v>8797.5</c:v>
                </c:pt>
                <c:pt idx="6834">
                  <c:v>8574</c:v>
                </c:pt>
                <c:pt idx="6835">
                  <c:v>8518.5</c:v>
                </c:pt>
                <c:pt idx="6836">
                  <c:v>8563</c:v>
                </c:pt>
                <c:pt idx="6837">
                  <c:v>8857.5</c:v>
                </c:pt>
                <c:pt idx="6838">
                  <c:v>8621.5</c:v>
                </c:pt>
                <c:pt idx="6839">
                  <c:v>8729</c:v>
                </c:pt>
                <c:pt idx="6840">
                  <c:v>8749.5</c:v>
                </c:pt>
                <c:pt idx="6841">
                  <c:v>8658.5</c:v>
                </c:pt>
                <c:pt idx="6842">
                  <c:v>8612.25</c:v>
                </c:pt>
                <c:pt idx="6843">
                  <c:v>8612.25</c:v>
                </c:pt>
                <c:pt idx="6844">
                  <c:v>8612.25</c:v>
                </c:pt>
                <c:pt idx="6845">
                  <c:v>8408</c:v>
                </c:pt>
                <c:pt idx="6846">
                  <c:v>8386.25</c:v>
                </c:pt>
                <c:pt idx="6847">
                  <c:v>8448.5</c:v>
                </c:pt>
                <c:pt idx="6848">
                  <c:v>8278</c:v>
                </c:pt>
                <c:pt idx="6849">
                  <c:v>8323.5</c:v>
                </c:pt>
                <c:pt idx="6850">
                  <c:v>8442</c:v>
                </c:pt>
                <c:pt idx="6851">
                  <c:v>8549.5</c:v>
                </c:pt>
                <c:pt idx="6852">
                  <c:v>8350.5</c:v>
                </c:pt>
                <c:pt idx="6853">
                  <c:v>8510.5</c:v>
                </c:pt>
                <c:pt idx="6854">
                  <c:v>8524.5</c:v>
                </c:pt>
                <c:pt idx="6855">
                  <c:v>8829.75</c:v>
                </c:pt>
                <c:pt idx="6856">
                  <c:v>8953</c:v>
                </c:pt>
                <c:pt idx="6857">
                  <c:v>8960.5</c:v>
                </c:pt>
                <c:pt idx="6858">
                  <c:v>8881</c:v>
                </c:pt>
                <c:pt idx="6859">
                  <c:v>9105</c:v>
                </c:pt>
                <c:pt idx="6860">
                  <c:v>9237.5</c:v>
                </c:pt>
                <c:pt idx="6861">
                  <c:v>9295.5</c:v>
                </c:pt>
                <c:pt idx="6862">
                  <c:v>9068.5</c:v>
                </c:pt>
                <c:pt idx="6863">
                  <c:v>9059</c:v>
                </c:pt>
                <c:pt idx="6864">
                  <c:v>9095.75</c:v>
                </c:pt>
                <c:pt idx="6865">
                  <c:v>9156</c:v>
                </c:pt>
                <c:pt idx="6866">
                  <c:v>9166</c:v>
                </c:pt>
                <c:pt idx="6867">
                  <c:v>9261</c:v>
                </c:pt>
                <c:pt idx="6868">
                  <c:v>9409</c:v>
                </c:pt>
                <c:pt idx="6869">
                  <c:v>9409</c:v>
                </c:pt>
                <c:pt idx="6870">
                  <c:v>9478.75</c:v>
                </c:pt>
                <c:pt idx="6871">
                  <c:v>9402.5</c:v>
                </c:pt>
                <c:pt idx="6872">
                  <c:v>8979</c:v>
                </c:pt>
                <c:pt idx="6873">
                  <c:v>9024.5</c:v>
                </c:pt>
                <c:pt idx="6874">
                  <c:v>8561.75</c:v>
                </c:pt>
                <c:pt idx="6875">
                  <c:v>8667.75</c:v>
                </c:pt>
                <c:pt idx="6876">
                  <c:v>8843</c:v>
                </c:pt>
                <c:pt idx="6877">
                  <c:v>8589</c:v>
                </c:pt>
                <c:pt idx="6878">
                  <c:v>8598.5</c:v>
                </c:pt>
                <c:pt idx="6879">
                  <c:v>8680.5</c:v>
                </c:pt>
                <c:pt idx="6880">
                  <c:v>8755.25</c:v>
                </c:pt>
                <c:pt idx="6881">
                  <c:v>8592.75</c:v>
                </c:pt>
                <c:pt idx="6882">
                  <c:v>8510.5</c:v>
                </c:pt>
                <c:pt idx="6883">
                  <c:v>8457.25</c:v>
                </c:pt>
                <c:pt idx="6884">
                  <c:v>8286</c:v>
                </c:pt>
                <c:pt idx="6885">
                  <c:v>8354.5</c:v>
                </c:pt>
                <c:pt idx="6886">
                  <c:v>8305</c:v>
                </c:pt>
                <c:pt idx="6887">
                  <c:v>8353</c:v>
                </c:pt>
                <c:pt idx="6888">
                  <c:v>8379</c:v>
                </c:pt>
                <c:pt idx="6889">
                  <c:v>8379</c:v>
                </c:pt>
                <c:pt idx="6890">
                  <c:v>8388.5</c:v>
                </c:pt>
                <c:pt idx="6891">
                  <c:v>8432.25</c:v>
                </c:pt>
                <c:pt idx="6892">
                  <c:v>8428.75</c:v>
                </c:pt>
                <c:pt idx="6893">
                  <c:v>8455.25</c:v>
                </c:pt>
                <c:pt idx="6894">
                  <c:v>8620.5</c:v>
                </c:pt>
                <c:pt idx="6895">
                  <c:v>8540.5</c:v>
                </c:pt>
                <c:pt idx="6896">
                  <c:v>8917.75</c:v>
                </c:pt>
                <c:pt idx="6897">
                  <c:v>8893</c:v>
                </c:pt>
                <c:pt idx="6898">
                  <c:v>8881.25</c:v>
                </c:pt>
                <c:pt idx="6899">
                  <c:v>8839.5</c:v>
                </c:pt>
                <c:pt idx="6900">
                  <c:v>8836.75</c:v>
                </c:pt>
                <c:pt idx="6901">
                  <c:v>8997</c:v>
                </c:pt>
                <c:pt idx="6902">
                  <c:v>8823</c:v>
                </c:pt>
                <c:pt idx="6903">
                  <c:v>9018</c:v>
                </c:pt>
                <c:pt idx="6904">
                  <c:v>9238.5</c:v>
                </c:pt>
                <c:pt idx="6905">
                  <c:v>9144.5</c:v>
                </c:pt>
                <c:pt idx="6906">
                  <c:v>9183.25</c:v>
                </c:pt>
                <c:pt idx="6907">
                  <c:v>9179</c:v>
                </c:pt>
                <c:pt idx="6908">
                  <c:v>8973</c:v>
                </c:pt>
                <c:pt idx="6909">
                  <c:v>8933</c:v>
                </c:pt>
                <c:pt idx="6910">
                  <c:v>9293.5</c:v>
                </c:pt>
                <c:pt idx="6911">
                  <c:v>9394.5</c:v>
                </c:pt>
                <c:pt idx="6912">
                  <c:v>9401</c:v>
                </c:pt>
                <c:pt idx="6913">
                  <c:v>9926.5</c:v>
                </c:pt>
                <c:pt idx="6914">
                  <c:v>10150.5</c:v>
                </c:pt>
                <c:pt idx="6915">
                  <c:v>9659</c:v>
                </c:pt>
                <c:pt idx="6916">
                  <c:v>9939</c:v>
                </c:pt>
                <c:pt idx="6917">
                  <c:v>9706.25</c:v>
                </c:pt>
                <c:pt idx="6918">
                  <c:v>9839.5</c:v>
                </c:pt>
                <c:pt idx="6919">
                  <c:v>10005</c:v>
                </c:pt>
                <c:pt idx="6920">
                  <c:v>10448</c:v>
                </c:pt>
                <c:pt idx="6921">
                  <c:v>10307.5</c:v>
                </c:pt>
                <c:pt idx="6922">
                  <c:v>10319.5</c:v>
                </c:pt>
                <c:pt idx="6923">
                  <c:v>10238.75</c:v>
                </c:pt>
                <c:pt idx="6924">
                  <c:v>10505</c:v>
                </c:pt>
                <c:pt idx="6925">
                  <c:v>10528.5</c:v>
                </c:pt>
                <c:pt idx="6926">
                  <c:v>10548.5</c:v>
                </c:pt>
                <c:pt idx="6927">
                  <c:v>10726.5</c:v>
                </c:pt>
                <c:pt idx="6928">
                  <c:v>10374.5</c:v>
                </c:pt>
                <c:pt idx="6929">
                  <c:v>10436.5</c:v>
                </c:pt>
                <c:pt idx="6930">
                  <c:v>10310</c:v>
                </c:pt>
                <c:pt idx="6931">
                  <c:v>10312</c:v>
                </c:pt>
                <c:pt idx="6932">
                  <c:v>10651.75</c:v>
                </c:pt>
                <c:pt idx="6933">
                  <c:v>10587.25</c:v>
                </c:pt>
                <c:pt idx="6934">
                  <c:v>10692.5</c:v>
                </c:pt>
                <c:pt idx="6935">
                  <c:v>10684</c:v>
                </c:pt>
                <c:pt idx="6936">
                  <c:v>10693</c:v>
                </c:pt>
                <c:pt idx="6937">
                  <c:v>10565.75</c:v>
                </c:pt>
                <c:pt idx="6938">
                  <c:v>10676</c:v>
                </c:pt>
                <c:pt idx="6939">
                  <c:v>10726.5</c:v>
                </c:pt>
                <c:pt idx="6940">
                  <c:v>10734.5</c:v>
                </c:pt>
                <c:pt idx="6941">
                  <c:v>10815</c:v>
                </c:pt>
                <c:pt idx="6942">
                  <c:v>10690.5</c:v>
                </c:pt>
                <c:pt idx="6943">
                  <c:v>10260.75</c:v>
                </c:pt>
                <c:pt idx="6944">
                  <c:v>10467.25</c:v>
                </c:pt>
                <c:pt idx="6945">
                  <c:v>10208.5</c:v>
                </c:pt>
                <c:pt idx="6946">
                  <c:v>10169.5</c:v>
                </c:pt>
                <c:pt idx="6947">
                  <c:v>10300.5</c:v>
                </c:pt>
                <c:pt idx="6948">
                  <c:v>10307</c:v>
                </c:pt>
                <c:pt idx="6949">
                  <c:v>10214.5</c:v>
                </c:pt>
                <c:pt idx="6950">
                  <c:v>10213.75</c:v>
                </c:pt>
                <c:pt idx="6951">
                  <c:v>9940.5</c:v>
                </c:pt>
                <c:pt idx="6952">
                  <c:v>9791.75</c:v>
                </c:pt>
                <c:pt idx="6953">
                  <c:v>9757.25</c:v>
                </c:pt>
                <c:pt idx="6954">
                  <c:v>9757.25</c:v>
                </c:pt>
                <c:pt idx="6955">
                  <c:v>9775.25</c:v>
                </c:pt>
                <c:pt idx="6956">
                  <c:v>9707.5</c:v>
                </c:pt>
                <c:pt idx="6957">
                  <c:v>9854</c:v>
                </c:pt>
                <c:pt idx="6958">
                  <c:v>10004</c:v>
                </c:pt>
                <c:pt idx="6959">
                  <c:v>10015</c:v>
                </c:pt>
                <c:pt idx="6960">
                  <c:v>10057.75</c:v>
                </c:pt>
                <c:pt idx="6961">
                  <c:v>10161.5</c:v>
                </c:pt>
                <c:pt idx="6962">
                  <c:v>10299.5</c:v>
                </c:pt>
                <c:pt idx="6963">
                  <c:v>10325.75</c:v>
                </c:pt>
                <c:pt idx="6964">
                  <c:v>10033.25</c:v>
                </c:pt>
                <c:pt idx="6965">
                  <c:v>9809.25</c:v>
                </c:pt>
                <c:pt idx="6966">
                  <c:v>9788</c:v>
                </c:pt>
                <c:pt idx="6967">
                  <c:v>9662.5</c:v>
                </c:pt>
                <c:pt idx="6968">
                  <c:v>9674</c:v>
                </c:pt>
                <c:pt idx="6969">
                  <c:v>10101.5</c:v>
                </c:pt>
                <c:pt idx="6970">
                  <c:v>10261.5</c:v>
                </c:pt>
                <c:pt idx="6971">
                  <c:v>10301</c:v>
                </c:pt>
                <c:pt idx="6972">
                  <c:v>10615.5</c:v>
                </c:pt>
                <c:pt idx="6973">
                  <c:v>10615.5</c:v>
                </c:pt>
                <c:pt idx="6974">
                  <c:v>10485</c:v>
                </c:pt>
                <c:pt idx="6975">
                  <c:v>10585</c:v>
                </c:pt>
                <c:pt idx="6976">
                  <c:v>10651</c:v>
                </c:pt>
                <c:pt idx="6977">
                  <c:v>10390.75</c:v>
                </c:pt>
                <c:pt idx="6978">
                  <c:v>10528</c:v>
                </c:pt>
                <c:pt idx="6979">
                  <c:v>10299.5</c:v>
                </c:pt>
                <c:pt idx="6980">
                  <c:v>10030.5</c:v>
                </c:pt>
                <c:pt idx="6981">
                  <c:v>10031</c:v>
                </c:pt>
                <c:pt idx="6982">
                  <c:v>10204.5</c:v>
                </c:pt>
                <c:pt idx="6983">
                  <c:v>10150.25</c:v>
                </c:pt>
                <c:pt idx="6984">
                  <c:v>10473.5</c:v>
                </c:pt>
                <c:pt idx="6985">
                  <c:v>10378.5</c:v>
                </c:pt>
                <c:pt idx="6986">
                  <c:v>10521</c:v>
                </c:pt>
                <c:pt idx="6987">
                  <c:v>10387.25</c:v>
                </c:pt>
                <c:pt idx="6988">
                  <c:v>10447</c:v>
                </c:pt>
                <c:pt idx="6989">
                  <c:v>10251</c:v>
                </c:pt>
                <c:pt idx="6990">
                  <c:v>10366.75</c:v>
                </c:pt>
                <c:pt idx="6991">
                  <c:v>10265.5</c:v>
                </c:pt>
                <c:pt idx="6992">
                  <c:v>10086.5</c:v>
                </c:pt>
                <c:pt idx="6993">
                  <c:v>9918</c:v>
                </c:pt>
                <c:pt idx="6994">
                  <c:v>10067.5</c:v>
                </c:pt>
                <c:pt idx="6995">
                  <c:v>10189</c:v>
                </c:pt>
                <c:pt idx="6996">
                  <c:v>10224</c:v>
                </c:pt>
                <c:pt idx="6997">
                  <c:v>10330</c:v>
                </c:pt>
                <c:pt idx="6998">
                  <c:v>10396.25</c:v>
                </c:pt>
                <c:pt idx="6999">
                  <c:v>10437</c:v>
                </c:pt>
                <c:pt idx="7000">
                  <c:v>10367</c:v>
                </c:pt>
                <c:pt idx="7001">
                  <c:v>10279</c:v>
                </c:pt>
                <c:pt idx="7002">
                  <c:v>10439.5</c:v>
                </c:pt>
                <c:pt idx="7003">
                  <c:v>10418.5</c:v>
                </c:pt>
                <c:pt idx="7004">
                  <c:v>11088</c:v>
                </c:pt>
                <c:pt idx="7005">
                  <c:v>11217.5</c:v>
                </c:pt>
                <c:pt idx="7006">
                  <c:v>11532.5</c:v>
                </c:pt>
                <c:pt idx="7007">
                  <c:v>11495</c:v>
                </c:pt>
                <c:pt idx="7008">
                  <c:v>11164.5</c:v>
                </c:pt>
                <c:pt idx="7009">
                  <c:v>11215</c:v>
                </c:pt>
                <c:pt idx="7010">
                  <c:v>11250</c:v>
                </c:pt>
                <c:pt idx="7011">
                  <c:v>11284</c:v>
                </c:pt>
                <c:pt idx="7012">
                  <c:v>11200</c:v>
                </c:pt>
                <c:pt idx="7013">
                  <c:v>10800.25</c:v>
                </c:pt>
                <c:pt idx="7014">
                  <c:v>11353.5</c:v>
                </c:pt>
                <c:pt idx="7015">
                  <c:v>11325.75</c:v>
                </c:pt>
                <c:pt idx="7016">
                  <c:v>11553.5</c:v>
                </c:pt>
                <c:pt idx="7017">
                  <c:v>11533</c:v>
                </c:pt>
                <c:pt idx="7018">
                  <c:v>11513.5</c:v>
                </c:pt>
                <c:pt idx="7019">
                  <c:v>11582.5</c:v>
                </c:pt>
                <c:pt idx="7020">
                  <c:v>11027.75</c:v>
                </c:pt>
                <c:pt idx="7021">
                  <c:v>11195.75</c:v>
                </c:pt>
                <c:pt idx="7022">
                  <c:v>11156.5</c:v>
                </c:pt>
                <c:pt idx="7023">
                  <c:v>11404.75</c:v>
                </c:pt>
                <c:pt idx="7024">
                  <c:v>11589.5</c:v>
                </c:pt>
                <c:pt idx="7025">
                  <c:v>11566</c:v>
                </c:pt>
                <c:pt idx="7026">
                  <c:v>11361.5</c:v>
                </c:pt>
                <c:pt idx="7027">
                  <c:v>11058</c:v>
                </c:pt>
                <c:pt idx="7028">
                  <c:v>11422</c:v>
                </c:pt>
                <c:pt idx="7029">
                  <c:v>11251.25</c:v>
                </c:pt>
                <c:pt idx="7030">
                  <c:v>11337</c:v>
                </c:pt>
                <c:pt idx="7031">
                  <c:v>11367.5</c:v>
                </c:pt>
                <c:pt idx="7032">
                  <c:v>11249.5</c:v>
                </c:pt>
                <c:pt idx="7033">
                  <c:v>11119.5</c:v>
                </c:pt>
                <c:pt idx="7034">
                  <c:v>10825.5</c:v>
                </c:pt>
                <c:pt idx="7035">
                  <c:v>10868</c:v>
                </c:pt>
                <c:pt idx="7036">
                  <c:v>10772</c:v>
                </c:pt>
                <c:pt idx="7037">
                  <c:v>10674.25</c:v>
                </c:pt>
                <c:pt idx="7038">
                  <c:v>10353.75</c:v>
                </c:pt>
                <c:pt idx="7039">
                  <c:v>10353.75</c:v>
                </c:pt>
                <c:pt idx="7040">
                  <c:v>10353.75</c:v>
                </c:pt>
                <c:pt idx="7041">
                  <c:v>10038.5</c:v>
                </c:pt>
                <c:pt idx="7042">
                  <c:v>10066.5</c:v>
                </c:pt>
                <c:pt idx="7043">
                  <c:v>9964</c:v>
                </c:pt>
                <c:pt idx="7044">
                  <c:v>9964</c:v>
                </c:pt>
                <c:pt idx="7045">
                  <c:v>9854.5</c:v>
                </c:pt>
                <c:pt idx="7046">
                  <c:v>10164.5</c:v>
                </c:pt>
                <c:pt idx="7047">
                  <c:v>10241</c:v>
                </c:pt>
                <c:pt idx="7048">
                  <c:v>10191.25</c:v>
                </c:pt>
                <c:pt idx="7049">
                  <c:v>10337.75</c:v>
                </c:pt>
                <c:pt idx="7050">
                  <c:v>10562</c:v>
                </c:pt>
                <c:pt idx="7051">
                  <c:v>10127</c:v>
                </c:pt>
                <c:pt idx="7052">
                  <c:v>10224.25</c:v>
                </c:pt>
                <c:pt idx="7053">
                  <c:v>10399.5</c:v>
                </c:pt>
                <c:pt idx="7054">
                  <c:v>10212</c:v>
                </c:pt>
                <c:pt idx="7055">
                  <c:v>10111.5</c:v>
                </c:pt>
                <c:pt idx="7056">
                  <c:v>10123</c:v>
                </c:pt>
                <c:pt idx="7057">
                  <c:v>9873.5</c:v>
                </c:pt>
                <c:pt idx="7058">
                  <c:v>9648.5</c:v>
                </c:pt>
                <c:pt idx="7059">
                  <c:v>9655</c:v>
                </c:pt>
                <c:pt idx="7060">
                  <c:v>9741</c:v>
                </c:pt>
                <c:pt idx="7061">
                  <c:v>9639.5</c:v>
                </c:pt>
                <c:pt idx="7062">
                  <c:v>9352.5</c:v>
                </c:pt>
                <c:pt idx="7063">
                  <c:v>9420.5</c:v>
                </c:pt>
                <c:pt idx="7064">
                  <c:v>9622.5</c:v>
                </c:pt>
                <c:pt idx="7065">
                  <c:v>9899.5</c:v>
                </c:pt>
                <c:pt idx="7066">
                  <c:v>10193.25</c:v>
                </c:pt>
                <c:pt idx="7067">
                  <c:v>10341</c:v>
                </c:pt>
                <c:pt idx="7068">
                  <c:v>10171</c:v>
                </c:pt>
                <c:pt idx="7069">
                  <c:v>10396.5</c:v>
                </c:pt>
                <c:pt idx="7070">
                  <c:v>10299.75</c:v>
                </c:pt>
                <c:pt idx="7071">
                  <c:v>10443</c:v>
                </c:pt>
                <c:pt idx="7072">
                  <c:v>10232.5</c:v>
                </c:pt>
                <c:pt idx="7073">
                  <c:v>10614.75</c:v>
                </c:pt>
                <c:pt idx="7074">
                  <c:v>10680</c:v>
                </c:pt>
                <c:pt idx="7075">
                  <c:v>10715</c:v>
                </c:pt>
                <c:pt idx="7076">
                  <c:v>10873.5</c:v>
                </c:pt>
                <c:pt idx="7077">
                  <c:v>11011.75</c:v>
                </c:pt>
                <c:pt idx="7078">
                  <c:v>10993.75</c:v>
                </c:pt>
                <c:pt idx="7079">
                  <c:v>11094.25</c:v>
                </c:pt>
                <c:pt idx="7080">
                  <c:v>10798.5</c:v>
                </c:pt>
                <c:pt idx="7081">
                  <c:v>10753.5</c:v>
                </c:pt>
                <c:pt idx="7082">
                  <c:v>10526</c:v>
                </c:pt>
                <c:pt idx="7083">
                  <c:v>10808.5</c:v>
                </c:pt>
                <c:pt idx="7084">
                  <c:v>10993</c:v>
                </c:pt>
                <c:pt idx="7085">
                  <c:v>10926.5</c:v>
                </c:pt>
                <c:pt idx="7086">
                  <c:v>10974.5</c:v>
                </c:pt>
                <c:pt idx="7087">
                  <c:v>10725.25</c:v>
                </c:pt>
                <c:pt idx="7088">
                  <c:v>10936</c:v>
                </c:pt>
                <c:pt idx="7089">
                  <c:v>11039.75</c:v>
                </c:pt>
                <c:pt idx="7090">
                  <c:v>10588.75</c:v>
                </c:pt>
                <c:pt idx="7091">
                  <c:v>10142</c:v>
                </c:pt>
                <c:pt idx="7092">
                  <c:v>10092</c:v>
                </c:pt>
                <c:pt idx="7093">
                  <c:v>9840</c:v>
                </c:pt>
                <c:pt idx="7094">
                  <c:v>10113.5</c:v>
                </c:pt>
                <c:pt idx="7095">
                  <c:v>10170.5</c:v>
                </c:pt>
                <c:pt idx="7096">
                  <c:v>10143.5</c:v>
                </c:pt>
                <c:pt idx="7097">
                  <c:v>10162</c:v>
                </c:pt>
                <c:pt idx="7098">
                  <c:v>10202.5</c:v>
                </c:pt>
                <c:pt idx="7099">
                  <c:v>10104.25</c:v>
                </c:pt>
                <c:pt idx="7100">
                  <c:v>10097</c:v>
                </c:pt>
                <c:pt idx="7101">
                  <c:v>9955.5</c:v>
                </c:pt>
                <c:pt idx="7102">
                  <c:v>9967.75</c:v>
                </c:pt>
                <c:pt idx="7103">
                  <c:v>9807.5</c:v>
                </c:pt>
                <c:pt idx="7104">
                  <c:v>9703</c:v>
                </c:pt>
                <c:pt idx="7105">
                  <c:v>9928</c:v>
                </c:pt>
                <c:pt idx="7106">
                  <c:v>9977.5</c:v>
                </c:pt>
                <c:pt idx="7107">
                  <c:v>10074</c:v>
                </c:pt>
                <c:pt idx="7108">
                  <c:v>9962.5</c:v>
                </c:pt>
                <c:pt idx="7109">
                  <c:v>9785</c:v>
                </c:pt>
                <c:pt idx="7110">
                  <c:v>9914.75</c:v>
                </c:pt>
                <c:pt idx="7111">
                  <c:v>10230.25</c:v>
                </c:pt>
                <c:pt idx="7112">
                  <c:v>10019</c:v>
                </c:pt>
                <c:pt idx="7113">
                  <c:v>10123</c:v>
                </c:pt>
                <c:pt idx="7114">
                  <c:v>10117.5</c:v>
                </c:pt>
                <c:pt idx="7115">
                  <c:v>9782.5</c:v>
                </c:pt>
                <c:pt idx="7116">
                  <c:v>9679.5</c:v>
                </c:pt>
                <c:pt idx="7117">
                  <c:v>9695.25</c:v>
                </c:pt>
                <c:pt idx="7118">
                  <c:v>9695.25</c:v>
                </c:pt>
                <c:pt idx="7119">
                  <c:v>9695.25</c:v>
                </c:pt>
                <c:pt idx="7120">
                  <c:v>9255.5</c:v>
                </c:pt>
                <c:pt idx="7121">
                  <c:v>9286.25</c:v>
                </c:pt>
                <c:pt idx="7122">
                  <c:v>9435</c:v>
                </c:pt>
                <c:pt idx="7123">
                  <c:v>9295</c:v>
                </c:pt>
                <c:pt idx="7124">
                  <c:v>9206.5</c:v>
                </c:pt>
                <c:pt idx="7125">
                  <c:v>9270.5</c:v>
                </c:pt>
                <c:pt idx="7126">
                  <c:v>9179.5</c:v>
                </c:pt>
                <c:pt idx="7127">
                  <c:v>9288</c:v>
                </c:pt>
                <c:pt idx="7128">
                  <c:v>9404</c:v>
                </c:pt>
                <c:pt idx="7129">
                  <c:v>9404</c:v>
                </c:pt>
                <c:pt idx="7130">
                  <c:v>9463</c:v>
                </c:pt>
                <c:pt idx="7131">
                  <c:v>9177</c:v>
                </c:pt>
                <c:pt idx="7132">
                  <c:v>8969.5</c:v>
                </c:pt>
                <c:pt idx="7133">
                  <c:v>9107.5</c:v>
                </c:pt>
                <c:pt idx="7134">
                  <c:v>9107.5</c:v>
                </c:pt>
                <c:pt idx="7135">
                  <c:v>9173.5</c:v>
                </c:pt>
                <c:pt idx="7136">
                  <c:v>9078.5</c:v>
                </c:pt>
                <c:pt idx="7137">
                  <c:v>9291</c:v>
                </c:pt>
                <c:pt idx="7138">
                  <c:v>9276</c:v>
                </c:pt>
                <c:pt idx="7139">
                  <c:v>9177</c:v>
                </c:pt>
                <c:pt idx="7140">
                  <c:v>9064.5</c:v>
                </c:pt>
                <c:pt idx="7141">
                  <c:v>9166</c:v>
                </c:pt>
                <c:pt idx="7142">
                  <c:v>9136.5</c:v>
                </c:pt>
                <c:pt idx="7143">
                  <c:v>9325</c:v>
                </c:pt>
                <c:pt idx="7144">
                  <c:v>9351.5</c:v>
                </c:pt>
                <c:pt idx="7145">
                  <c:v>9301.5</c:v>
                </c:pt>
                <c:pt idx="7146">
                  <c:v>9057.5</c:v>
                </c:pt>
                <c:pt idx="7147">
                  <c:v>9000.5</c:v>
                </c:pt>
                <c:pt idx="7148">
                  <c:v>9040</c:v>
                </c:pt>
                <c:pt idx="7149">
                  <c:v>9040</c:v>
                </c:pt>
                <c:pt idx="7150">
                  <c:v>9072</c:v>
                </c:pt>
                <c:pt idx="7151">
                  <c:v>8922</c:v>
                </c:pt>
                <c:pt idx="7152">
                  <c:v>8793</c:v>
                </c:pt>
                <c:pt idx="7153">
                  <c:v>8874.25</c:v>
                </c:pt>
                <c:pt idx="7154">
                  <c:v>8866.75</c:v>
                </c:pt>
                <c:pt idx="7155">
                  <c:v>8816</c:v>
                </c:pt>
                <c:pt idx="7156">
                  <c:v>8754.5</c:v>
                </c:pt>
                <c:pt idx="7157">
                  <c:v>8758.5</c:v>
                </c:pt>
                <c:pt idx="7158">
                  <c:v>8924</c:v>
                </c:pt>
                <c:pt idx="7159">
                  <c:v>8735.5</c:v>
                </c:pt>
                <c:pt idx="7160">
                  <c:v>8738.5</c:v>
                </c:pt>
                <c:pt idx="7161">
                  <c:v>8883</c:v>
                </c:pt>
                <c:pt idx="7162">
                  <c:v>8790</c:v>
                </c:pt>
                <c:pt idx="7163">
                  <c:v>8882.75</c:v>
                </c:pt>
                <c:pt idx="7164">
                  <c:v>8952.5</c:v>
                </c:pt>
                <c:pt idx="7165">
                  <c:v>8768.5</c:v>
                </c:pt>
                <c:pt idx="7166">
                  <c:v>8952.5</c:v>
                </c:pt>
                <c:pt idx="7167">
                  <c:v>8967.5</c:v>
                </c:pt>
                <c:pt idx="7168">
                  <c:v>9031</c:v>
                </c:pt>
                <c:pt idx="7169">
                  <c:v>8973.5</c:v>
                </c:pt>
                <c:pt idx="7170">
                  <c:v>9212.5</c:v>
                </c:pt>
                <c:pt idx="7171">
                  <c:v>9225.5</c:v>
                </c:pt>
                <c:pt idx="7172">
                  <c:v>9251.5</c:v>
                </c:pt>
                <c:pt idx="7173">
                  <c:v>9347</c:v>
                </c:pt>
                <c:pt idx="7174">
                  <c:v>9346</c:v>
                </c:pt>
                <c:pt idx="7175">
                  <c:v>9141</c:v>
                </c:pt>
                <c:pt idx="7176">
                  <c:v>9121.5</c:v>
                </c:pt>
                <c:pt idx="7177">
                  <c:v>9037</c:v>
                </c:pt>
                <c:pt idx="7178">
                  <c:v>8879.75</c:v>
                </c:pt>
                <c:pt idx="7179">
                  <c:v>8961.5</c:v>
                </c:pt>
                <c:pt idx="7180">
                  <c:v>9087</c:v>
                </c:pt>
                <c:pt idx="7181">
                  <c:v>9159.5</c:v>
                </c:pt>
                <c:pt idx="7182">
                  <c:v>9166.5</c:v>
                </c:pt>
                <c:pt idx="7183">
                  <c:v>9529.5</c:v>
                </c:pt>
                <c:pt idx="7184">
                  <c:v>9554.5</c:v>
                </c:pt>
                <c:pt idx="7185">
                  <c:v>9733</c:v>
                </c:pt>
                <c:pt idx="7186">
                  <c:v>9601.5</c:v>
                </c:pt>
                <c:pt idx="7187">
                  <c:v>9445</c:v>
                </c:pt>
                <c:pt idx="7188">
                  <c:v>9469</c:v>
                </c:pt>
                <c:pt idx="7189">
                  <c:v>9726</c:v>
                </c:pt>
                <c:pt idx="7190">
                  <c:v>9955</c:v>
                </c:pt>
                <c:pt idx="7191">
                  <c:v>9994.5</c:v>
                </c:pt>
                <c:pt idx="7192">
                  <c:v>10087.5</c:v>
                </c:pt>
                <c:pt idx="7193">
                  <c:v>10155.5</c:v>
                </c:pt>
                <c:pt idx="7194">
                  <c:v>10168.5</c:v>
                </c:pt>
                <c:pt idx="7195">
                  <c:v>10241</c:v>
                </c:pt>
                <c:pt idx="7196">
                  <c:v>10304.5</c:v>
                </c:pt>
                <c:pt idx="7197">
                  <c:v>10335</c:v>
                </c:pt>
                <c:pt idx="7198">
                  <c:v>10209.5</c:v>
                </c:pt>
                <c:pt idx="7199">
                  <c:v>10360.5</c:v>
                </c:pt>
                <c:pt idx="7200">
                  <c:v>10591.5</c:v>
                </c:pt>
                <c:pt idx="7201">
                  <c:v>10717.5</c:v>
                </c:pt>
                <c:pt idx="7202">
                  <c:v>10938</c:v>
                </c:pt>
                <c:pt idx="7203">
                  <c:v>10615.5</c:v>
                </c:pt>
                <c:pt idx="7204">
                  <c:v>10407</c:v>
                </c:pt>
                <c:pt idx="7205">
                  <c:v>10298.5</c:v>
                </c:pt>
                <c:pt idx="7206">
                  <c:v>10706.5</c:v>
                </c:pt>
                <c:pt idx="7207">
                  <c:v>10670.5</c:v>
                </c:pt>
                <c:pt idx="7208">
                  <c:v>10928.5</c:v>
                </c:pt>
                <c:pt idx="7209">
                  <c:v>11263.5</c:v>
                </c:pt>
                <c:pt idx="7210">
                  <c:v>11363.5</c:v>
                </c:pt>
                <c:pt idx="7211">
                  <c:v>11606.5</c:v>
                </c:pt>
                <c:pt idx="7212">
                  <c:v>11689</c:v>
                </c:pt>
                <c:pt idx="7213">
                  <c:v>11426</c:v>
                </c:pt>
                <c:pt idx="7214">
                  <c:v>11426</c:v>
                </c:pt>
                <c:pt idx="7215">
                  <c:v>11647</c:v>
                </c:pt>
                <c:pt idx="7216">
                  <c:v>11520</c:v>
                </c:pt>
                <c:pt idx="7217">
                  <c:v>11740</c:v>
                </c:pt>
                <c:pt idx="7218">
                  <c:v>11972.75</c:v>
                </c:pt>
                <c:pt idx="7219">
                  <c:v>12193.5</c:v>
                </c:pt>
                <c:pt idx="7220">
                  <c:v>12020</c:v>
                </c:pt>
                <c:pt idx="7221">
                  <c:v>12102</c:v>
                </c:pt>
                <c:pt idx="7222">
                  <c:v>12086.25</c:v>
                </c:pt>
                <c:pt idx="7223">
                  <c:v>11524</c:v>
                </c:pt>
                <c:pt idx="7224">
                  <c:v>11692.5</c:v>
                </c:pt>
                <c:pt idx="7225">
                  <c:v>11904.5</c:v>
                </c:pt>
                <c:pt idx="7226">
                  <c:v>11270</c:v>
                </c:pt>
                <c:pt idx="7227">
                  <c:v>11124</c:v>
                </c:pt>
                <c:pt idx="7228">
                  <c:v>11009.5</c:v>
                </c:pt>
                <c:pt idx="7229">
                  <c:v>11164</c:v>
                </c:pt>
                <c:pt idx="7230">
                  <c:v>11069.5</c:v>
                </c:pt>
                <c:pt idx="7231">
                  <c:v>11310</c:v>
                </c:pt>
                <c:pt idx="7232">
                  <c:v>10930.5</c:v>
                </c:pt>
                <c:pt idx="7233">
                  <c:v>10342</c:v>
                </c:pt>
                <c:pt idx="7234">
                  <c:v>10491</c:v>
                </c:pt>
                <c:pt idx="7235">
                  <c:v>10395</c:v>
                </c:pt>
                <c:pt idx="7236">
                  <c:v>10157</c:v>
                </c:pt>
                <c:pt idx="7237">
                  <c:v>10358</c:v>
                </c:pt>
                <c:pt idx="7238">
                  <c:v>10415.5</c:v>
                </c:pt>
                <c:pt idx="7239">
                  <c:v>10304.5</c:v>
                </c:pt>
                <c:pt idx="7240">
                  <c:v>10532.5</c:v>
                </c:pt>
                <c:pt idx="7241">
                  <c:v>10522</c:v>
                </c:pt>
                <c:pt idx="7242">
                  <c:v>10448</c:v>
                </c:pt>
                <c:pt idx="7243">
                  <c:v>10515</c:v>
                </c:pt>
                <c:pt idx="7244">
                  <c:v>10929.5</c:v>
                </c:pt>
                <c:pt idx="7245">
                  <c:v>10980.5</c:v>
                </c:pt>
                <c:pt idx="7246">
                  <c:v>11061</c:v>
                </c:pt>
                <c:pt idx="7247">
                  <c:v>11338</c:v>
                </c:pt>
                <c:pt idx="7248">
                  <c:v>11610.5</c:v>
                </c:pt>
                <c:pt idx="7249">
                  <c:v>11805.5</c:v>
                </c:pt>
                <c:pt idx="7250">
                  <c:v>11702.5</c:v>
                </c:pt>
                <c:pt idx="7251">
                  <c:v>11586</c:v>
                </c:pt>
                <c:pt idx="7252">
                  <c:v>11675.5</c:v>
                </c:pt>
                <c:pt idx="7253">
                  <c:v>11670.5</c:v>
                </c:pt>
                <c:pt idx="7254">
                  <c:v>11795.5</c:v>
                </c:pt>
                <c:pt idx="7255">
                  <c:v>11940</c:v>
                </c:pt>
                <c:pt idx="7256">
                  <c:v>11821</c:v>
                </c:pt>
                <c:pt idx="7257">
                  <c:v>11716</c:v>
                </c:pt>
                <c:pt idx="7258">
                  <c:v>11546</c:v>
                </c:pt>
                <c:pt idx="7259">
                  <c:v>11630.5</c:v>
                </c:pt>
                <c:pt idx="7260">
                  <c:v>12256.5</c:v>
                </c:pt>
                <c:pt idx="7261">
                  <c:v>12758</c:v>
                </c:pt>
                <c:pt idx="7262">
                  <c:v>12568</c:v>
                </c:pt>
                <c:pt idx="7263">
                  <c:v>12682</c:v>
                </c:pt>
                <c:pt idx="7264">
                  <c:v>12870</c:v>
                </c:pt>
                <c:pt idx="7265">
                  <c:v>12599</c:v>
                </c:pt>
                <c:pt idx="7266">
                  <c:v>12650.5</c:v>
                </c:pt>
                <c:pt idx="7267">
                  <c:v>12247</c:v>
                </c:pt>
                <c:pt idx="7268">
                  <c:v>12055.5</c:v>
                </c:pt>
                <c:pt idx="7269">
                  <c:v>12432</c:v>
                </c:pt>
                <c:pt idx="7270">
                  <c:v>11719</c:v>
                </c:pt>
                <c:pt idx="7271">
                  <c:v>11633.5</c:v>
                </c:pt>
                <c:pt idx="7272">
                  <c:v>11294</c:v>
                </c:pt>
                <c:pt idx="7273">
                  <c:v>11518.5</c:v>
                </c:pt>
                <c:pt idx="7274">
                  <c:v>11601</c:v>
                </c:pt>
                <c:pt idx="7275">
                  <c:v>11810.5</c:v>
                </c:pt>
                <c:pt idx="7276">
                  <c:v>11781</c:v>
                </c:pt>
                <c:pt idx="7277">
                  <c:v>11872.5</c:v>
                </c:pt>
                <c:pt idx="7278">
                  <c:v>11979</c:v>
                </c:pt>
                <c:pt idx="7279">
                  <c:v>11513</c:v>
                </c:pt>
                <c:pt idx="7280">
                  <c:v>11290</c:v>
                </c:pt>
                <c:pt idx="7281">
                  <c:v>11460</c:v>
                </c:pt>
                <c:pt idx="7282">
                  <c:v>11050</c:v>
                </c:pt>
                <c:pt idx="7283">
                  <c:v>11229.5</c:v>
                </c:pt>
                <c:pt idx="7284">
                  <c:v>11320.5</c:v>
                </c:pt>
                <c:pt idx="7285">
                  <c:v>10801</c:v>
                </c:pt>
                <c:pt idx="7286">
                  <c:v>10749</c:v>
                </c:pt>
                <c:pt idx="7287">
                  <c:v>10986.5</c:v>
                </c:pt>
                <c:pt idx="7288">
                  <c:v>10890.5</c:v>
                </c:pt>
                <c:pt idx="7289">
                  <c:v>11176.5</c:v>
                </c:pt>
                <c:pt idx="7290">
                  <c:v>11009</c:v>
                </c:pt>
                <c:pt idx="7291">
                  <c:v>11039</c:v>
                </c:pt>
                <c:pt idx="7292">
                  <c:v>11099.5</c:v>
                </c:pt>
                <c:pt idx="7293">
                  <c:v>11522</c:v>
                </c:pt>
                <c:pt idx="7294">
                  <c:v>11778</c:v>
                </c:pt>
                <c:pt idx="7295">
                  <c:v>11697.5</c:v>
                </c:pt>
                <c:pt idx="7296">
                  <c:v>11976</c:v>
                </c:pt>
                <c:pt idx="7297">
                  <c:v>12011</c:v>
                </c:pt>
                <c:pt idx="7298">
                  <c:v>12072.5</c:v>
                </c:pt>
                <c:pt idx="7299">
                  <c:v>12072.5</c:v>
                </c:pt>
                <c:pt idx="7300">
                  <c:v>12072.5</c:v>
                </c:pt>
                <c:pt idx="7301">
                  <c:v>12048.5</c:v>
                </c:pt>
                <c:pt idx="7302">
                  <c:v>12295</c:v>
                </c:pt>
                <c:pt idx="7303">
                  <c:v>12705.5</c:v>
                </c:pt>
                <c:pt idx="7304">
                  <c:v>12705.5</c:v>
                </c:pt>
                <c:pt idx="7305">
                  <c:v>12561.5</c:v>
                </c:pt>
                <c:pt idx="7306">
                  <c:v>12360.75</c:v>
                </c:pt>
                <c:pt idx="7307">
                  <c:v>12602.5</c:v>
                </c:pt>
                <c:pt idx="7308">
                  <c:v>12487.75</c:v>
                </c:pt>
                <c:pt idx="7309">
                  <c:v>12486.5</c:v>
                </c:pt>
                <c:pt idx="7310">
                  <c:v>12642</c:v>
                </c:pt>
                <c:pt idx="7311">
                  <c:v>12883.5</c:v>
                </c:pt>
                <c:pt idx="7312">
                  <c:v>12573</c:v>
                </c:pt>
                <c:pt idx="7313">
                  <c:v>12684</c:v>
                </c:pt>
                <c:pt idx="7314">
                  <c:v>12807</c:v>
                </c:pt>
                <c:pt idx="7315">
                  <c:v>12482</c:v>
                </c:pt>
                <c:pt idx="7316">
                  <c:v>12351.25</c:v>
                </c:pt>
                <c:pt idx="7317">
                  <c:v>12421</c:v>
                </c:pt>
                <c:pt idx="7318">
                  <c:v>12678.5</c:v>
                </c:pt>
                <c:pt idx="7319">
                  <c:v>12723.5</c:v>
                </c:pt>
                <c:pt idx="7320">
                  <c:v>12810</c:v>
                </c:pt>
                <c:pt idx="7321">
                  <c:v>13539.5</c:v>
                </c:pt>
                <c:pt idx="7322">
                  <c:v>13662.5</c:v>
                </c:pt>
                <c:pt idx="7323">
                  <c:v>13618.5</c:v>
                </c:pt>
                <c:pt idx="7324">
                  <c:v>13775.5</c:v>
                </c:pt>
                <c:pt idx="7325">
                  <c:v>13317</c:v>
                </c:pt>
                <c:pt idx="7326">
                  <c:v>13559.5</c:v>
                </c:pt>
                <c:pt idx="7327">
                  <c:v>13965.5</c:v>
                </c:pt>
                <c:pt idx="7328">
                  <c:v>13400</c:v>
                </c:pt>
                <c:pt idx="7329">
                  <c:v>13705</c:v>
                </c:pt>
                <c:pt idx="7330">
                  <c:v>13345</c:v>
                </c:pt>
                <c:pt idx="7331">
                  <c:v>13134</c:v>
                </c:pt>
                <c:pt idx="7332">
                  <c:v>13104.5</c:v>
                </c:pt>
                <c:pt idx="7333">
                  <c:v>12932.5</c:v>
                </c:pt>
                <c:pt idx="7334">
                  <c:v>13060</c:v>
                </c:pt>
                <c:pt idx="7335">
                  <c:v>13408</c:v>
                </c:pt>
                <c:pt idx="7336">
                  <c:v>14056</c:v>
                </c:pt>
                <c:pt idx="7337">
                  <c:v>14107</c:v>
                </c:pt>
                <c:pt idx="7338">
                  <c:v>13870.5</c:v>
                </c:pt>
                <c:pt idx="7339">
                  <c:v>13543</c:v>
                </c:pt>
                <c:pt idx="7340">
                  <c:v>13559</c:v>
                </c:pt>
                <c:pt idx="7341">
                  <c:v>13797</c:v>
                </c:pt>
                <c:pt idx="7342">
                  <c:v>13787</c:v>
                </c:pt>
                <c:pt idx="7343">
                  <c:v>13723</c:v>
                </c:pt>
                <c:pt idx="7344">
                  <c:v>13879.5</c:v>
                </c:pt>
                <c:pt idx="7345">
                  <c:v>13797.5</c:v>
                </c:pt>
                <c:pt idx="7346">
                  <c:v>13743.5</c:v>
                </c:pt>
                <c:pt idx="7347">
                  <c:v>13412</c:v>
                </c:pt>
                <c:pt idx="7348">
                  <c:v>13403</c:v>
                </c:pt>
                <c:pt idx="7349">
                  <c:v>13379</c:v>
                </c:pt>
                <c:pt idx="7350">
                  <c:v>13625.5</c:v>
                </c:pt>
                <c:pt idx="7351">
                  <c:v>13534</c:v>
                </c:pt>
                <c:pt idx="7352">
                  <c:v>13213.5</c:v>
                </c:pt>
                <c:pt idx="7353">
                  <c:v>13814</c:v>
                </c:pt>
                <c:pt idx="7354">
                  <c:v>13622.5</c:v>
                </c:pt>
                <c:pt idx="7355">
                  <c:v>13828</c:v>
                </c:pt>
                <c:pt idx="7356">
                  <c:v>13779.5</c:v>
                </c:pt>
                <c:pt idx="7357">
                  <c:v>13576</c:v>
                </c:pt>
                <c:pt idx="7358">
                  <c:v>13569</c:v>
                </c:pt>
                <c:pt idx="7359">
                  <c:v>13429</c:v>
                </c:pt>
                <c:pt idx="7360">
                  <c:v>13408</c:v>
                </c:pt>
                <c:pt idx="7361">
                  <c:v>13416</c:v>
                </c:pt>
                <c:pt idx="7362">
                  <c:v>13146</c:v>
                </c:pt>
                <c:pt idx="7363">
                  <c:v>12902</c:v>
                </c:pt>
                <c:pt idx="7364">
                  <c:v>12903.5</c:v>
                </c:pt>
                <c:pt idx="7365">
                  <c:v>12948</c:v>
                </c:pt>
                <c:pt idx="7366">
                  <c:v>13081</c:v>
                </c:pt>
                <c:pt idx="7367">
                  <c:v>13253</c:v>
                </c:pt>
                <c:pt idx="7368">
                  <c:v>13253</c:v>
                </c:pt>
                <c:pt idx="7369">
                  <c:v>13253</c:v>
                </c:pt>
                <c:pt idx="7370">
                  <c:v>13418.5</c:v>
                </c:pt>
                <c:pt idx="7371">
                  <c:v>13099.5</c:v>
                </c:pt>
                <c:pt idx="7372">
                  <c:v>13272.5</c:v>
                </c:pt>
                <c:pt idx="7373">
                  <c:v>13220</c:v>
                </c:pt>
                <c:pt idx="7374">
                  <c:v>13390</c:v>
                </c:pt>
                <c:pt idx="7375">
                  <c:v>13651.5</c:v>
                </c:pt>
                <c:pt idx="7376">
                  <c:v>13820.5</c:v>
                </c:pt>
                <c:pt idx="7377">
                  <c:v>13671</c:v>
                </c:pt>
                <c:pt idx="7378">
                  <c:v>13897</c:v>
                </c:pt>
                <c:pt idx="7379">
                  <c:v>14307</c:v>
                </c:pt>
                <c:pt idx="7380">
                  <c:v>14174</c:v>
                </c:pt>
                <c:pt idx="7381">
                  <c:v>15224</c:v>
                </c:pt>
                <c:pt idx="7382">
                  <c:v>15020.5</c:v>
                </c:pt>
                <c:pt idx="7383">
                  <c:v>14775.5</c:v>
                </c:pt>
                <c:pt idx="7384">
                  <c:v>14207.5</c:v>
                </c:pt>
                <c:pt idx="7385">
                  <c:v>13923</c:v>
                </c:pt>
                <c:pt idx="7386">
                  <c:v>14085.5</c:v>
                </c:pt>
                <c:pt idx="7387">
                  <c:v>14181</c:v>
                </c:pt>
                <c:pt idx="7388">
                  <c:v>13830.5</c:v>
                </c:pt>
                <c:pt idx="7389">
                  <c:v>13593</c:v>
                </c:pt>
                <c:pt idx="7390">
                  <c:v>13596.75</c:v>
                </c:pt>
                <c:pt idx="7391">
                  <c:v>13935.5</c:v>
                </c:pt>
                <c:pt idx="7392">
                  <c:v>13725</c:v>
                </c:pt>
                <c:pt idx="7393">
                  <c:v>13974</c:v>
                </c:pt>
                <c:pt idx="7394">
                  <c:v>13974</c:v>
                </c:pt>
                <c:pt idx="7395">
                  <c:v>13826</c:v>
                </c:pt>
                <c:pt idx="7396">
                  <c:v>13863</c:v>
                </c:pt>
                <c:pt idx="7397">
                  <c:v>13819.5</c:v>
                </c:pt>
                <c:pt idx="7398">
                  <c:v>13995</c:v>
                </c:pt>
                <c:pt idx="7399">
                  <c:v>14431</c:v>
                </c:pt>
                <c:pt idx="7400">
                  <c:v>14354</c:v>
                </c:pt>
                <c:pt idx="7401">
                  <c:v>14403</c:v>
                </c:pt>
                <c:pt idx="7402">
                  <c:v>14529</c:v>
                </c:pt>
                <c:pt idx="7403">
                  <c:v>14688.5</c:v>
                </c:pt>
                <c:pt idx="7404">
                  <c:v>14607.5</c:v>
                </c:pt>
                <c:pt idx="7405">
                  <c:v>14722</c:v>
                </c:pt>
                <c:pt idx="7406">
                  <c:v>14592</c:v>
                </c:pt>
                <c:pt idx="7407">
                  <c:v>14843</c:v>
                </c:pt>
                <c:pt idx="7408">
                  <c:v>14724</c:v>
                </c:pt>
                <c:pt idx="7409">
                  <c:v>14724</c:v>
                </c:pt>
                <c:pt idx="7410">
                  <c:v>14843.5</c:v>
                </c:pt>
                <c:pt idx="7411">
                  <c:v>15066.5</c:v>
                </c:pt>
                <c:pt idx="7412">
                  <c:v>15157.5</c:v>
                </c:pt>
                <c:pt idx="7413">
                  <c:v>15380.5</c:v>
                </c:pt>
                <c:pt idx="7414">
                  <c:v>15423.5</c:v>
                </c:pt>
                <c:pt idx="7415">
                  <c:v>15687.5</c:v>
                </c:pt>
                <c:pt idx="7416">
                  <c:v>15569.75</c:v>
                </c:pt>
                <c:pt idx="7417">
                  <c:v>15456</c:v>
                </c:pt>
                <c:pt idx="7418">
                  <c:v>15355</c:v>
                </c:pt>
                <c:pt idx="7419">
                  <c:v>15222</c:v>
                </c:pt>
                <c:pt idx="7420">
                  <c:v>15135.5</c:v>
                </c:pt>
                <c:pt idx="7421">
                  <c:v>15549</c:v>
                </c:pt>
                <c:pt idx="7422">
                  <c:v>15210.5</c:v>
                </c:pt>
                <c:pt idx="7423">
                  <c:v>15107.5</c:v>
                </c:pt>
                <c:pt idx="7424">
                  <c:v>14891.5</c:v>
                </c:pt>
                <c:pt idx="7425">
                  <c:v>14566</c:v>
                </c:pt>
                <c:pt idx="7426">
                  <c:v>14893</c:v>
                </c:pt>
                <c:pt idx="7427">
                  <c:v>14905</c:v>
                </c:pt>
                <c:pt idx="7428">
                  <c:v>15180.5</c:v>
                </c:pt>
                <c:pt idx="7429">
                  <c:v>14646</c:v>
                </c:pt>
                <c:pt idx="7430">
                  <c:v>14704.5</c:v>
                </c:pt>
                <c:pt idx="7431">
                  <c:v>14804</c:v>
                </c:pt>
                <c:pt idx="7432">
                  <c:v>14708.5</c:v>
                </c:pt>
                <c:pt idx="7433">
                  <c:v>14823</c:v>
                </c:pt>
                <c:pt idx="7434">
                  <c:v>14464.5</c:v>
                </c:pt>
                <c:pt idx="7435">
                  <c:v>14353.5</c:v>
                </c:pt>
                <c:pt idx="7436">
                  <c:v>14054</c:v>
                </c:pt>
                <c:pt idx="7437">
                  <c:v>14103.5</c:v>
                </c:pt>
                <c:pt idx="7438">
                  <c:v>13850.5</c:v>
                </c:pt>
                <c:pt idx="7439">
                  <c:v>14118</c:v>
                </c:pt>
                <c:pt idx="7440">
                  <c:v>14057</c:v>
                </c:pt>
                <c:pt idx="7441">
                  <c:v>13785</c:v>
                </c:pt>
                <c:pt idx="7442">
                  <c:v>14099</c:v>
                </c:pt>
                <c:pt idx="7443">
                  <c:v>13881</c:v>
                </c:pt>
                <c:pt idx="7444">
                  <c:v>13571.5</c:v>
                </c:pt>
                <c:pt idx="7445">
                  <c:v>13393</c:v>
                </c:pt>
                <c:pt idx="7446">
                  <c:v>13519</c:v>
                </c:pt>
                <c:pt idx="7447">
                  <c:v>13249</c:v>
                </c:pt>
                <c:pt idx="7448">
                  <c:v>13437</c:v>
                </c:pt>
                <c:pt idx="7449">
                  <c:v>13301</c:v>
                </c:pt>
                <c:pt idx="7450">
                  <c:v>13499</c:v>
                </c:pt>
                <c:pt idx="7451">
                  <c:v>13577</c:v>
                </c:pt>
                <c:pt idx="7452">
                  <c:v>13677</c:v>
                </c:pt>
                <c:pt idx="7453">
                  <c:v>13770</c:v>
                </c:pt>
                <c:pt idx="7454">
                  <c:v>13766.5</c:v>
                </c:pt>
                <c:pt idx="7455">
                  <c:v>13939</c:v>
                </c:pt>
                <c:pt idx="7456">
                  <c:v>13492.5</c:v>
                </c:pt>
                <c:pt idx="7457">
                  <c:v>13237.25</c:v>
                </c:pt>
                <c:pt idx="7458">
                  <c:v>13456</c:v>
                </c:pt>
                <c:pt idx="7459">
                  <c:v>13594</c:v>
                </c:pt>
                <c:pt idx="7460">
                  <c:v>13763</c:v>
                </c:pt>
                <c:pt idx="7461">
                  <c:v>13967.5</c:v>
                </c:pt>
                <c:pt idx="7462">
                  <c:v>13804</c:v>
                </c:pt>
                <c:pt idx="7463">
                  <c:v>13736.5</c:v>
                </c:pt>
                <c:pt idx="7464">
                  <c:v>13455</c:v>
                </c:pt>
                <c:pt idx="7465">
                  <c:v>13328</c:v>
                </c:pt>
                <c:pt idx="7466">
                  <c:v>12753.5</c:v>
                </c:pt>
                <c:pt idx="7467">
                  <c:v>13230</c:v>
                </c:pt>
                <c:pt idx="7468">
                  <c:v>13390</c:v>
                </c:pt>
                <c:pt idx="7469">
                  <c:v>13476</c:v>
                </c:pt>
                <c:pt idx="7470">
                  <c:v>13474.5</c:v>
                </c:pt>
                <c:pt idx="7471">
                  <c:v>13442.5</c:v>
                </c:pt>
                <c:pt idx="7472">
                  <c:v>13197.5</c:v>
                </c:pt>
                <c:pt idx="7473">
                  <c:v>13338</c:v>
                </c:pt>
                <c:pt idx="7474">
                  <c:v>13338</c:v>
                </c:pt>
                <c:pt idx="7475">
                  <c:v>13591</c:v>
                </c:pt>
                <c:pt idx="7476">
                  <c:v>13415</c:v>
                </c:pt>
                <c:pt idx="7477">
                  <c:v>13200</c:v>
                </c:pt>
                <c:pt idx="7478">
                  <c:v>12708</c:v>
                </c:pt>
                <c:pt idx="7479">
                  <c:v>12697.5</c:v>
                </c:pt>
                <c:pt idx="7480">
                  <c:v>12380</c:v>
                </c:pt>
                <c:pt idx="7481">
                  <c:v>12357.5</c:v>
                </c:pt>
                <c:pt idx="7482">
                  <c:v>12356</c:v>
                </c:pt>
                <c:pt idx="7483">
                  <c:v>12271</c:v>
                </c:pt>
                <c:pt idx="7484">
                  <c:v>12324</c:v>
                </c:pt>
                <c:pt idx="7485">
                  <c:v>12142.5</c:v>
                </c:pt>
                <c:pt idx="7486">
                  <c:v>12543</c:v>
                </c:pt>
                <c:pt idx="7487">
                  <c:v>12527</c:v>
                </c:pt>
                <c:pt idx="7488">
                  <c:v>12573.5</c:v>
                </c:pt>
                <c:pt idx="7489">
                  <c:v>12158</c:v>
                </c:pt>
                <c:pt idx="7490">
                  <c:v>12312.5</c:v>
                </c:pt>
                <c:pt idx="7491">
                  <c:v>12420</c:v>
                </c:pt>
                <c:pt idx="7492">
                  <c:v>12541</c:v>
                </c:pt>
                <c:pt idx="7493">
                  <c:v>13166.5</c:v>
                </c:pt>
                <c:pt idx="7494">
                  <c:v>12864</c:v>
                </c:pt>
                <c:pt idx="7495">
                  <c:v>12860.5</c:v>
                </c:pt>
                <c:pt idx="7496">
                  <c:v>12731.5</c:v>
                </c:pt>
                <c:pt idx="7497">
                  <c:v>12474</c:v>
                </c:pt>
                <c:pt idx="7498">
                  <c:v>12507</c:v>
                </c:pt>
                <c:pt idx="7499">
                  <c:v>12406</c:v>
                </c:pt>
                <c:pt idx="7500">
                  <c:v>12421</c:v>
                </c:pt>
                <c:pt idx="7501">
                  <c:v>12677</c:v>
                </c:pt>
                <c:pt idx="7502">
                  <c:v>12402.5</c:v>
                </c:pt>
                <c:pt idx="7503">
                  <c:v>12539</c:v>
                </c:pt>
                <c:pt idx="7504">
                  <c:v>12495.5</c:v>
                </c:pt>
                <c:pt idx="7505">
                  <c:v>12933</c:v>
                </c:pt>
                <c:pt idx="7506">
                  <c:v>12604</c:v>
                </c:pt>
                <c:pt idx="7507">
                  <c:v>12601.5</c:v>
                </c:pt>
                <c:pt idx="7508">
                  <c:v>12579</c:v>
                </c:pt>
                <c:pt idx="7509">
                  <c:v>12534.5</c:v>
                </c:pt>
                <c:pt idx="7510">
                  <c:v>12516.5</c:v>
                </c:pt>
                <c:pt idx="7511">
                  <c:v>12298.5</c:v>
                </c:pt>
                <c:pt idx="7512">
                  <c:v>12276</c:v>
                </c:pt>
                <c:pt idx="7513">
                  <c:v>12372</c:v>
                </c:pt>
                <c:pt idx="7514">
                  <c:v>12447.5</c:v>
                </c:pt>
                <c:pt idx="7515">
                  <c:v>12290.5</c:v>
                </c:pt>
                <c:pt idx="7516">
                  <c:v>12141.5</c:v>
                </c:pt>
                <c:pt idx="7517">
                  <c:v>12072</c:v>
                </c:pt>
                <c:pt idx="7518">
                  <c:v>11834</c:v>
                </c:pt>
                <c:pt idx="7519">
                  <c:v>11686</c:v>
                </c:pt>
                <c:pt idx="7520">
                  <c:v>11690</c:v>
                </c:pt>
                <c:pt idx="7521">
                  <c:v>11425.5</c:v>
                </c:pt>
                <c:pt idx="7522">
                  <c:v>11718.5</c:v>
                </c:pt>
                <c:pt idx="7523">
                  <c:v>11860.5</c:v>
                </c:pt>
                <c:pt idx="7524">
                  <c:v>11675.5</c:v>
                </c:pt>
                <c:pt idx="7525">
                  <c:v>11699.5</c:v>
                </c:pt>
                <c:pt idx="7526">
                  <c:v>11743.5</c:v>
                </c:pt>
                <c:pt idx="7527">
                  <c:v>11710</c:v>
                </c:pt>
                <c:pt idx="7528">
                  <c:v>11397</c:v>
                </c:pt>
                <c:pt idx="7529">
                  <c:v>11320</c:v>
                </c:pt>
                <c:pt idx="7530">
                  <c:v>11262.5</c:v>
                </c:pt>
                <c:pt idx="7531">
                  <c:v>11230</c:v>
                </c:pt>
                <c:pt idx="7532">
                  <c:v>11182.5</c:v>
                </c:pt>
                <c:pt idx="7533">
                  <c:v>11287</c:v>
                </c:pt>
                <c:pt idx="7534">
                  <c:v>11108</c:v>
                </c:pt>
                <c:pt idx="7535">
                  <c:v>11027</c:v>
                </c:pt>
                <c:pt idx="7536">
                  <c:v>10951.5</c:v>
                </c:pt>
                <c:pt idx="7537">
                  <c:v>10902.25</c:v>
                </c:pt>
                <c:pt idx="7538">
                  <c:v>10849</c:v>
                </c:pt>
                <c:pt idx="7539">
                  <c:v>10803.5</c:v>
                </c:pt>
                <c:pt idx="7540">
                  <c:v>10700</c:v>
                </c:pt>
                <c:pt idx="7541">
                  <c:v>10726.5</c:v>
                </c:pt>
                <c:pt idx="7542">
                  <c:v>10984</c:v>
                </c:pt>
                <c:pt idx="7543">
                  <c:v>11135.5</c:v>
                </c:pt>
                <c:pt idx="7544">
                  <c:v>11179.5</c:v>
                </c:pt>
                <c:pt idx="7545">
                  <c:v>11080.5</c:v>
                </c:pt>
                <c:pt idx="7546">
                  <c:v>11156</c:v>
                </c:pt>
                <c:pt idx="7547">
                  <c:v>10780.5</c:v>
                </c:pt>
                <c:pt idx="7548">
                  <c:v>10845.5</c:v>
                </c:pt>
                <c:pt idx="7549">
                  <c:v>10729.5</c:v>
                </c:pt>
                <c:pt idx="7550">
                  <c:v>10696.5</c:v>
                </c:pt>
                <c:pt idx="7551">
                  <c:v>10727</c:v>
                </c:pt>
                <c:pt idx="7552">
                  <c:v>10780.5</c:v>
                </c:pt>
                <c:pt idx="7553">
                  <c:v>11009.5</c:v>
                </c:pt>
                <c:pt idx="7554">
                  <c:v>10907.5</c:v>
                </c:pt>
                <c:pt idx="7555">
                  <c:v>10752.5</c:v>
                </c:pt>
                <c:pt idx="7556">
                  <c:v>10868</c:v>
                </c:pt>
                <c:pt idx="7557">
                  <c:v>10832</c:v>
                </c:pt>
                <c:pt idx="7558">
                  <c:v>10796</c:v>
                </c:pt>
                <c:pt idx="7559">
                  <c:v>10801</c:v>
                </c:pt>
                <c:pt idx="7560">
                  <c:v>10801</c:v>
                </c:pt>
                <c:pt idx="7561">
                  <c:v>10801</c:v>
                </c:pt>
                <c:pt idx="7562">
                  <c:v>10673</c:v>
                </c:pt>
                <c:pt idx="7563">
                  <c:v>10647</c:v>
                </c:pt>
                <c:pt idx="7564">
                  <c:v>10604.5</c:v>
                </c:pt>
                <c:pt idx="7565">
                  <c:v>10604.5</c:v>
                </c:pt>
                <c:pt idx="7566">
                  <c:v>10791</c:v>
                </c:pt>
                <c:pt idx="7567">
                  <c:v>10796</c:v>
                </c:pt>
                <c:pt idx="7568">
                  <c:v>11042.5</c:v>
                </c:pt>
                <c:pt idx="7569">
                  <c:v>11081</c:v>
                </c:pt>
                <c:pt idx="7570">
                  <c:v>11112.5</c:v>
                </c:pt>
                <c:pt idx="7571">
                  <c:v>11184</c:v>
                </c:pt>
                <c:pt idx="7572">
                  <c:v>11194</c:v>
                </c:pt>
                <c:pt idx="7573">
                  <c:v>11414</c:v>
                </c:pt>
                <c:pt idx="7574">
                  <c:v>11354.5</c:v>
                </c:pt>
                <c:pt idx="7575">
                  <c:v>11661</c:v>
                </c:pt>
                <c:pt idx="7576">
                  <c:v>11563.5</c:v>
                </c:pt>
                <c:pt idx="7577">
                  <c:v>11545.5</c:v>
                </c:pt>
                <c:pt idx="7578">
                  <c:v>11771.5</c:v>
                </c:pt>
                <c:pt idx="7579">
                  <c:v>11736</c:v>
                </c:pt>
                <c:pt idx="7580">
                  <c:v>11516.5</c:v>
                </c:pt>
                <c:pt idx="7581">
                  <c:v>11628</c:v>
                </c:pt>
                <c:pt idx="7582">
                  <c:v>11707</c:v>
                </c:pt>
                <c:pt idx="7583">
                  <c:v>11907</c:v>
                </c:pt>
                <c:pt idx="7584">
                  <c:v>11761</c:v>
                </c:pt>
                <c:pt idx="7585">
                  <c:v>12054</c:v>
                </c:pt>
                <c:pt idx="7586">
                  <c:v>12281</c:v>
                </c:pt>
                <c:pt idx="7587">
                  <c:v>12406.5</c:v>
                </c:pt>
                <c:pt idx="7588">
                  <c:v>12591.5</c:v>
                </c:pt>
                <c:pt idx="7589">
                  <c:v>13194</c:v>
                </c:pt>
                <c:pt idx="7590">
                  <c:v>12978.5</c:v>
                </c:pt>
                <c:pt idx="7591">
                  <c:v>12855.5</c:v>
                </c:pt>
                <c:pt idx="7592">
                  <c:v>12909.5</c:v>
                </c:pt>
                <c:pt idx="7593">
                  <c:v>12491.75</c:v>
                </c:pt>
                <c:pt idx="7594">
                  <c:v>12407</c:v>
                </c:pt>
                <c:pt idx="7595">
                  <c:v>12327.5</c:v>
                </c:pt>
                <c:pt idx="7596">
                  <c:v>12324</c:v>
                </c:pt>
                <c:pt idx="7597">
                  <c:v>12119.75</c:v>
                </c:pt>
                <c:pt idx="7598">
                  <c:v>12320</c:v>
                </c:pt>
                <c:pt idx="7599">
                  <c:v>12374</c:v>
                </c:pt>
                <c:pt idx="7600">
                  <c:v>12578.5</c:v>
                </c:pt>
                <c:pt idx="7601">
                  <c:v>12828</c:v>
                </c:pt>
                <c:pt idx="7602">
                  <c:v>12776</c:v>
                </c:pt>
                <c:pt idx="7603">
                  <c:v>12915.5</c:v>
                </c:pt>
                <c:pt idx="7604">
                  <c:v>12896</c:v>
                </c:pt>
                <c:pt idx="7605">
                  <c:v>12877</c:v>
                </c:pt>
                <c:pt idx="7606">
                  <c:v>12971.5</c:v>
                </c:pt>
                <c:pt idx="7607">
                  <c:v>12969</c:v>
                </c:pt>
                <c:pt idx="7608">
                  <c:v>13114.5</c:v>
                </c:pt>
                <c:pt idx="7609">
                  <c:v>13171</c:v>
                </c:pt>
                <c:pt idx="7610">
                  <c:v>13574</c:v>
                </c:pt>
                <c:pt idx="7611">
                  <c:v>13506</c:v>
                </c:pt>
                <c:pt idx="7612">
                  <c:v>13156</c:v>
                </c:pt>
                <c:pt idx="7613">
                  <c:v>13003.5</c:v>
                </c:pt>
                <c:pt idx="7614">
                  <c:v>12807.5</c:v>
                </c:pt>
                <c:pt idx="7615">
                  <c:v>13015</c:v>
                </c:pt>
                <c:pt idx="7616">
                  <c:v>13118</c:v>
                </c:pt>
                <c:pt idx="7617">
                  <c:v>12799</c:v>
                </c:pt>
                <c:pt idx="7618">
                  <c:v>12844.25</c:v>
                </c:pt>
                <c:pt idx="7619">
                  <c:v>12925</c:v>
                </c:pt>
                <c:pt idx="7620">
                  <c:v>13049</c:v>
                </c:pt>
                <c:pt idx="7621">
                  <c:v>13121</c:v>
                </c:pt>
                <c:pt idx="7622">
                  <c:v>12911</c:v>
                </c:pt>
                <c:pt idx="7623">
                  <c:v>12903</c:v>
                </c:pt>
                <c:pt idx="7624">
                  <c:v>12871</c:v>
                </c:pt>
                <c:pt idx="7625">
                  <c:v>12994.5</c:v>
                </c:pt>
                <c:pt idx="7626">
                  <c:v>12976.5</c:v>
                </c:pt>
                <c:pt idx="7627">
                  <c:v>12795.5</c:v>
                </c:pt>
                <c:pt idx="7628">
                  <c:v>12896.5</c:v>
                </c:pt>
                <c:pt idx="7629">
                  <c:v>13021</c:v>
                </c:pt>
                <c:pt idx="7630">
                  <c:v>13057.5</c:v>
                </c:pt>
                <c:pt idx="7631">
                  <c:v>13244</c:v>
                </c:pt>
                <c:pt idx="7632">
                  <c:v>13081.5</c:v>
                </c:pt>
                <c:pt idx="7633">
                  <c:v>12987</c:v>
                </c:pt>
                <c:pt idx="7634">
                  <c:v>13100.5</c:v>
                </c:pt>
                <c:pt idx="7635">
                  <c:v>13114</c:v>
                </c:pt>
                <c:pt idx="7636">
                  <c:v>13136.5</c:v>
                </c:pt>
                <c:pt idx="7637">
                  <c:v>12892.5</c:v>
                </c:pt>
                <c:pt idx="7638">
                  <c:v>12941.25</c:v>
                </c:pt>
                <c:pt idx="7639">
                  <c:v>12907.5</c:v>
                </c:pt>
                <c:pt idx="7640">
                  <c:v>12867.5</c:v>
                </c:pt>
                <c:pt idx="7641">
                  <c:v>12813</c:v>
                </c:pt>
                <c:pt idx="7642">
                  <c:v>12588</c:v>
                </c:pt>
                <c:pt idx="7643">
                  <c:v>12588</c:v>
                </c:pt>
                <c:pt idx="7644">
                  <c:v>12588</c:v>
                </c:pt>
                <c:pt idx="7645">
                  <c:v>12308</c:v>
                </c:pt>
                <c:pt idx="7646">
                  <c:v>12326.5</c:v>
                </c:pt>
                <c:pt idx="7647">
                  <c:v>12251.5</c:v>
                </c:pt>
                <c:pt idx="7648">
                  <c:v>12353.5</c:v>
                </c:pt>
                <c:pt idx="7649">
                  <c:v>12333</c:v>
                </c:pt>
                <c:pt idx="7650">
                  <c:v>12131.5</c:v>
                </c:pt>
                <c:pt idx="7651">
                  <c:v>12100</c:v>
                </c:pt>
                <c:pt idx="7652">
                  <c:v>12075</c:v>
                </c:pt>
                <c:pt idx="7653">
                  <c:v>12136.5</c:v>
                </c:pt>
                <c:pt idx="7654">
                  <c:v>12136.5</c:v>
                </c:pt>
                <c:pt idx="7655">
                  <c:v>11994</c:v>
                </c:pt>
                <c:pt idx="7656">
                  <c:v>11904.5</c:v>
                </c:pt>
                <c:pt idx="7657">
                  <c:v>11735</c:v>
                </c:pt>
                <c:pt idx="7658">
                  <c:v>11885</c:v>
                </c:pt>
                <c:pt idx="7659">
                  <c:v>11759</c:v>
                </c:pt>
                <c:pt idx="7660">
                  <c:v>11912</c:v>
                </c:pt>
                <c:pt idx="7661">
                  <c:v>12158</c:v>
                </c:pt>
                <c:pt idx="7662">
                  <c:v>12196</c:v>
                </c:pt>
                <c:pt idx="7663">
                  <c:v>12002</c:v>
                </c:pt>
                <c:pt idx="7664">
                  <c:v>11974</c:v>
                </c:pt>
                <c:pt idx="7665">
                  <c:v>12068</c:v>
                </c:pt>
                <c:pt idx="7666">
                  <c:v>11979.5</c:v>
                </c:pt>
                <c:pt idx="7667">
                  <c:v>11892</c:v>
                </c:pt>
                <c:pt idx="7668">
                  <c:v>12347</c:v>
                </c:pt>
                <c:pt idx="7669">
                  <c:v>12347</c:v>
                </c:pt>
                <c:pt idx="7670">
                  <c:v>12099</c:v>
                </c:pt>
                <c:pt idx="7671">
                  <c:v>12015</c:v>
                </c:pt>
                <c:pt idx="7672">
                  <c:v>12139.5</c:v>
                </c:pt>
                <c:pt idx="7673">
                  <c:v>11971.5</c:v>
                </c:pt>
                <c:pt idx="7674">
                  <c:v>11820</c:v>
                </c:pt>
                <c:pt idx="7675">
                  <c:v>11757</c:v>
                </c:pt>
                <c:pt idx="7676">
                  <c:v>11653</c:v>
                </c:pt>
                <c:pt idx="7677">
                  <c:v>11594</c:v>
                </c:pt>
                <c:pt idx="7678">
                  <c:v>11542</c:v>
                </c:pt>
                <c:pt idx="7679">
                  <c:v>11564</c:v>
                </c:pt>
                <c:pt idx="7680">
                  <c:v>11807</c:v>
                </c:pt>
                <c:pt idx="7681">
                  <c:v>11757</c:v>
                </c:pt>
                <c:pt idx="7682">
                  <c:v>11762</c:v>
                </c:pt>
                <c:pt idx="7683">
                  <c:v>11792</c:v>
                </c:pt>
                <c:pt idx="7684">
                  <c:v>11688</c:v>
                </c:pt>
                <c:pt idx="7685">
                  <c:v>11871</c:v>
                </c:pt>
                <c:pt idx="7686">
                  <c:v>12021</c:v>
                </c:pt>
                <c:pt idx="7687">
                  <c:v>12229.75</c:v>
                </c:pt>
                <c:pt idx="7688">
                  <c:v>12018.5</c:v>
                </c:pt>
                <c:pt idx="7689">
                  <c:v>12069.5</c:v>
                </c:pt>
                <c:pt idx="7690">
                  <c:v>12234</c:v>
                </c:pt>
                <c:pt idx="7691">
                  <c:v>12424</c:v>
                </c:pt>
                <c:pt idx="7692">
                  <c:v>12658</c:v>
                </c:pt>
                <c:pt idx="7693">
                  <c:v>12617</c:v>
                </c:pt>
                <c:pt idx="7694">
                  <c:v>12266</c:v>
                </c:pt>
                <c:pt idx="7695">
                  <c:v>12004.5</c:v>
                </c:pt>
                <c:pt idx="7696">
                  <c:v>12271.5</c:v>
                </c:pt>
                <c:pt idx="7697">
                  <c:v>12270</c:v>
                </c:pt>
                <c:pt idx="7698">
                  <c:v>12418</c:v>
                </c:pt>
                <c:pt idx="7699">
                  <c:v>12676</c:v>
                </c:pt>
                <c:pt idx="7700">
                  <c:v>12646.5</c:v>
                </c:pt>
                <c:pt idx="7701">
                  <c:v>12928</c:v>
                </c:pt>
                <c:pt idx="7702">
                  <c:v>13073</c:v>
                </c:pt>
                <c:pt idx="7703">
                  <c:v>13409.5</c:v>
                </c:pt>
                <c:pt idx="7704">
                  <c:v>13595</c:v>
                </c:pt>
                <c:pt idx="7705">
                  <c:v>14004</c:v>
                </c:pt>
                <c:pt idx="7706">
                  <c:v>14419</c:v>
                </c:pt>
                <c:pt idx="7707">
                  <c:v>14817</c:v>
                </c:pt>
                <c:pt idx="7708">
                  <c:v>14680</c:v>
                </c:pt>
                <c:pt idx="7709">
                  <c:v>14256</c:v>
                </c:pt>
                <c:pt idx="7710">
                  <c:v>14131</c:v>
                </c:pt>
                <c:pt idx="7711">
                  <c:v>14508</c:v>
                </c:pt>
                <c:pt idx="7712">
                  <c:v>14032</c:v>
                </c:pt>
                <c:pt idx="7713">
                  <c:v>14063</c:v>
                </c:pt>
                <c:pt idx="7714">
                  <c:v>14325</c:v>
                </c:pt>
                <c:pt idx="7715">
                  <c:v>14320</c:v>
                </c:pt>
                <c:pt idx="7716">
                  <c:v>14452</c:v>
                </c:pt>
                <c:pt idx="7717">
                  <c:v>14578</c:v>
                </c:pt>
                <c:pt idx="7718">
                  <c:v>14448</c:v>
                </c:pt>
                <c:pt idx="7719">
                  <c:v>14878</c:v>
                </c:pt>
                <c:pt idx="7720">
                  <c:v>14944</c:v>
                </c:pt>
                <c:pt idx="7721">
                  <c:v>14802</c:v>
                </c:pt>
                <c:pt idx="7722">
                  <c:v>15844</c:v>
                </c:pt>
                <c:pt idx="7723">
                  <c:v>15513</c:v>
                </c:pt>
                <c:pt idx="7724">
                  <c:v>15680</c:v>
                </c:pt>
                <c:pt idx="7725">
                  <c:v>15914</c:v>
                </c:pt>
                <c:pt idx="7726">
                  <c:v>15983</c:v>
                </c:pt>
                <c:pt idx="7727">
                  <c:v>16290</c:v>
                </c:pt>
                <c:pt idx="7728">
                  <c:v>16222</c:v>
                </c:pt>
                <c:pt idx="7729">
                  <c:v>15943</c:v>
                </c:pt>
                <c:pt idx="7730">
                  <c:v>15878.5</c:v>
                </c:pt>
                <c:pt idx="7731">
                  <c:v>15857</c:v>
                </c:pt>
                <c:pt idx="7732">
                  <c:v>15710</c:v>
                </c:pt>
                <c:pt idx="7733">
                  <c:v>15723</c:v>
                </c:pt>
                <c:pt idx="7734">
                  <c:v>15723</c:v>
                </c:pt>
                <c:pt idx="7735">
                  <c:v>15779</c:v>
                </c:pt>
                <c:pt idx="7736">
                  <c:v>16182</c:v>
                </c:pt>
                <c:pt idx="7737">
                  <c:v>16549</c:v>
                </c:pt>
                <c:pt idx="7738">
                  <c:v>18004</c:v>
                </c:pt>
                <c:pt idx="7739">
                  <c:v>18118</c:v>
                </c:pt>
                <c:pt idx="7740">
                  <c:v>18023</c:v>
                </c:pt>
                <c:pt idx="7741">
                  <c:v>18015</c:v>
                </c:pt>
                <c:pt idx="7742">
                  <c:v>17515</c:v>
                </c:pt>
                <c:pt idx="7743">
                  <c:v>17743</c:v>
                </c:pt>
                <c:pt idx="7744">
                  <c:v>18102</c:v>
                </c:pt>
                <c:pt idx="7745">
                  <c:v>18128</c:v>
                </c:pt>
                <c:pt idx="7746">
                  <c:v>17952</c:v>
                </c:pt>
                <c:pt idx="7747">
                  <c:v>18153</c:v>
                </c:pt>
                <c:pt idx="7748">
                  <c:v>17809</c:v>
                </c:pt>
                <c:pt idx="7749">
                  <c:v>17461</c:v>
                </c:pt>
                <c:pt idx="7750">
                  <c:v>17118</c:v>
                </c:pt>
                <c:pt idx="7751">
                  <c:v>17305</c:v>
                </c:pt>
                <c:pt idx="7752">
                  <c:v>17430</c:v>
                </c:pt>
                <c:pt idx="7753">
                  <c:v>17660</c:v>
                </c:pt>
                <c:pt idx="7754">
                  <c:v>17595</c:v>
                </c:pt>
                <c:pt idx="7755">
                  <c:v>17295</c:v>
                </c:pt>
                <c:pt idx="7756">
                  <c:v>17475</c:v>
                </c:pt>
                <c:pt idx="7757">
                  <c:v>17340</c:v>
                </c:pt>
                <c:pt idx="7758">
                  <c:v>17338.5</c:v>
                </c:pt>
                <c:pt idx="7759">
                  <c:v>17219</c:v>
                </c:pt>
                <c:pt idx="7760">
                  <c:v>17434</c:v>
                </c:pt>
                <c:pt idx="7761">
                  <c:v>17640</c:v>
                </c:pt>
                <c:pt idx="7762">
                  <c:v>17775</c:v>
                </c:pt>
                <c:pt idx="7763">
                  <c:v>17906</c:v>
                </c:pt>
                <c:pt idx="7764">
                  <c:v>17810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8D-41E8-B54C-8A2BE300E9C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429317040"/>
        <c:axId val="429323928"/>
      </c:lineChart>
      <c:dateAx>
        <c:axId val="429317040"/>
        <c:scaling>
          <c:orientation val="minMax"/>
        </c:scaling>
        <c:delete val="0"/>
        <c:axPos val="b"/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23928"/>
        <c:crosses val="autoZero"/>
        <c:auto val="1"/>
        <c:lblOffset val="100"/>
        <c:baseTimeUnit val="days"/>
      </c:dateAx>
      <c:valAx>
        <c:axId val="429323928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spc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Daily</a:t>
                </a:r>
                <a:r>
                  <a:rPr lang="en-US" sz="1400" spc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nickel prices ($)</a:t>
                </a:r>
                <a:endParaRPr lang="en-US" sz="1400" spc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3.2828282828282832E-2"/>
              <c:y val="0.19315023116720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3170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21:36:00.17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884E-564D-42DD-89C1-A205C44969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FCD2A-56D3-4A94-9F6F-555E4DD55B4C}">
      <dgm:prSet phldrT="[Text]"/>
      <dgm:spPr/>
      <dgm:t>
        <a:bodyPr/>
        <a:lstStyle/>
        <a:p>
          <a:r>
            <a:rPr lang="en-US" dirty="0" smtClean="0"/>
            <a:t>Days</a:t>
          </a:r>
          <a:endParaRPr lang="en-US" dirty="0"/>
        </a:p>
      </dgm:t>
    </dgm:pt>
    <dgm:pt modelId="{5A14F14A-BFBA-47C9-96A2-0149906121FD}" type="parTrans" cxnId="{A2C7A608-C30F-4F15-B6B4-138B78C49F70}">
      <dgm:prSet/>
      <dgm:spPr/>
      <dgm:t>
        <a:bodyPr/>
        <a:lstStyle/>
        <a:p>
          <a:endParaRPr lang="en-US"/>
        </a:p>
      </dgm:t>
    </dgm:pt>
    <dgm:pt modelId="{BF5015A3-2BB0-43C5-A3B8-BB25A51FA86A}" type="sibTrans" cxnId="{A2C7A608-C30F-4F15-B6B4-138B78C49F70}">
      <dgm:prSet/>
      <dgm:spPr/>
      <dgm:t>
        <a:bodyPr/>
        <a:lstStyle/>
        <a:p>
          <a:endParaRPr lang="en-US"/>
        </a:p>
      </dgm:t>
    </dgm:pt>
    <dgm:pt modelId="{A1EB0860-8EFF-4756-889A-D6573978990F}">
      <dgm:prSet phldrT="[Text]"/>
      <dgm:spPr/>
      <dgm:t>
        <a:bodyPr/>
        <a:lstStyle/>
        <a:p>
          <a:r>
            <a:rPr lang="en-US" dirty="0" smtClean="0"/>
            <a:t>Weeks</a:t>
          </a:r>
          <a:endParaRPr lang="en-US" dirty="0"/>
        </a:p>
      </dgm:t>
    </dgm:pt>
    <dgm:pt modelId="{9CA7C545-A5C0-4C34-A549-17082BF56DE8}" type="parTrans" cxnId="{48599E6A-18FF-4D78-9F7E-EBCE24D02810}">
      <dgm:prSet/>
      <dgm:spPr/>
      <dgm:t>
        <a:bodyPr/>
        <a:lstStyle/>
        <a:p>
          <a:endParaRPr lang="en-US"/>
        </a:p>
      </dgm:t>
    </dgm:pt>
    <dgm:pt modelId="{29966687-0FEC-498F-A4D4-0C68FBA74DA4}" type="sibTrans" cxnId="{48599E6A-18FF-4D78-9F7E-EBCE24D02810}">
      <dgm:prSet/>
      <dgm:spPr/>
      <dgm:t>
        <a:bodyPr/>
        <a:lstStyle/>
        <a:p>
          <a:endParaRPr lang="en-US"/>
        </a:p>
      </dgm:t>
    </dgm:pt>
    <dgm:pt modelId="{D6FEF7A7-31E6-4163-9822-9054FE03E0C4}">
      <dgm:prSet phldrT="[Text]"/>
      <dgm:spPr/>
      <dgm:t>
        <a:bodyPr/>
        <a:lstStyle/>
        <a:p>
          <a:r>
            <a:rPr lang="en-US" dirty="0" smtClean="0"/>
            <a:t>Months</a:t>
          </a:r>
          <a:endParaRPr lang="en-US" dirty="0"/>
        </a:p>
      </dgm:t>
    </dgm:pt>
    <dgm:pt modelId="{22B08A2C-21BB-48BB-9A2D-E336FEA5DE4F}" type="parTrans" cxnId="{51EBDE32-985C-4CCB-9AF4-C601E1AAC235}">
      <dgm:prSet/>
      <dgm:spPr/>
      <dgm:t>
        <a:bodyPr/>
        <a:lstStyle/>
        <a:p>
          <a:endParaRPr lang="en-US"/>
        </a:p>
      </dgm:t>
    </dgm:pt>
    <dgm:pt modelId="{1C375672-6B30-4FBE-83F3-090886868638}" type="sibTrans" cxnId="{51EBDE32-985C-4CCB-9AF4-C601E1AAC235}">
      <dgm:prSet/>
      <dgm:spPr/>
      <dgm:t>
        <a:bodyPr/>
        <a:lstStyle/>
        <a:p>
          <a:endParaRPr lang="en-US"/>
        </a:p>
      </dgm:t>
    </dgm:pt>
    <dgm:pt modelId="{A501216C-0098-49E6-9979-31C0538E72C6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C611F981-C314-4BBB-B780-9F3F789D9D4A}" type="parTrans" cxnId="{4980E6AB-C5DF-4490-B338-D8EE8F9AF11F}">
      <dgm:prSet/>
      <dgm:spPr/>
      <dgm:t>
        <a:bodyPr/>
        <a:lstStyle/>
        <a:p>
          <a:endParaRPr lang="en-US"/>
        </a:p>
      </dgm:t>
    </dgm:pt>
    <dgm:pt modelId="{222DDCFD-92C8-4BD5-B2A5-47ECEBA4BE9A}" type="sibTrans" cxnId="{4980E6AB-C5DF-4490-B338-D8EE8F9AF11F}">
      <dgm:prSet/>
      <dgm:spPr/>
      <dgm:t>
        <a:bodyPr/>
        <a:lstStyle/>
        <a:p>
          <a:endParaRPr lang="en-US"/>
        </a:p>
      </dgm:t>
    </dgm:pt>
    <dgm:pt modelId="{4AE2EC9F-A1CB-48AC-8951-927EF79E1A1A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B698C42C-0AF2-46DD-B129-AF49A4B9D1BB}" type="parTrans" cxnId="{6DFF90F4-2CC7-4024-8038-6F0747A7F180}">
      <dgm:prSet/>
      <dgm:spPr/>
      <dgm:t>
        <a:bodyPr/>
        <a:lstStyle/>
        <a:p>
          <a:endParaRPr lang="en-US"/>
        </a:p>
      </dgm:t>
    </dgm:pt>
    <dgm:pt modelId="{AF5EF475-CAA8-46D2-A714-04F3222A1A1B}" type="sibTrans" cxnId="{6DFF90F4-2CC7-4024-8038-6F0747A7F180}">
      <dgm:prSet/>
      <dgm:spPr/>
      <dgm:t>
        <a:bodyPr/>
        <a:lstStyle/>
        <a:p>
          <a:endParaRPr lang="en-US"/>
        </a:p>
      </dgm:t>
    </dgm:pt>
    <dgm:pt modelId="{A12B2F23-CB34-403A-8FCC-4D3779FA03C6}">
      <dgm:prSet phldrT="[Text]"/>
      <dgm:spPr/>
      <dgm:t>
        <a:bodyPr/>
        <a:lstStyle/>
        <a:p>
          <a:r>
            <a:rPr lang="en-US" dirty="0" smtClean="0"/>
            <a:t>10 lags</a:t>
          </a:r>
          <a:endParaRPr lang="en-US" dirty="0"/>
        </a:p>
      </dgm:t>
    </dgm:pt>
    <dgm:pt modelId="{73AB4966-0937-4873-91D9-46ABCB6FDD81}" type="parTrans" cxnId="{BF3BEECF-0BA0-43A8-8C9B-70796B4075FE}">
      <dgm:prSet/>
      <dgm:spPr/>
      <dgm:t>
        <a:bodyPr/>
        <a:lstStyle/>
        <a:p>
          <a:endParaRPr lang="en-US"/>
        </a:p>
      </dgm:t>
    </dgm:pt>
    <dgm:pt modelId="{A2083841-5C13-43A9-8FB8-710626B629AB}" type="sibTrans" cxnId="{BF3BEECF-0BA0-43A8-8C9B-70796B4075FE}">
      <dgm:prSet/>
      <dgm:spPr/>
      <dgm:t>
        <a:bodyPr/>
        <a:lstStyle/>
        <a:p>
          <a:endParaRPr lang="en-US"/>
        </a:p>
      </dgm:t>
    </dgm:pt>
    <dgm:pt modelId="{52196DBE-5405-4C6F-A483-C2697F99B68F}">
      <dgm:prSet phldrT="[Text]"/>
      <dgm:spPr/>
      <dgm:t>
        <a:bodyPr/>
        <a:lstStyle/>
        <a:p>
          <a:r>
            <a:rPr lang="en-US" dirty="0" smtClean="0"/>
            <a:t>2 weeks</a:t>
          </a:r>
          <a:endParaRPr lang="en-US" dirty="0"/>
        </a:p>
      </dgm:t>
    </dgm:pt>
    <dgm:pt modelId="{33936E29-C6F1-4D1E-975A-DFE2DA14DD6E}" type="parTrans" cxnId="{1525E448-2745-4943-8DB4-D1DB9122881F}">
      <dgm:prSet/>
      <dgm:spPr/>
      <dgm:t>
        <a:bodyPr/>
        <a:lstStyle/>
        <a:p>
          <a:endParaRPr lang="en-US"/>
        </a:p>
      </dgm:t>
    </dgm:pt>
    <dgm:pt modelId="{33C26CA0-6488-46A3-8DB5-41A70A22948F}" type="sibTrans" cxnId="{1525E448-2745-4943-8DB4-D1DB9122881F}">
      <dgm:prSet/>
      <dgm:spPr/>
      <dgm:t>
        <a:bodyPr/>
        <a:lstStyle/>
        <a:p>
          <a:endParaRPr lang="en-US"/>
        </a:p>
      </dgm:t>
    </dgm:pt>
    <dgm:pt modelId="{B7B9D229-A849-41EA-9E87-85BFA9488B04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F9449F9F-4959-435E-84CB-C0AD489EBFCC}" type="parTrans" cxnId="{16B72FFD-AAE9-4CC9-865B-562C31B3349B}">
      <dgm:prSet/>
      <dgm:spPr/>
      <dgm:t>
        <a:bodyPr/>
        <a:lstStyle/>
        <a:p>
          <a:endParaRPr lang="en-US"/>
        </a:p>
      </dgm:t>
    </dgm:pt>
    <dgm:pt modelId="{EB80504B-D494-416D-A344-E8220C1C585F}" type="sibTrans" cxnId="{16B72FFD-AAE9-4CC9-865B-562C31B3349B}">
      <dgm:prSet/>
      <dgm:spPr/>
      <dgm:t>
        <a:bodyPr/>
        <a:lstStyle/>
        <a:p>
          <a:endParaRPr lang="en-US"/>
        </a:p>
      </dgm:t>
    </dgm:pt>
    <dgm:pt modelId="{063D31E6-2EE8-4181-A7A2-0231C75FCA5D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B4F29545-9BA9-4B17-94F5-94A72185B1FD}" type="parTrans" cxnId="{35F38F5E-4990-4503-A227-31C887781EE3}">
      <dgm:prSet/>
      <dgm:spPr/>
      <dgm:t>
        <a:bodyPr/>
        <a:lstStyle/>
        <a:p>
          <a:endParaRPr lang="en-US"/>
        </a:p>
      </dgm:t>
    </dgm:pt>
    <dgm:pt modelId="{A22E44EB-91DC-4440-9FA3-B42D02BFE4F3}" type="sibTrans" cxnId="{35F38F5E-4990-4503-A227-31C887781EE3}">
      <dgm:prSet/>
      <dgm:spPr/>
      <dgm:t>
        <a:bodyPr/>
        <a:lstStyle/>
        <a:p>
          <a:endParaRPr lang="en-US"/>
        </a:p>
      </dgm:t>
    </dgm:pt>
    <dgm:pt modelId="{950D5BEC-D5B5-4FE9-9B20-E949D57F7126}">
      <dgm:prSet phldrT="[Text]"/>
      <dgm:spPr/>
      <dgm:t>
        <a:bodyPr/>
        <a:lstStyle/>
        <a:p>
          <a:r>
            <a:rPr lang="en-US" dirty="0" smtClean="0"/>
            <a:t>2 months</a:t>
          </a:r>
          <a:endParaRPr lang="en-US" dirty="0"/>
        </a:p>
      </dgm:t>
    </dgm:pt>
    <dgm:pt modelId="{76157BF1-03DF-44C3-9863-44D63AF54C11}" type="parTrans" cxnId="{09EC2878-7F15-4E35-9317-8CD83AF95DB1}">
      <dgm:prSet/>
      <dgm:spPr/>
      <dgm:t>
        <a:bodyPr/>
        <a:lstStyle/>
        <a:p>
          <a:endParaRPr lang="en-US"/>
        </a:p>
      </dgm:t>
    </dgm:pt>
    <dgm:pt modelId="{2D263C53-813E-41E0-A6E1-5137A7ADA4CB}" type="sibTrans" cxnId="{09EC2878-7F15-4E35-9317-8CD83AF95DB1}">
      <dgm:prSet/>
      <dgm:spPr/>
      <dgm:t>
        <a:bodyPr/>
        <a:lstStyle/>
        <a:p>
          <a:endParaRPr lang="en-US"/>
        </a:p>
      </dgm:t>
    </dgm:pt>
    <dgm:pt modelId="{68040044-8580-49F1-8F18-FCC5DC25C4CC}">
      <dgm:prSet phldrT="[Text]"/>
      <dgm:spPr/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BE731C60-6D0A-4DBB-A717-4F7EF949F2E2}" type="parTrans" cxnId="{AE877DA4-B0E4-4157-9A8F-2F3B74C127DD}">
      <dgm:prSet/>
      <dgm:spPr/>
      <dgm:t>
        <a:bodyPr/>
        <a:lstStyle/>
        <a:p>
          <a:endParaRPr lang="en-US"/>
        </a:p>
      </dgm:t>
    </dgm:pt>
    <dgm:pt modelId="{F1759A1C-C094-418D-9AB7-74F95F4E6A20}" type="sibTrans" cxnId="{AE877DA4-B0E4-4157-9A8F-2F3B74C127DD}">
      <dgm:prSet/>
      <dgm:spPr/>
      <dgm:t>
        <a:bodyPr/>
        <a:lstStyle/>
        <a:p>
          <a:endParaRPr lang="en-US"/>
        </a:p>
      </dgm:t>
    </dgm:pt>
    <dgm:pt modelId="{554A4826-2BBB-40B3-9936-F9DCA0E7F730}">
      <dgm:prSet phldrT="[Text]"/>
      <dgm:spPr/>
      <dgm:t>
        <a:bodyPr/>
        <a:lstStyle/>
        <a:p>
          <a:r>
            <a:rPr lang="en-US" dirty="0" smtClean="0"/>
            <a:t>2 weeks</a:t>
          </a:r>
          <a:endParaRPr lang="en-US" dirty="0"/>
        </a:p>
      </dgm:t>
    </dgm:pt>
    <dgm:pt modelId="{45900C7A-7B4A-404C-8387-B37EFF3061FB}" type="parTrans" cxnId="{F1019005-1C00-4607-B9F6-0F31548B66BD}">
      <dgm:prSet/>
      <dgm:spPr/>
      <dgm:t>
        <a:bodyPr/>
        <a:lstStyle/>
        <a:p>
          <a:endParaRPr lang="en-US"/>
        </a:p>
      </dgm:t>
    </dgm:pt>
    <dgm:pt modelId="{C49C7975-0811-4E11-9B68-AD57E6BAE142}" type="sibTrans" cxnId="{F1019005-1C00-4607-B9F6-0F31548B66BD}">
      <dgm:prSet/>
      <dgm:spPr/>
      <dgm:t>
        <a:bodyPr/>
        <a:lstStyle/>
        <a:p>
          <a:endParaRPr lang="en-US"/>
        </a:p>
      </dgm:t>
    </dgm:pt>
    <dgm:pt modelId="{C989FFD4-BF4E-4C11-8BF4-725C4841741B}">
      <dgm:prSet phldrT="[Text]"/>
      <dgm:spPr/>
      <dgm:t>
        <a:bodyPr/>
        <a:lstStyle/>
        <a:p>
          <a:r>
            <a:rPr lang="en-US" dirty="0" smtClean="0"/>
            <a:t>3 weeks</a:t>
          </a:r>
          <a:endParaRPr lang="en-US" dirty="0"/>
        </a:p>
      </dgm:t>
    </dgm:pt>
    <dgm:pt modelId="{0EAA7739-07C1-4095-ADA4-9CA167A594B7}" type="parTrans" cxnId="{3A7285E6-BA05-4B0B-84E6-0C2F19526862}">
      <dgm:prSet/>
      <dgm:spPr/>
      <dgm:t>
        <a:bodyPr/>
        <a:lstStyle/>
        <a:p>
          <a:endParaRPr lang="en-US"/>
        </a:p>
      </dgm:t>
    </dgm:pt>
    <dgm:pt modelId="{40FA7FDE-05A2-41AC-8831-1884EB9A3887}" type="sibTrans" cxnId="{3A7285E6-BA05-4B0B-84E6-0C2F19526862}">
      <dgm:prSet/>
      <dgm:spPr/>
      <dgm:t>
        <a:bodyPr/>
        <a:lstStyle/>
        <a:p>
          <a:endParaRPr lang="en-US"/>
        </a:p>
      </dgm:t>
    </dgm:pt>
    <dgm:pt modelId="{6E83B39F-508C-4226-895F-12D2D19629D2}">
      <dgm:prSet phldrT="[Text]"/>
      <dgm:spPr/>
      <dgm:t>
        <a:bodyPr/>
        <a:lstStyle/>
        <a:p>
          <a:r>
            <a:rPr lang="en-US" dirty="0" smtClean="0"/>
            <a:t>4 weeks</a:t>
          </a:r>
        </a:p>
      </dgm:t>
    </dgm:pt>
    <dgm:pt modelId="{4FA5BBEC-B4D6-42A8-B1EC-1AE3ED889B55}" type="parTrans" cxnId="{C6279258-E594-4AEB-989A-9247344DBB40}">
      <dgm:prSet/>
      <dgm:spPr/>
      <dgm:t>
        <a:bodyPr/>
        <a:lstStyle/>
        <a:p>
          <a:endParaRPr lang="en-US"/>
        </a:p>
      </dgm:t>
    </dgm:pt>
    <dgm:pt modelId="{2451FBB7-5665-4C7C-B699-B8D3940754CD}" type="sibTrans" cxnId="{C6279258-E594-4AEB-989A-9247344DBB40}">
      <dgm:prSet/>
      <dgm:spPr/>
      <dgm:t>
        <a:bodyPr/>
        <a:lstStyle/>
        <a:p>
          <a:endParaRPr lang="en-US"/>
        </a:p>
      </dgm:t>
    </dgm:pt>
    <dgm:pt modelId="{525EAC68-BD97-41F5-9ABE-97A92B87D9E9}" type="pres">
      <dgm:prSet presAssocID="{32F2884E-564D-42DD-89C1-A205C44969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7A684-D793-43DC-B2E6-45420A06F647}" type="pres">
      <dgm:prSet presAssocID="{1DFFCD2A-56D3-4A94-9F6F-555E4DD55B4C}" presName="root1" presStyleCnt="0"/>
      <dgm:spPr/>
      <dgm:t>
        <a:bodyPr/>
        <a:lstStyle/>
        <a:p>
          <a:endParaRPr lang="en-US"/>
        </a:p>
      </dgm:t>
    </dgm:pt>
    <dgm:pt modelId="{73B78A53-2037-401D-8569-202209D13C9E}" type="pres">
      <dgm:prSet presAssocID="{1DFFCD2A-56D3-4A94-9F6F-555E4DD55B4C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0283A-62F4-4E96-BC99-09D60BD9EC80}" type="pres">
      <dgm:prSet presAssocID="{1DFFCD2A-56D3-4A94-9F6F-555E4DD55B4C}" presName="level2hierChild" presStyleCnt="0"/>
      <dgm:spPr/>
      <dgm:t>
        <a:bodyPr/>
        <a:lstStyle/>
        <a:p>
          <a:endParaRPr lang="en-US"/>
        </a:p>
      </dgm:t>
    </dgm:pt>
    <dgm:pt modelId="{60AECE99-E351-4C92-BB22-5F8C627AA7D4}" type="pres">
      <dgm:prSet presAssocID="{C611F981-C314-4BBB-B780-9F3F789D9D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AA3A809-431A-44ED-8AD8-08536759C634}" type="pres">
      <dgm:prSet presAssocID="{C611F981-C314-4BBB-B780-9F3F789D9D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C8FE9E3-1ECE-4651-9CF7-B6908C966504}" type="pres">
      <dgm:prSet presAssocID="{A501216C-0098-49E6-9979-31C0538E72C6}" presName="root2" presStyleCnt="0"/>
      <dgm:spPr/>
      <dgm:t>
        <a:bodyPr/>
        <a:lstStyle/>
        <a:p>
          <a:endParaRPr lang="en-US"/>
        </a:p>
      </dgm:t>
    </dgm:pt>
    <dgm:pt modelId="{94042F1E-8AD0-4B78-9F02-1F9E2E0C8C76}" type="pres">
      <dgm:prSet presAssocID="{A501216C-0098-49E6-9979-31C0538E72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181C5-F5C2-43A8-9E70-A1DDB5D2C473}" type="pres">
      <dgm:prSet presAssocID="{A501216C-0098-49E6-9979-31C0538E72C6}" presName="level3hierChild" presStyleCnt="0"/>
      <dgm:spPr/>
      <dgm:t>
        <a:bodyPr/>
        <a:lstStyle/>
        <a:p>
          <a:endParaRPr lang="en-US"/>
        </a:p>
      </dgm:t>
    </dgm:pt>
    <dgm:pt modelId="{B5B87F1D-A6A4-42F5-A02C-79DC72761F9C}" type="pres">
      <dgm:prSet presAssocID="{33936E29-C6F1-4D1E-975A-DFE2DA14DD6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87A81C38-5C36-480E-85BF-4B35B107A69F}" type="pres">
      <dgm:prSet presAssocID="{33936E29-C6F1-4D1E-975A-DFE2DA14DD6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81D3DFC-CA8D-4D7C-88AA-69D088BBECAD}" type="pres">
      <dgm:prSet presAssocID="{52196DBE-5405-4C6F-A483-C2697F99B68F}" presName="root2" presStyleCnt="0"/>
      <dgm:spPr/>
      <dgm:t>
        <a:bodyPr/>
        <a:lstStyle/>
        <a:p>
          <a:endParaRPr lang="en-US"/>
        </a:p>
      </dgm:t>
    </dgm:pt>
    <dgm:pt modelId="{FD66DA26-4866-4C05-A2D5-FAEF03FB9781}" type="pres">
      <dgm:prSet presAssocID="{52196DBE-5405-4C6F-A483-C2697F99B68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188E6-65F5-44B1-BE66-306163C52233}" type="pres">
      <dgm:prSet presAssocID="{52196DBE-5405-4C6F-A483-C2697F99B68F}" presName="level3hierChild" presStyleCnt="0"/>
      <dgm:spPr/>
      <dgm:t>
        <a:bodyPr/>
        <a:lstStyle/>
        <a:p>
          <a:endParaRPr lang="en-US"/>
        </a:p>
      </dgm:t>
    </dgm:pt>
    <dgm:pt modelId="{4328F361-7656-4FC4-B529-34DF392580A3}" type="pres">
      <dgm:prSet presAssocID="{45900C7A-7B4A-404C-8387-B37EFF3061FB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4CE97DC3-8A51-4164-A6EF-F36927A466E6}" type="pres">
      <dgm:prSet presAssocID="{45900C7A-7B4A-404C-8387-B37EFF3061FB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9CF2DA7-A94F-4B1D-92E9-021377196544}" type="pres">
      <dgm:prSet presAssocID="{554A4826-2BBB-40B3-9936-F9DCA0E7F730}" presName="root2" presStyleCnt="0"/>
      <dgm:spPr/>
      <dgm:t>
        <a:bodyPr/>
        <a:lstStyle/>
        <a:p>
          <a:endParaRPr lang="en-US"/>
        </a:p>
      </dgm:t>
    </dgm:pt>
    <dgm:pt modelId="{CABDB555-E20A-40BA-A57A-2FC8D20E5CBD}" type="pres">
      <dgm:prSet presAssocID="{554A4826-2BBB-40B3-9936-F9DCA0E7F730}" presName="LevelTwoTextNode" presStyleLbl="node4" presStyleIdx="0" presStyleCnt="3" custScaleY="65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11A3C-731E-4D9E-8F47-0F9E0324A3DC}" type="pres">
      <dgm:prSet presAssocID="{554A4826-2BBB-40B3-9936-F9DCA0E7F730}" presName="level3hierChild" presStyleCnt="0"/>
      <dgm:spPr/>
      <dgm:t>
        <a:bodyPr/>
        <a:lstStyle/>
        <a:p>
          <a:endParaRPr lang="en-US"/>
        </a:p>
      </dgm:t>
    </dgm:pt>
    <dgm:pt modelId="{9E68C1B9-8905-437F-8BD8-0FE3BB1F0719}" type="pres">
      <dgm:prSet presAssocID="{0EAA7739-07C1-4095-ADA4-9CA167A594B7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7BB7883-62DE-4064-9AB8-244B70C46C8D}" type="pres">
      <dgm:prSet presAssocID="{0EAA7739-07C1-4095-ADA4-9CA167A594B7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36ABEEB-AC06-40C4-8A53-DA9E5FF88026}" type="pres">
      <dgm:prSet presAssocID="{C989FFD4-BF4E-4C11-8BF4-725C4841741B}" presName="root2" presStyleCnt="0"/>
      <dgm:spPr/>
      <dgm:t>
        <a:bodyPr/>
        <a:lstStyle/>
        <a:p>
          <a:endParaRPr lang="en-US"/>
        </a:p>
      </dgm:t>
    </dgm:pt>
    <dgm:pt modelId="{D57BF8EB-F8FF-4547-B0C7-C0625392465F}" type="pres">
      <dgm:prSet presAssocID="{C989FFD4-BF4E-4C11-8BF4-725C4841741B}" presName="LevelTwoTextNode" presStyleLbl="node4" presStyleIdx="1" presStyleCnt="3" custScaleY="62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0AB5D-596C-4289-9A7F-9D1584787159}" type="pres">
      <dgm:prSet presAssocID="{C989FFD4-BF4E-4C11-8BF4-725C4841741B}" presName="level3hierChild" presStyleCnt="0"/>
      <dgm:spPr/>
      <dgm:t>
        <a:bodyPr/>
        <a:lstStyle/>
        <a:p>
          <a:endParaRPr lang="en-US"/>
        </a:p>
      </dgm:t>
    </dgm:pt>
    <dgm:pt modelId="{3BBF2B09-E6CF-4252-8524-50323873F014}" type="pres">
      <dgm:prSet presAssocID="{4FA5BBEC-B4D6-42A8-B1EC-1AE3ED889B55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63CA257-ACCA-4C40-B39F-5DB85E4AA900}" type="pres">
      <dgm:prSet presAssocID="{4FA5BBEC-B4D6-42A8-B1EC-1AE3ED889B55}" presName="connTx" presStyleLbl="parChTrans1D4" presStyleIdx="2" presStyleCnt="3"/>
      <dgm:spPr/>
      <dgm:t>
        <a:bodyPr/>
        <a:lstStyle/>
        <a:p>
          <a:endParaRPr lang="en-US"/>
        </a:p>
      </dgm:t>
    </dgm:pt>
    <dgm:pt modelId="{1A47DCA2-D69A-482C-96A1-97F6705BEEC9}" type="pres">
      <dgm:prSet presAssocID="{6E83B39F-508C-4226-895F-12D2D19629D2}" presName="root2" presStyleCnt="0"/>
      <dgm:spPr/>
      <dgm:t>
        <a:bodyPr/>
        <a:lstStyle/>
        <a:p>
          <a:endParaRPr lang="en-US"/>
        </a:p>
      </dgm:t>
    </dgm:pt>
    <dgm:pt modelId="{D91A2704-942D-4233-9204-1A6213F5253E}" type="pres">
      <dgm:prSet presAssocID="{6E83B39F-508C-4226-895F-12D2D19629D2}" presName="LevelTwoTextNode" presStyleLbl="node4" presStyleIdx="2" presStyleCnt="3" custScaleY="716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7B549-084F-4AC9-A8E0-D72F5C5DC892}" type="pres">
      <dgm:prSet presAssocID="{6E83B39F-508C-4226-895F-12D2D19629D2}" presName="level3hierChild" presStyleCnt="0"/>
      <dgm:spPr/>
      <dgm:t>
        <a:bodyPr/>
        <a:lstStyle/>
        <a:p>
          <a:endParaRPr lang="en-US"/>
        </a:p>
      </dgm:t>
    </dgm:pt>
    <dgm:pt modelId="{420C25E5-BF20-4E71-ADEB-037317B66932}" type="pres">
      <dgm:prSet presAssocID="{F9449F9F-4959-435E-84CB-C0AD489EBFC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D1E854E-DB0A-4E1E-B4A4-C5C51A02FCD8}" type="pres">
      <dgm:prSet presAssocID="{F9449F9F-4959-435E-84CB-C0AD489EBFC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7A19FB8-BE14-49FB-896E-8CE3FB87C3D6}" type="pres">
      <dgm:prSet presAssocID="{B7B9D229-A849-41EA-9E87-85BFA9488B04}" presName="root2" presStyleCnt="0"/>
      <dgm:spPr/>
      <dgm:t>
        <a:bodyPr/>
        <a:lstStyle/>
        <a:p>
          <a:endParaRPr lang="en-US"/>
        </a:p>
      </dgm:t>
    </dgm:pt>
    <dgm:pt modelId="{9243E4B4-E208-41CE-9658-D18FAB5CB220}" type="pres">
      <dgm:prSet presAssocID="{B7B9D229-A849-41EA-9E87-85BFA9488B04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D3C1F-794E-4D47-B309-04559B62036D}" type="pres">
      <dgm:prSet presAssocID="{B7B9D229-A849-41EA-9E87-85BFA9488B04}" presName="level3hierChild" presStyleCnt="0"/>
      <dgm:spPr/>
      <dgm:t>
        <a:bodyPr/>
        <a:lstStyle/>
        <a:p>
          <a:endParaRPr lang="en-US"/>
        </a:p>
      </dgm:t>
    </dgm:pt>
    <dgm:pt modelId="{9B13AA18-3EA1-4A0C-8121-91A540B7A22F}" type="pres">
      <dgm:prSet presAssocID="{A1EB0860-8EFF-4756-889A-D6573978990F}" presName="root1" presStyleCnt="0"/>
      <dgm:spPr/>
      <dgm:t>
        <a:bodyPr/>
        <a:lstStyle/>
        <a:p>
          <a:endParaRPr lang="en-US"/>
        </a:p>
      </dgm:t>
    </dgm:pt>
    <dgm:pt modelId="{EE910117-09EB-4C1C-9009-283B28525434}" type="pres">
      <dgm:prSet presAssocID="{A1EB0860-8EFF-4756-889A-D6573978990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07D413-7C1B-43BD-BB1B-486C6C30B306}" type="pres">
      <dgm:prSet presAssocID="{A1EB0860-8EFF-4756-889A-D6573978990F}" presName="level2hierChild" presStyleCnt="0"/>
      <dgm:spPr/>
      <dgm:t>
        <a:bodyPr/>
        <a:lstStyle/>
        <a:p>
          <a:endParaRPr lang="en-US"/>
        </a:p>
      </dgm:t>
    </dgm:pt>
    <dgm:pt modelId="{B31B4822-28F7-4686-9927-B8C308BA5DAE}" type="pres">
      <dgm:prSet presAssocID="{B698C42C-0AF2-46DD-B129-AF49A4B9D1B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6158BFD-7958-476B-9838-E974B7BCAD9E}" type="pres">
      <dgm:prSet presAssocID="{B698C42C-0AF2-46DD-B129-AF49A4B9D1B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D60811D-A20B-49C1-A7DB-264516EE5542}" type="pres">
      <dgm:prSet presAssocID="{4AE2EC9F-A1CB-48AC-8951-927EF79E1A1A}" presName="root2" presStyleCnt="0"/>
      <dgm:spPr/>
      <dgm:t>
        <a:bodyPr/>
        <a:lstStyle/>
        <a:p>
          <a:endParaRPr lang="en-US"/>
        </a:p>
      </dgm:t>
    </dgm:pt>
    <dgm:pt modelId="{01DF3876-8443-4F7C-BA68-4DF6ACD7B4FC}" type="pres">
      <dgm:prSet presAssocID="{4AE2EC9F-A1CB-48AC-8951-927EF79E1A1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3E6D9-3BC2-467E-AABB-C742D8C67C0B}" type="pres">
      <dgm:prSet presAssocID="{4AE2EC9F-A1CB-48AC-8951-927EF79E1A1A}" presName="level3hierChild" presStyleCnt="0"/>
      <dgm:spPr/>
      <dgm:t>
        <a:bodyPr/>
        <a:lstStyle/>
        <a:p>
          <a:endParaRPr lang="en-US"/>
        </a:p>
      </dgm:t>
    </dgm:pt>
    <dgm:pt modelId="{6D58771F-D0B7-4A18-A097-76FD0702B741}" type="pres">
      <dgm:prSet presAssocID="{B4F29545-9BA9-4B17-94F5-94A72185B1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90EE4233-C75B-4ABA-8CF4-3A6A0415590F}" type="pres">
      <dgm:prSet presAssocID="{B4F29545-9BA9-4B17-94F5-94A72185B1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CE4197AA-3F25-40C8-9070-04F3D5AF9FEB}" type="pres">
      <dgm:prSet presAssocID="{063D31E6-2EE8-4181-A7A2-0231C75FCA5D}" presName="root2" presStyleCnt="0"/>
      <dgm:spPr/>
      <dgm:t>
        <a:bodyPr/>
        <a:lstStyle/>
        <a:p>
          <a:endParaRPr lang="en-US"/>
        </a:p>
      </dgm:t>
    </dgm:pt>
    <dgm:pt modelId="{9CB7F6ED-6EA5-40FD-9AA5-119F42B548CD}" type="pres">
      <dgm:prSet presAssocID="{063D31E6-2EE8-4181-A7A2-0231C75FCA5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22EFC9-7AFD-43F8-B34C-AF853E3E80F7}" type="pres">
      <dgm:prSet presAssocID="{063D31E6-2EE8-4181-A7A2-0231C75FCA5D}" presName="level3hierChild" presStyleCnt="0"/>
      <dgm:spPr/>
      <dgm:t>
        <a:bodyPr/>
        <a:lstStyle/>
        <a:p>
          <a:endParaRPr lang="en-US"/>
        </a:p>
      </dgm:t>
    </dgm:pt>
    <dgm:pt modelId="{392F8BD5-E7C7-4421-BA30-3F6F820BBAEE}" type="pres">
      <dgm:prSet presAssocID="{D6FEF7A7-31E6-4163-9822-9054FE03E0C4}" presName="root1" presStyleCnt="0"/>
      <dgm:spPr/>
      <dgm:t>
        <a:bodyPr/>
        <a:lstStyle/>
        <a:p>
          <a:endParaRPr lang="en-US"/>
        </a:p>
      </dgm:t>
    </dgm:pt>
    <dgm:pt modelId="{B7D1ACF4-FA9F-44A3-A4BD-8BCBC038AAFC}" type="pres">
      <dgm:prSet presAssocID="{D6FEF7A7-31E6-4163-9822-9054FE03E0C4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03170-C2E0-48C7-9F17-9632E7705212}" type="pres">
      <dgm:prSet presAssocID="{D6FEF7A7-31E6-4163-9822-9054FE03E0C4}" presName="level2hierChild" presStyleCnt="0"/>
      <dgm:spPr/>
      <dgm:t>
        <a:bodyPr/>
        <a:lstStyle/>
        <a:p>
          <a:endParaRPr lang="en-US"/>
        </a:p>
      </dgm:t>
    </dgm:pt>
    <dgm:pt modelId="{B007D8B2-8999-48C1-904F-2EDE876C3712}" type="pres">
      <dgm:prSet presAssocID="{73AB4966-0937-4873-91D9-46ABCB6FDD81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719DA45-A627-4C66-A63B-76F5D1363F69}" type="pres">
      <dgm:prSet presAssocID="{73AB4966-0937-4873-91D9-46ABCB6FDD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5110241-2D76-471C-A727-B6E2B6DC436B}" type="pres">
      <dgm:prSet presAssocID="{A12B2F23-CB34-403A-8FCC-4D3779FA03C6}" presName="root2" presStyleCnt="0"/>
      <dgm:spPr/>
      <dgm:t>
        <a:bodyPr/>
        <a:lstStyle/>
        <a:p>
          <a:endParaRPr lang="en-US"/>
        </a:p>
      </dgm:t>
    </dgm:pt>
    <dgm:pt modelId="{4CE7FD85-8B9D-4C65-B02F-F7DED6B01657}" type="pres">
      <dgm:prSet presAssocID="{A12B2F23-CB34-403A-8FCC-4D3779FA03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B505C6-D8D3-456B-8B48-C6CD11BA4A65}" type="pres">
      <dgm:prSet presAssocID="{A12B2F23-CB34-403A-8FCC-4D3779FA03C6}" presName="level3hierChild" presStyleCnt="0"/>
      <dgm:spPr/>
      <dgm:t>
        <a:bodyPr/>
        <a:lstStyle/>
        <a:p>
          <a:endParaRPr lang="en-US"/>
        </a:p>
      </dgm:t>
    </dgm:pt>
    <dgm:pt modelId="{2CC46486-D246-4676-8E4A-0BA4C79A60A5}" type="pres">
      <dgm:prSet presAssocID="{76157BF1-03DF-44C3-9863-44D63AF54C1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902A5067-DF3E-4925-AD0F-413DBF160821}" type="pres">
      <dgm:prSet presAssocID="{76157BF1-03DF-44C3-9863-44D63AF54C1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9B6CC7E-5485-41C6-B452-6FFEBC694F6C}" type="pres">
      <dgm:prSet presAssocID="{950D5BEC-D5B5-4FE9-9B20-E949D57F7126}" presName="root2" presStyleCnt="0"/>
      <dgm:spPr/>
      <dgm:t>
        <a:bodyPr/>
        <a:lstStyle/>
        <a:p>
          <a:endParaRPr lang="en-US"/>
        </a:p>
      </dgm:t>
    </dgm:pt>
    <dgm:pt modelId="{16661CF1-88A1-4950-99AD-E3779FEDE0DC}" type="pres">
      <dgm:prSet presAssocID="{950D5BEC-D5B5-4FE9-9B20-E949D57F7126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8466C-010C-4AD4-8014-E26D095B4FCF}" type="pres">
      <dgm:prSet presAssocID="{950D5BEC-D5B5-4FE9-9B20-E949D57F7126}" presName="level3hierChild" presStyleCnt="0"/>
      <dgm:spPr/>
      <dgm:t>
        <a:bodyPr/>
        <a:lstStyle/>
        <a:p>
          <a:endParaRPr lang="en-US"/>
        </a:p>
      </dgm:t>
    </dgm:pt>
    <dgm:pt modelId="{77284AAA-A790-4CEC-8851-DEE336DE2E7C}" type="pres">
      <dgm:prSet presAssocID="{BE731C60-6D0A-4DBB-A717-4F7EF949F2E2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CCB6D70-D0F0-4E3F-B678-D2B489100C2B}" type="pres">
      <dgm:prSet presAssocID="{BE731C60-6D0A-4DBB-A717-4F7EF949F2E2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23697C7-82BF-44E6-B786-36F70B6D2CB2}" type="pres">
      <dgm:prSet presAssocID="{68040044-8580-49F1-8F18-FCC5DC25C4CC}" presName="root2" presStyleCnt="0"/>
      <dgm:spPr/>
      <dgm:t>
        <a:bodyPr/>
        <a:lstStyle/>
        <a:p>
          <a:endParaRPr lang="en-US"/>
        </a:p>
      </dgm:t>
    </dgm:pt>
    <dgm:pt modelId="{4DD541CE-6F24-458A-83E1-9E035AF32A7F}" type="pres">
      <dgm:prSet presAssocID="{68040044-8580-49F1-8F18-FCC5DC25C4C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361061-590A-48D5-9E13-07DD09D2D322}" type="pres">
      <dgm:prSet presAssocID="{68040044-8580-49F1-8F18-FCC5DC25C4CC}" presName="level3hierChild" presStyleCnt="0"/>
      <dgm:spPr/>
      <dgm:t>
        <a:bodyPr/>
        <a:lstStyle/>
        <a:p>
          <a:endParaRPr lang="en-US"/>
        </a:p>
      </dgm:t>
    </dgm:pt>
  </dgm:ptLst>
  <dgm:cxnLst>
    <dgm:cxn modelId="{A942B19E-1E9B-4EC7-8E3D-3F1E70E8C427}" type="presOf" srcId="{C989FFD4-BF4E-4C11-8BF4-725C4841741B}" destId="{D57BF8EB-F8FF-4547-B0C7-C0625392465F}" srcOrd="0" destOrd="0" presId="urn:microsoft.com/office/officeart/2005/8/layout/hierarchy2"/>
    <dgm:cxn modelId="{F69C7B31-43BE-46E2-8B96-B20554B9F34B}" type="presOf" srcId="{45900C7A-7B4A-404C-8387-B37EFF3061FB}" destId="{4328F361-7656-4FC4-B529-34DF392580A3}" srcOrd="0" destOrd="0" presId="urn:microsoft.com/office/officeart/2005/8/layout/hierarchy2"/>
    <dgm:cxn modelId="{88933DF2-D8CE-4E01-AEB0-68CB51A27A4F}" type="presOf" srcId="{76157BF1-03DF-44C3-9863-44D63AF54C11}" destId="{2CC46486-D246-4676-8E4A-0BA4C79A60A5}" srcOrd="0" destOrd="0" presId="urn:microsoft.com/office/officeart/2005/8/layout/hierarchy2"/>
    <dgm:cxn modelId="{42A745AF-F5A8-4FCA-8C86-15CD45C45366}" type="presOf" srcId="{0EAA7739-07C1-4095-ADA4-9CA167A594B7}" destId="{27BB7883-62DE-4064-9AB8-244B70C46C8D}" srcOrd="1" destOrd="0" presId="urn:microsoft.com/office/officeart/2005/8/layout/hierarchy2"/>
    <dgm:cxn modelId="{4096B5C7-444F-4970-8269-E796BCDA2D78}" type="presOf" srcId="{0EAA7739-07C1-4095-ADA4-9CA167A594B7}" destId="{9E68C1B9-8905-437F-8BD8-0FE3BB1F0719}" srcOrd="0" destOrd="0" presId="urn:microsoft.com/office/officeart/2005/8/layout/hierarchy2"/>
    <dgm:cxn modelId="{8E1F58A5-9C82-49FC-9995-F8DA3A4753B8}" type="presOf" srcId="{554A4826-2BBB-40B3-9936-F9DCA0E7F730}" destId="{CABDB555-E20A-40BA-A57A-2FC8D20E5CBD}" srcOrd="0" destOrd="0" presId="urn:microsoft.com/office/officeart/2005/8/layout/hierarchy2"/>
    <dgm:cxn modelId="{3A7285E6-BA05-4B0B-84E6-0C2F19526862}" srcId="{52196DBE-5405-4C6F-A483-C2697F99B68F}" destId="{C989FFD4-BF4E-4C11-8BF4-725C4841741B}" srcOrd="1" destOrd="0" parTransId="{0EAA7739-07C1-4095-ADA4-9CA167A594B7}" sibTransId="{40FA7FDE-05A2-41AC-8831-1884EB9A3887}"/>
    <dgm:cxn modelId="{50D5ACE9-B1D3-4168-82A5-0098D39F8750}" type="presOf" srcId="{4AE2EC9F-A1CB-48AC-8951-927EF79E1A1A}" destId="{01DF3876-8443-4F7C-BA68-4DF6ACD7B4FC}" srcOrd="0" destOrd="0" presId="urn:microsoft.com/office/officeart/2005/8/layout/hierarchy2"/>
    <dgm:cxn modelId="{9F82DE99-BE1F-4960-8325-DF0197DA5B3D}" type="presOf" srcId="{73AB4966-0937-4873-91D9-46ABCB6FDD81}" destId="{B007D8B2-8999-48C1-904F-2EDE876C3712}" srcOrd="0" destOrd="0" presId="urn:microsoft.com/office/officeart/2005/8/layout/hierarchy2"/>
    <dgm:cxn modelId="{786D3471-94B8-483A-A12C-1707653A9999}" type="presOf" srcId="{73AB4966-0937-4873-91D9-46ABCB6FDD81}" destId="{7719DA45-A627-4C66-A63B-76F5D1363F69}" srcOrd="1" destOrd="0" presId="urn:microsoft.com/office/officeart/2005/8/layout/hierarchy2"/>
    <dgm:cxn modelId="{09EC2878-7F15-4E35-9317-8CD83AF95DB1}" srcId="{A12B2F23-CB34-403A-8FCC-4D3779FA03C6}" destId="{950D5BEC-D5B5-4FE9-9B20-E949D57F7126}" srcOrd="0" destOrd="0" parTransId="{76157BF1-03DF-44C3-9863-44D63AF54C11}" sibTransId="{2D263C53-813E-41E0-A6E1-5137A7ADA4CB}"/>
    <dgm:cxn modelId="{C67A62AE-FC76-4BB3-86A4-E1955CDCBF8F}" type="presOf" srcId="{B7B9D229-A849-41EA-9E87-85BFA9488B04}" destId="{9243E4B4-E208-41CE-9658-D18FAB5CB220}" srcOrd="0" destOrd="0" presId="urn:microsoft.com/office/officeart/2005/8/layout/hierarchy2"/>
    <dgm:cxn modelId="{BF3BEECF-0BA0-43A8-8C9B-70796B4075FE}" srcId="{D6FEF7A7-31E6-4163-9822-9054FE03E0C4}" destId="{A12B2F23-CB34-403A-8FCC-4D3779FA03C6}" srcOrd="0" destOrd="0" parTransId="{73AB4966-0937-4873-91D9-46ABCB6FDD81}" sibTransId="{A2083841-5C13-43A9-8FB8-710626B629AB}"/>
    <dgm:cxn modelId="{4980E6AB-C5DF-4490-B338-D8EE8F9AF11F}" srcId="{1DFFCD2A-56D3-4A94-9F6F-555E4DD55B4C}" destId="{A501216C-0098-49E6-9979-31C0538E72C6}" srcOrd="0" destOrd="0" parTransId="{C611F981-C314-4BBB-B780-9F3F789D9D4A}" sibTransId="{222DDCFD-92C8-4BD5-B2A5-47ECEBA4BE9A}"/>
    <dgm:cxn modelId="{165B4B39-2304-4A8E-9FF8-76E517E83E0E}" type="presOf" srcId="{45900C7A-7B4A-404C-8387-B37EFF3061FB}" destId="{4CE97DC3-8A51-4164-A6EF-F36927A466E6}" srcOrd="1" destOrd="0" presId="urn:microsoft.com/office/officeart/2005/8/layout/hierarchy2"/>
    <dgm:cxn modelId="{F1019005-1C00-4607-B9F6-0F31548B66BD}" srcId="{52196DBE-5405-4C6F-A483-C2697F99B68F}" destId="{554A4826-2BBB-40B3-9936-F9DCA0E7F730}" srcOrd="0" destOrd="0" parTransId="{45900C7A-7B4A-404C-8387-B37EFF3061FB}" sibTransId="{C49C7975-0811-4E11-9B68-AD57E6BAE142}"/>
    <dgm:cxn modelId="{526132BE-3B56-4E13-89F0-8C0E8E278536}" type="presOf" srcId="{F9449F9F-4959-435E-84CB-C0AD489EBFCC}" destId="{FD1E854E-DB0A-4E1E-B4A4-C5C51A02FCD8}" srcOrd="1" destOrd="0" presId="urn:microsoft.com/office/officeart/2005/8/layout/hierarchy2"/>
    <dgm:cxn modelId="{16B72FFD-AAE9-4CC9-865B-562C31B3349B}" srcId="{A501216C-0098-49E6-9979-31C0538E72C6}" destId="{B7B9D229-A849-41EA-9E87-85BFA9488B04}" srcOrd="1" destOrd="0" parTransId="{F9449F9F-4959-435E-84CB-C0AD489EBFCC}" sibTransId="{EB80504B-D494-416D-A344-E8220C1C585F}"/>
    <dgm:cxn modelId="{6C47C783-09DF-4F52-AB43-29D30AC9ADC2}" type="presOf" srcId="{A501216C-0098-49E6-9979-31C0538E72C6}" destId="{94042F1E-8AD0-4B78-9F02-1F9E2E0C8C76}" srcOrd="0" destOrd="0" presId="urn:microsoft.com/office/officeart/2005/8/layout/hierarchy2"/>
    <dgm:cxn modelId="{56301D94-ADEE-4374-B394-3A7FF6C795F5}" type="presOf" srcId="{A1EB0860-8EFF-4756-889A-D6573978990F}" destId="{EE910117-09EB-4C1C-9009-283B28525434}" srcOrd="0" destOrd="0" presId="urn:microsoft.com/office/officeart/2005/8/layout/hierarchy2"/>
    <dgm:cxn modelId="{664CEB16-1D5F-4FDB-AC86-EEFD36DA438D}" type="presOf" srcId="{6E83B39F-508C-4226-895F-12D2D19629D2}" destId="{D91A2704-942D-4233-9204-1A6213F5253E}" srcOrd="0" destOrd="0" presId="urn:microsoft.com/office/officeart/2005/8/layout/hierarchy2"/>
    <dgm:cxn modelId="{A2C7A608-C30F-4F15-B6B4-138B78C49F70}" srcId="{32F2884E-564D-42DD-89C1-A205C4496979}" destId="{1DFFCD2A-56D3-4A94-9F6F-555E4DD55B4C}" srcOrd="0" destOrd="0" parTransId="{5A14F14A-BFBA-47C9-96A2-0149906121FD}" sibTransId="{BF5015A3-2BB0-43C5-A3B8-BB25A51FA86A}"/>
    <dgm:cxn modelId="{C5E6D81F-5886-43C9-AB4E-521F35A3FEC5}" type="presOf" srcId="{4FA5BBEC-B4D6-42A8-B1EC-1AE3ED889B55}" destId="{3BBF2B09-E6CF-4252-8524-50323873F014}" srcOrd="0" destOrd="0" presId="urn:microsoft.com/office/officeart/2005/8/layout/hierarchy2"/>
    <dgm:cxn modelId="{DCDFD410-D2CF-49A3-BCAD-03C66F9C8A76}" type="presOf" srcId="{68040044-8580-49F1-8F18-FCC5DC25C4CC}" destId="{4DD541CE-6F24-458A-83E1-9E035AF32A7F}" srcOrd="0" destOrd="0" presId="urn:microsoft.com/office/officeart/2005/8/layout/hierarchy2"/>
    <dgm:cxn modelId="{15F7347A-C06A-43A0-AA54-B3CD011B3C0C}" type="presOf" srcId="{950D5BEC-D5B5-4FE9-9B20-E949D57F7126}" destId="{16661CF1-88A1-4950-99AD-E3779FEDE0DC}" srcOrd="0" destOrd="0" presId="urn:microsoft.com/office/officeart/2005/8/layout/hierarchy2"/>
    <dgm:cxn modelId="{51EBDE32-985C-4CCB-9AF4-C601E1AAC235}" srcId="{32F2884E-564D-42DD-89C1-A205C4496979}" destId="{D6FEF7A7-31E6-4163-9822-9054FE03E0C4}" srcOrd="2" destOrd="0" parTransId="{22B08A2C-21BB-48BB-9A2D-E336FEA5DE4F}" sibTransId="{1C375672-6B30-4FBE-83F3-090886868638}"/>
    <dgm:cxn modelId="{CF06DEB3-EFFE-4013-B1FF-6F7E02E8DD23}" type="presOf" srcId="{B4F29545-9BA9-4B17-94F5-94A72185B1FD}" destId="{90EE4233-C75B-4ABA-8CF4-3A6A0415590F}" srcOrd="1" destOrd="0" presId="urn:microsoft.com/office/officeart/2005/8/layout/hierarchy2"/>
    <dgm:cxn modelId="{EB8B4329-A7EC-49E9-A516-39BF3FBBCCD5}" type="presOf" srcId="{B698C42C-0AF2-46DD-B129-AF49A4B9D1BB}" destId="{B31B4822-28F7-4686-9927-B8C308BA5DAE}" srcOrd="0" destOrd="0" presId="urn:microsoft.com/office/officeart/2005/8/layout/hierarchy2"/>
    <dgm:cxn modelId="{5C2F43CF-9E08-4A03-87CD-7C6FDCD283E7}" type="presOf" srcId="{1DFFCD2A-56D3-4A94-9F6F-555E4DD55B4C}" destId="{73B78A53-2037-401D-8569-202209D13C9E}" srcOrd="0" destOrd="0" presId="urn:microsoft.com/office/officeart/2005/8/layout/hierarchy2"/>
    <dgm:cxn modelId="{2F94D3E2-9EE0-461F-97B8-FF268F9A979B}" type="presOf" srcId="{C611F981-C314-4BBB-B780-9F3F789D9D4A}" destId="{9AA3A809-431A-44ED-8AD8-08536759C634}" srcOrd="1" destOrd="0" presId="urn:microsoft.com/office/officeart/2005/8/layout/hierarchy2"/>
    <dgm:cxn modelId="{1ECD11C5-3C56-47B1-9598-5896B6290D17}" type="presOf" srcId="{F9449F9F-4959-435E-84CB-C0AD489EBFCC}" destId="{420C25E5-BF20-4E71-ADEB-037317B66932}" srcOrd="0" destOrd="0" presId="urn:microsoft.com/office/officeart/2005/8/layout/hierarchy2"/>
    <dgm:cxn modelId="{0CFCA1F4-2025-493C-A752-5AA485CFD111}" type="presOf" srcId="{76157BF1-03DF-44C3-9863-44D63AF54C11}" destId="{902A5067-DF3E-4925-AD0F-413DBF160821}" srcOrd="1" destOrd="0" presId="urn:microsoft.com/office/officeart/2005/8/layout/hierarchy2"/>
    <dgm:cxn modelId="{6D0AB503-0EA0-49EC-AAC3-F4D1CB74A78E}" type="presOf" srcId="{C611F981-C314-4BBB-B780-9F3F789D9D4A}" destId="{60AECE99-E351-4C92-BB22-5F8C627AA7D4}" srcOrd="0" destOrd="0" presId="urn:microsoft.com/office/officeart/2005/8/layout/hierarchy2"/>
    <dgm:cxn modelId="{DC59BED1-6E4E-420E-8FAB-9DF179E65AD9}" type="presOf" srcId="{B4F29545-9BA9-4B17-94F5-94A72185B1FD}" destId="{6D58771F-D0B7-4A18-A097-76FD0702B741}" srcOrd="0" destOrd="0" presId="urn:microsoft.com/office/officeart/2005/8/layout/hierarchy2"/>
    <dgm:cxn modelId="{BE16EA3F-12C5-4061-8C6A-51E94C536967}" type="presOf" srcId="{52196DBE-5405-4C6F-A483-C2697F99B68F}" destId="{FD66DA26-4866-4C05-A2D5-FAEF03FB9781}" srcOrd="0" destOrd="0" presId="urn:microsoft.com/office/officeart/2005/8/layout/hierarchy2"/>
    <dgm:cxn modelId="{B52D96A2-5E25-40EB-9DA8-B14B599CAB4F}" type="presOf" srcId="{BE731C60-6D0A-4DBB-A717-4F7EF949F2E2}" destId="{77284AAA-A790-4CEC-8851-DEE336DE2E7C}" srcOrd="0" destOrd="0" presId="urn:microsoft.com/office/officeart/2005/8/layout/hierarchy2"/>
    <dgm:cxn modelId="{6DFF90F4-2CC7-4024-8038-6F0747A7F180}" srcId="{A1EB0860-8EFF-4756-889A-D6573978990F}" destId="{4AE2EC9F-A1CB-48AC-8951-927EF79E1A1A}" srcOrd="0" destOrd="0" parTransId="{B698C42C-0AF2-46DD-B129-AF49A4B9D1BB}" sibTransId="{AF5EF475-CAA8-46D2-A714-04F3222A1A1B}"/>
    <dgm:cxn modelId="{1525E448-2745-4943-8DB4-D1DB9122881F}" srcId="{A501216C-0098-49E6-9979-31C0538E72C6}" destId="{52196DBE-5405-4C6F-A483-C2697F99B68F}" srcOrd="0" destOrd="0" parTransId="{33936E29-C6F1-4D1E-975A-DFE2DA14DD6E}" sibTransId="{33C26CA0-6488-46A3-8DB5-41A70A22948F}"/>
    <dgm:cxn modelId="{B7F4A6EF-CDCE-4DF9-936F-117F98A72EB2}" type="presOf" srcId="{A12B2F23-CB34-403A-8FCC-4D3779FA03C6}" destId="{4CE7FD85-8B9D-4C65-B02F-F7DED6B01657}" srcOrd="0" destOrd="0" presId="urn:microsoft.com/office/officeart/2005/8/layout/hierarchy2"/>
    <dgm:cxn modelId="{8B2B7389-67D4-4606-8DF5-2675964AEA3C}" type="presOf" srcId="{4FA5BBEC-B4D6-42A8-B1EC-1AE3ED889B55}" destId="{063CA257-ACCA-4C40-B39F-5DB85E4AA900}" srcOrd="1" destOrd="0" presId="urn:microsoft.com/office/officeart/2005/8/layout/hierarchy2"/>
    <dgm:cxn modelId="{8B312F13-5A0A-48C5-8321-119781E9E4F8}" type="presOf" srcId="{B698C42C-0AF2-46DD-B129-AF49A4B9D1BB}" destId="{E6158BFD-7958-476B-9838-E974B7BCAD9E}" srcOrd="1" destOrd="0" presId="urn:microsoft.com/office/officeart/2005/8/layout/hierarchy2"/>
    <dgm:cxn modelId="{AE877DA4-B0E4-4157-9A8F-2F3B74C127DD}" srcId="{A12B2F23-CB34-403A-8FCC-4D3779FA03C6}" destId="{68040044-8580-49F1-8F18-FCC5DC25C4CC}" srcOrd="1" destOrd="0" parTransId="{BE731C60-6D0A-4DBB-A717-4F7EF949F2E2}" sibTransId="{F1759A1C-C094-418D-9AB7-74F95F4E6A20}"/>
    <dgm:cxn modelId="{BA25BAC6-7368-4236-9DDD-DD04C448CBCE}" type="presOf" srcId="{33936E29-C6F1-4D1E-975A-DFE2DA14DD6E}" destId="{87A81C38-5C36-480E-85BF-4B35B107A69F}" srcOrd="1" destOrd="0" presId="urn:microsoft.com/office/officeart/2005/8/layout/hierarchy2"/>
    <dgm:cxn modelId="{94A4922D-5D27-4E43-B1C3-33BA46FE122C}" type="presOf" srcId="{D6FEF7A7-31E6-4163-9822-9054FE03E0C4}" destId="{B7D1ACF4-FA9F-44A3-A4BD-8BCBC038AAFC}" srcOrd="0" destOrd="0" presId="urn:microsoft.com/office/officeart/2005/8/layout/hierarchy2"/>
    <dgm:cxn modelId="{390ED2CC-642B-4329-B5C5-A08AA367EA93}" type="presOf" srcId="{32F2884E-564D-42DD-89C1-A205C4496979}" destId="{525EAC68-BD97-41F5-9ABE-97A92B87D9E9}" srcOrd="0" destOrd="0" presId="urn:microsoft.com/office/officeart/2005/8/layout/hierarchy2"/>
    <dgm:cxn modelId="{D1C5F9DA-AD24-49C0-9949-F5F7E44B3D17}" type="presOf" srcId="{33936E29-C6F1-4D1E-975A-DFE2DA14DD6E}" destId="{B5B87F1D-A6A4-42F5-A02C-79DC72761F9C}" srcOrd="0" destOrd="0" presId="urn:microsoft.com/office/officeart/2005/8/layout/hierarchy2"/>
    <dgm:cxn modelId="{48599E6A-18FF-4D78-9F7E-EBCE24D02810}" srcId="{32F2884E-564D-42DD-89C1-A205C4496979}" destId="{A1EB0860-8EFF-4756-889A-D6573978990F}" srcOrd="1" destOrd="0" parTransId="{9CA7C545-A5C0-4C34-A549-17082BF56DE8}" sibTransId="{29966687-0FEC-498F-A4D4-0C68FBA74DA4}"/>
    <dgm:cxn modelId="{4BD40EA0-2C43-48A0-8A12-3C43FB39124D}" type="presOf" srcId="{063D31E6-2EE8-4181-A7A2-0231C75FCA5D}" destId="{9CB7F6ED-6EA5-40FD-9AA5-119F42B548CD}" srcOrd="0" destOrd="0" presId="urn:microsoft.com/office/officeart/2005/8/layout/hierarchy2"/>
    <dgm:cxn modelId="{F2B7B053-B246-4A9F-A3B3-D9196F6A43DB}" type="presOf" srcId="{BE731C60-6D0A-4DBB-A717-4F7EF949F2E2}" destId="{BCCB6D70-D0F0-4E3F-B678-D2B489100C2B}" srcOrd="1" destOrd="0" presId="urn:microsoft.com/office/officeart/2005/8/layout/hierarchy2"/>
    <dgm:cxn modelId="{C6279258-E594-4AEB-989A-9247344DBB40}" srcId="{52196DBE-5405-4C6F-A483-C2697F99B68F}" destId="{6E83B39F-508C-4226-895F-12D2D19629D2}" srcOrd="2" destOrd="0" parTransId="{4FA5BBEC-B4D6-42A8-B1EC-1AE3ED889B55}" sibTransId="{2451FBB7-5665-4C7C-B699-B8D3940754CD}"/>
    <dgm:cxn modelId="{35F38F5E-4990-4503-A227-31C887781EE3}" srcId="{4AE2EC9F-A1CB-48AC-8951-927EF79E1A1A}" destId="{063D31E6-2EE8-4181-A7A2-0231C75FCA5D}" srcOrd="0" destOrd="0" parTransId="{B4F29545-9BA9-4B17-94F5-94A72185B1FD}" sibTransId="{A22E44EB-91DC-4440-9FA3-B42D02BFE4F3}"/>
    <dgm:cxn modelId="{FE089ED2-9E1B-49BD-8794-502C52DC6231}" type="presParOf" srcId="{525EAC68-BD97-41F5-9ABE-97A92B87D9E9}" destId="{52B7A684-D793-43DC-B2E6-45420A06F647}" srcOrd="0" destOrd="0" presId="urn:microsoft.com/office/officeart/2005/8/layout/hierarchy2"/>
    <dgm:cxn modelId="{6260D1AF-DB77-4D39-9E39-3E57545F4EFD}" type="presParOf" srcId="{52B7A684-D793-43DC-B2E6-45420A06F647}" destId="{73B78A53-2037-401D-8569-202209D13C9E}" srcOrd="0" destOrd="0" presId="urn:microsoft.com/office/officeart/2005/8/layout/hierarchy2"/>
    <dgm:cxn modelId="{D7CF1B5C-71A9-4570-A014-6FD6EAF4796E}" type="presParOf" srcId="{52B7A684-D793-43DC-B2E6-45420A06F647}" destId="{72D0283A-62F4-4E96-BC99-09D60BD9EC80}" srcOrd="1" destOrd="0" presId="urn:microsoft.com/office/officeart/2005/8/layout/hierarchy2"/>
    <dgm:cxn modelId="{2D8669C4-DD7F-4F79-9CEF-76F4B110AA67}" type="presParOf" srcId="{72D0283A-62F4-4E96-BC99-09D60BD9EC80}" destId="{60AECE99-E351-4C92-BB22-5F8C627AA7D4}" srcOrd="0" destOrd="0" presId="urn:microsoft.com/office/officeart/2005/8/layout/hierarchy2"/>
    <dgm:cxn modelId="{030C379B-AA4F-40FA-B16C-0A83A6EBD7C5}" type="presParOf" srcId="{60AECE99-E351-4C92-BB22-5F8C627AA7D4}" destId="{9AA3A809-431A-44ED-8AD8-08536759C634}" srcOrd="0" destOrd="0" presId="urn:microsoft.com/office/officeart/2005/8/layout/hierarchy2"/>
    <dgm:cxn modelId="{2A3AC5EF-C473-4232-88AE-6A598ACFE7AD}" type="presParOf" srcId="{72D0283A-62F4-4E96-BC99-09D60BD9EC80}" destId="{BC8FE9E3-1ECE-4651-9CF7-B6908C966504}" srcOrd="1" destOrd="0" presId="urn:microsoft.com/office/officeart/2005/8/layout/hierarchy2"/>
    <dgm:cxn modelId="{051A9DAF-48BA-4FFA-86B6-A4C737AFD665}" type="presParOf" srcId="{BC8FE9E3-1ECE-4651-9CF7-B6908C966504}" destId="{94042F1E-8AD0-4B78-9F02-1F9E2E0C8C76}" srcOrd="0" destOrd="0" presId="urn:microsoft.com/office/officeart/2005/8/layout/hierarchy2"/>
    <dgm:cxn modelId="{C2B35565-349A-4B84-A63D-BC1A601E7A01}" type="presParOf" srcId="{BC8FE9E3-1ECE-4651-9CF7-B6908C966504}" destId="{DC5181C5-F5C2-43A8-9E70-A1DDB5D2C473}" srcOrd="1" destOrd="0" presId="urn:microsoft.com/office/officeart/2005/8/layout/hierarchy2"/>
    <dgm:cxn modelId="{7B7909DC-9397-4606-9035-55F677D65C20}" type="presParOf" srcId="{DC5181C5-F5C2-43A8-9E70-A1DDB5D2C473}" destId="{B5B87F1D-A6A4-42F5-A02C-79DC72761F9C}" srcOrd="0" destOrd="0" presId="urn:microsoft.com/office/officeart/2005/8/layout/hierarchy2"/>
    <dgm:cxn modelId="{2B17CA55-CADA-4186-A48F-0056123F8880}" type="presParOf" srcId="{B5B87F1D-A6A4-42F5-A02C-79DC72761F9C}" destId="{87A81C38-5C36-480E-85BF-4B35B107A69F}" srcOrd="0" destOrd="0" presId="urn:microsoft.com/office/officeart/2005/8/layout/hierarchy2"/>
    <dgm:cxn modelId="{D141CC07-9888-4548-95E5-5B053607A618}" type="presParOf" srcId="{DC5181C5-F5C2-43A8-9E70-A1DDB5D2C473}" destId="{981D3DFC-CA8D-4D7C-88AA-69D088BBECAD}" srcOrd="1" destOrd="0" presId="urn:microsoft.com/office/officeart/2005/8/layout/hierarchy2"/>
    <dgm:cxn modelId="{2AED4721-D45C-4A60-B8EE-52F241545B30}" type="presParOf" srcId="{981D3DFC-CA8D-4D7C-88AA-69D088BBECAD}" destId="{FD66DA26-4866-4C05-A2D5-FAEF03FB9781}" srcOrd="0" destOrd="0" presId="urn:microsoft.com/office/officeart/2005/8/layout/hierarchy2"/>
    <dgm:cxn modelId="{AA443890-F773-467F-A321-9BE9D4C2747A}" type="presParOf" srcId="{981D3DFC-CA8D-4D7C-88AA-69D088BBECAD}" destId="{3BF188E6-65F5-44B1-BE66-306163C52233}" srcOrd="1" destOrd="0" presId="urn:microsoft.com/office/officeart/2005/8/layout/hierarchy2"/>
    <dgm:cxn modelId="{1232FC83-46A0-46FD-8FE1-52DFCACBB27B}" type="presParOf" srcId="{3BF188E6-65F5-44B1-BE66-306163C52233}" destId="{4328F361-7656-4FC4-B529-34DF392580A3}" srcOrd="0" destOrd="0" presId="urn:microsoft.com/office/officeart/2005/8/layout/hierarchy2"/>
    <dgm:cxn modelId="{759C71FA-3224-4E00-A071-27C5F6424276}" type="presParOf" srcId="{4328F361-7656-4FC4-B529-34DF392580A3}" destId="{4CE97DC3-8A51-4164-A6EF-F36927A466E6}" srcOrd="0" destOrd="0" presId="urn:microsoft.com/office/officeart/2005/8/layout/hierarchy2"/>
    <dgm:cxn modelId="{CAA55F95-AF12-44BE-B892-91541E2E9DB1}" type="presParOf" srcId="{3BF188E6-65F5-44B1-BE66-306163C52233}" destId="{19CF2DA7-A94F-4B1D-92E9-021377196544}" srcOrd="1" destOrd="0" presId="urn:microsoft.com/office/officeart/2005/8/layout/hierarchy2"/>
    <dgm:cxn modelId="{63C41A42-0EE1-4C22-BDFD-2639C4F79BD9}" type="presParOf" srcId="{19CF2DA7-A94F-4B1D-92E9-021377196544}" destId="{CABDB555-E20A-40BA-A57A-2FC8D20E5CBD}" srcOrd="0" destOrd="0" presId="urn:microsoft.com/office/officeart/2005/8/layout/hierarchy2"/>
    <dgm:cxn modelId="{10EC8110-383F-40B2-9E0D-E6DC0F390109}" type="presParOf" srcId="{19CF2DA7-A94F-4B1D-92E9-021377196544}" destId="{88311A3C-731E-4D9E-8F47-0F9E0324A3DC}" srcOrd="1" destOrd="0" presId="urn:microsoft.com/office/officeart/2005/8/layout/hierarchy2"/>
    <dgm:cxn modelId="{EDF6ABF2-6974-4B43-983A-F523CC0D801A}" type="presParOf" srcId="{3BF188E6-65F5-44B1-BE66-306163C52233}" destId="{9E68C1B9-8905-437F-8BD8-0FE3BB1F0719}" srcOrd="2" destOrd="0" presId="urn:microsoft.com/office/officeart/2005/8/layout/hierarchy2"/>
    <dgm:cxn modelId="{BA5150AF-29B5-4FC0-924D-A49CDE6446C6}" type="presParOf" srcId="{9E68C1B9-8905-437F-8BD8-0FE3BB1F0719}" destId="{27BB7883-62DE-4064-9AB8-244B70C46C8D}" srcOrd="0" destOrd="0" presId="urn:microsoft.com/office/officeart/2005/8/layout/hierarchy2"/>
    <dgm:cxn modelId="{61E64A5A-C7D8-4786-8E91-0E9FB94D7F3B}" type="presParOf" srcId="{3BF188E6-65F5-44B1-BE66-306163C52233}" destId="{A36ABEEB-AC06-40C4-8A53-DA9E5FF88026}" srcOrd="3" destOrd="0" presId="urn:microsoft.com/office/officeart/2005/8/layout/hierarchy2"/>
    <dgm:cxn modelId="{35130890-EF0E-4233-8852-79C2E0E1DB7E}" type="presParOf" srcId="{A36ABEEB-AC06-40C4-8A53-DA9E5FF88026}" destId="{D57BF8EB-F8FF-4547-B0C7-C0625392465F}" srcOrd="0" destOrd="0" presId="urn:microsoft.com/office/officeart/2005/8/layout/hierarchy2"/>
    <dgm:cxn modelId="{2F8834F0-6A53-4B01-904F-A609A8D0AAA9}" type="presParOf" srcId="{A36ABEEB-AC06-40C4-8A53-DA9E5FF88026}" destId="{DED0AB5D-596C-4289-9A7F-9D1584787159}" srcOrd="1" destOrd="0" presId="urn:microsoft.com/office/officeart/2005/8/layout/hierarchy2"/>
    <dgm:cxn modelId="{EDD30F17-1CCA-4673-B12B-6869128F92A3}" type="presParOf" srcId="{3BF188E6-65F5-44B1-BE66-306163C52233}" destId="{3BBF2B09-E6CF-4252-8524-50323873F014}" srcOrd="4" destOrd="0" presId="urn:microsoft.com/office/officeart/2005/8/layout/hierarchy2"/>
    <dgm:cxn modelId="{AA83729D-B70A-4C0B-8F81-603488A776FE}" type="presParOf" srcId="{3BBF2B09-E6CF-4252-8524-50323873F014}" destId="{063CA257-ACCA-4C40-B39F-5DB85E4AA900}" srcOrd="0" destOrd="0" presId="urn:microsoft.com/office/officeart/2005/8/layout/hierarchy2"/>
    <dgm:cxn modelId="{6534263F-C8B0-4154-BA58-441FE434E114}" type="presParOf" srcId="{3BF188E6-65F5-44B1-BE66-306163C52233}" destId="{1A47DCA2-D69A-482C-96A1-97F6705BEEC9}" srcOrd="5" destOrd="0" presId="urn:microsoft.com/office/officeart/2005/8/layout/hierarchy2"/>
    <dgm:cxn modelId="{17C9BA4C-088D-44C0-B509-2BC5EFB52997}" type="presParOf" srcId="{1A47DCA2-D69A-482C-96A1-97F6705BEEC9}" destId="{D91A2704-942D-4233-9204-1A6213F5253E}" srcOrd="0" destOrd="0" presId="urn:microsoft.com/office/officeart/2005/8/layout/hierarchy2"/>
    <dgm:cxn modelId="{041B992C-C5EF-4D78-8708-BB0A12866FB8}" type="presParOf" srcId="{1A47DCA2-D69A-482C-96A1-97F6705BEEC9}" destId="{1E57B549-084F-4AC9-A8E0-D72F5C5DC892}" srcOrd="1" destOrd="0" presId="urn:microsoft.com/office/officeart/2005/8/layout/hierarchy2"/>
    <dgm:cxn modelId="{76A83C2E-DD31-487C-8628-8DEA0C03EF80}" type="presParOf" srcId="{DC5181C5-F5C2-43A8-9E70-A1DDB5D2C473}" destId="{420C25E5-BF20-4E71-ADEB-037317B66932}" srcOrd="2" destOrd="0" presId="urn:microsoft.com/office/officeart/2005/8/layout/hierarchy2"/>
    <dgm:cxn modelId="{C243F662-749A-4255-8E63-546D188A15FD}" type="presParOf" srcId="{420C25E5-BF20-4E71-ADEB-037317B66932}" destId="{FD1E854E-DB0A-4E1E-B4A4-C5C51A02FCD8}" srcOrd="0" destOrd="0" presId="urn:microsoft.com/office/officeart/2005/8/layout/hierarchy2"/>
    <dgm:cxn modelId="{C6CE97B3-3B54-437A-BA6E-918A4C17BE07}" type="presParOf" srcId="{DC5181C5-F5C2-43A8-9E70-A1DDB5D2C473}" destId="{57A19FB8-BE14-49FB-896E-8CE3FB87C3D6}" srcOrd="3" destOrd="0" presId="urn:microsoft.com/office/officeart/2005/8/layout/hierarchy2"/>
    <dgm:cxn modelId="{4CF2E0B7-BAD8-4712-B0F7-339831147FBD}" type="presParOf" srcId="{57A19FB8-BE14-49FB-896E-8CE3FB87C3D6}" destId="{9243E4B4-E208-41CE-9658-D18FAB5CB220}" srcOrd="0" destOrd="0" presId="urn:microsoft.com/office/officeart/2005/8/layout/hierarchy2"/>
    <dgm:cxn modelId="{DCD031FE-76A6-4A67-AAE9-B32E40FA329B}" type="presParOf" srcId="{57A19FB8-BE14-49FB-896E-8CE3FB87C3D6}" destId="{2E7D3C1F-794E-4D47-B309-04559B62036D}" srcOrd="1" destOrd="0" presId="urn:microsoft.com/office/officeart/2005/8/layout/hierarchy2"/>
    <dgm:cxn modelId="{B9186F83-FBDC-4F7B-A39B-A595A628F5C2}" type="presParOf" srcId="{525EAC68-BD97-41F5-9ABE-97A92B87D9E9}" destId="{9B13AA18-3EA1-4A0C-8121-91A540B7A22F}" srcOrd="1" destOrd="0" presId="urn:microsoft.com/office/officeart/2005/8/layout/hierarchy2"/>
    <dgm:cxn modelId="{93254201-E0F4-430C-A214-480F2D6B6E21}" type="presParOf" srcId="{9B13AA18-3EA1-4A0C-8121-91A540B7A22F}" destId="{EE910117-09EB-4C1C-9009-283B28525434}" srcOrd="0" destOrd="0" presId="urn:microsoft.com/office/officeart/2005/8/layout/hierarchy2"/>
    <dgm:cxn modelId="{11E04F42-57D3-4883-96F8-C817B1E3D19E}" type="presParOf" srcId="{9B13AA18-3EA1-4A0C-8121-91A540B7A22F}" destId="{5C07D413-7C1B-43BD-BB1B-486C6C30B306}" srcOrd="1" destOrd="0" presId="urn:microsoft.com/office/officeart/2005/8/layout/hierarchy2"/>
    <dgm:cxn modelId="{C63B66D5-52DE-4B29-B813-81A582697111}" type="presParOf" srcId="{5C07D413-7C1B-43BD-BB1B-486C6C30B306}" destId="{B31B4822-28F7-4686-9927-B8C308BA5DAE}" srcOrd="0" destOrd="0" presId="urn:microsoft.com/office/officeart/2005/8/layout/hierarchy2"/>
    <dgm:cxn modelId="{1696A4B7-EFCA-4C00-A3EF-BAE005D57219}" type="presParOf" srcId="{B31B4822-28F7-4686-9927-B8C308BA5DAE}" destId="{E6158BFD-7958-476B-9838-E974B7BCAD9E}" srcOrd="0" destOrd="0" presId="urn:microsoft.com/office/officeart/2005/8/layout/hierarchy2"/>
    <dgm:cxn modelId="{56B0DA14-37E4-4E58-9F2C-D6B9DE748E4C}" type="presParOf" srcId="{5C07D413-7C1B-43BD-BB1B-486C6C30B306}" destId="{4D60811D-A20B-49C1-A7DB-264516EE5542}" srcOrd="1" destOrd="0" presId="urn:microsoft.com/office/officeart/2005/8/layout/hierarchy2"/>
    <dgm:cxn modelId="{776A6189-4BED-4A4E-B72C-7A6DB23BAEB3}" type="presParOf" srcId="{4D60811D-A20B-49C1-A7DB-264516EE5542}" destId="{01DF3876-8443-4F7C-BA68-4DF6ACD7B4FC}" srcOrd="0" destOrd="0" presId="urn:microsoft.com/office/officeart/2005/8/layout/hierarchy2"/>
    <dgm:cxn modelId="{ABC69B7B-742A-43B5-BC96-812CCA86FA0C}" type="presParOf" srcId="{4D60811D-A20B-49C1-A7DB-264516EE5542}" destId="{4473E6D9-3BC2-467E-AABB-C742D8C67C0B}" srcOrd="1" destOrd="0" presId="urn:microsoft.com/office/officeart/2005/8/layout/hierarchy2"/>
    <dgm:cxn modelId="{E235A308-70DB-402C-AAAE-70254CF662D6}" type="presParOf" srcId="{4473E6D9-3BC2-467E-AABB-C742D8C67C0B}" destId="{6D58771F-D0B7-4A18-A097-76FD0702B741}" srcOrd="0" destOrd="0" presId="urn:microsoft.com/office/officeart/2005/8/layout/hierarchy2"/>
    <dgm:cxn modelId="{577EEAE8-08AC-44E0-AEA8-099076FC6551}" type="presParOf" srcId="{6D58771F-D0B7-4A18-A097-76FD0702B741}" destId="{90EE4233-C75B-4ABA-8CF4-3A6A0415590F}" srcOrd="0" destOrd="0" presId="urn:microsoft.com/office/officeart/2005/8/layout/hierarchy2"/>
    <dgm:cxn modelId="{4F8E1A7D-0F10-44B1-BF1F-267AA2C067C2}" type="presParOf" srcId="{4473E6D9-3BC2-467E-AABB-C742D8C67C0B}" destId="{CE4197AA-3F25-40C8-9070-04F3D5AF9FEB}" srcOrd="1" destOrd="0" presId="urn:microsoft.com/office/officeart/2005/8/layout/hierarchy2"/>
    <dgm:cxn modelId="{9FA32BEA-850A-4093-B031-D842682348E3}" type="presParOf" srcId="{CE4197AA-3F25-40C8-9070-04F3D5AF9FEB}" destId="{9CB7F6ED-6EA5-40FD-9AA5-119F42B548CD}" srcOrd="0" destOrd="0" presId="urn:microsoft.com/office/officeart/2005/8/layout/hierarchy2"/>
    <dgm:cxn modelId="{52DF719E-9412-4752-BD4F-20F90E9E0035}" type="presParOf" srcId="{CE4197AA-3F25-40C8-9070-04F3D5AF9FEB}" destId="{5822EFC9-7AFD-43F8-B34C-AF853E3E80F7}" srcOrd="1" destOrd="0" presId="urn:microsoft.com/office/officeart/2005/8/layout/hierarchy2"/>
    <dgm:cxn modelId="{0BEDD109-4DEA-475F-8FD8-610B91FC390C}" type="presParOf" srcId="{525EAC68-BD97-41F5-9ABE-97A92B87D9E9}" destId="{392F8BD5-E7C7-4421-BA30-3F6F820BBAEE}" srcOrd="2" destOrd="0" presId="urn:microsoft.com/office/officeart/2005/8/layout/hierarchy2"/>
    <dgm:cxn modelId="{93C3E11B-4C36-42CC-96F0-9EC012883F72}" type="presParOf" srcId="{392F8BD5-E7C7-4421-BA30-3F6F820BBAEE}" destId="{B7D1ACF4-FA9F-44A3-A4BD-8BCBC038AAFC}" srcOrd="0" destOrd="0" presId="urn:microsoft.com/office/officeart/2005/8/layout/hierarchy2"/>
    <dgm:cxn modelId="{09181F67-3FC5-499E-8206-D3954E3D6FEE}" type="presParOf" srcId="{392F8BD5-E7C7-4421-BA30-3F6F820BBAEE}" destId="{E7003170-C2E0-48C7-9F17-9632E7705212}" srcOrd="1" destOrd="0" presId="urn:microsoft.com/office/officeart/2005/8/layout/hierarchy2"/>
    <dgm:cxn modelId="{66606CD7-C925-4016-9248-74DEDCCDAC83}" type="presParOf" srcId="{E7003170-C2E0-48C7-9F17-9632E7705212}" destId="{B007D8B2-8999-48C1-904F-2EDE876C3712}" srcOrd="0" destOrd="0" presId="urn:microsoft.com/office/officeart/2005/8/layout/hierarchy2"/>
    <dgm:cxn modelId="{C9B5FBD6-2BD3-4164-A3EA-7BD4D5758E4D}" type="presParOf" srcId="{B007D8B2-8999-48C1-904F-2EDE876C3712}" destId="{7719DA45-A627-4C66-A63B-76F5D1363F69}" srcOrd="0" destOrd="0" presId="urn:microsoft.com/office/officeart/2005/8/layout/hierarchy2"/>
    <dgm:cxn modelId="{81B374D2-93A8-4D16-9E68-23272287AC5F}" type="presParOf" srcId="{E7003170-C2E0-48C7-9F17-9632E7705212}" destId="{25110241-2D76-471C-A727-B6E2B6DC436B}" srcOrd="1" destOrd="0" presId="urn:microsoft.com/office/officeart/2005/8/layout/hierarchy2"/>
    <dgm:cxn modelId="{29900BF0-1F60-4E41-A1C1-69B498DD6A7E}" type="presParOf" srcId="{25110241-2D76-471C-A727-B6E2B6DC436B}" destId="{4CE7FD85-8B9D-4C65-B02F-F7DED6B01657}" srcOrd="0" destOrd="0" presId="urn:microsoft.com/office/officeart/2005/8/layout/hierarchy2"/>
    <dgm:cxn modelId="{4E754B27-63DF-44D8-8CD6-A12EB2D4037A}" type="presParOf" srcId="{25110241-2D76-471C-A727-B6E2B6DC436B}" destId="{31B505C6-D8D3-456B-8B48-C6CD11BA4A65}" srcOrd="1" destOrd="0" presId="urn:microsoft.com/office/officeart/2005/8/layout/hierarchy2"/>
    <dgm:cxn modelId="{DF179BDF-137B-43F4-8F10-0D2125E83918}" type="presParOf" srcId="{31B505C6-D8D3-456B-8B48-C6CD11BA4A65}" destId="{2CC46486-D246-4676-8E4A-0BA4C79A60A5}" srcOrd="0" destOrd="0" presId="urn:microsoft.com/office/officeart/2005/8/layout/hierarchy2"/>
    <dgm:cxn modelId="{2C5FD799-9250-4B0E-9644-4B70F7382953}" type="presParOf" srcId="{2CC46486-D246-4676-8E4A-0BA4C79A60A5}" destId="{902A5067-DF3E-4925-AD0F-413DBF160821}" srcOrd="0" destOrd="0" presId="urn:microsoft.com/office/officeart/2005/8/layout/hierarchy2"/>
    <dgm:cxn modelId="{9D72F502-58A6-440F-B49A-78838E0E854D}" type="presParOf" srcId="{31B505C6-D8D3-456B-8B48-C6CD11BA4A65}" destId="{C9B6CC7E-5485-41C6-B452-6FFEBC694F6C}" srcOrd="1" destOrd="0" presId="urn:microsoft.com/office/officeart/2005/8/layout/hierarchy2"/>
    <dgm:cxn modelId="{75949164-DA9B-4224-8268-106CE2FA1AD2}" type="presParOf" srcId="{C9B6CC7E-5485-41C6-B452-6FFEBC694F6C}" destId="{16661CF1-88A1-4950-99AD-E3779FEDE0DC}" srcOrd="0" destOrd="0" presId="urn:microsoft.com/office/officeart/2005/8/layout/hierarchy2"/>
    <dgm:cxn modelId="{252C5870-0660-4B73-9309-165FB32B7583}" type="presParOf" srcId="{C9B6CC7E-5485-41C6-B452-6FFEBC694F6C}" destId="{F308466C-010C-4AD4-8014-E26D095B4FCF}" srcOrd="1" destOrd="0" presId="urn:microsoft.com/office/officeart/2005/8/layout/hierarchy2"/>
    <dgm:cxn modelId="{7D4AF76B-387A-495D-ACF1-36C61F5E4633}" type="presParOf" srcId="{31B505C6-D8D3-456B-8B48-C6CD11BA4A65}" destId="{77284AAA-A790-4CEC-8851-DEE336DE2E7C}" srcOrd="2" destOrd="0" presId="urn:microsoft.com/office/officeart/2005/8/layout/hierarchy2"/>
    <dgm:cxn modelId="{E7E63877-8FB6-41A7-A5E8-B05781E309D1}" type="presParOf" srcId="{77284AAA-A790-4CEC-8851-DEE336DE2E7C}" destId="{BCCB6D70-D0F0-4E3F-B678-D2B489100C2B}" srcOrd="0" destOrd="0" presId="urn:microsoft.com/office/officeart/2005/8/layout/hierarchy2"/>
    <dgm:cxn modelId="{D8E62393-72D9-4FFE-A02A-175B90DF75E7}" type="presParOf" srcId="{31B505C6-D8D3-456B-8B48-C6CD11BA4A65}" destId="{123697C7-82BF-44E6-B786-36F70B6D2CB2}" srcOrd="3" destOrd="0" presId="urn:microsoft.com/office/officeart/2005/8/layout/hierarchy2"/>
    <dgm:cxn modelId="{5AA01EAE-AD64-48DF-BEA1-6DAEC480D45F}" type="presParOf" srcId="{123697C7-82BF-44E6-B786-36F70B6D2CB2}" destId="{4DD541CE-6F24-458A-83E1-9E035AF32A7F}" srcOrd="0" destOrd="0" presId="urn:microsoft.com/office/officeart/2005/8/layout/hierarchy2"/>
    <dgm:cxn modelId="{76C8CEBA-0A39-4211-AB32-E456AA70100A}" type="presParOf" srcId="{123697C7-82BF-44E6-B786-36F70B6D2CB2}" destId="{6A361061-590A-48D5-9E13-07DD09D2D3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8A53-2037-401D-8569-202209D13C9E}">
      <dsp:nvSpPr>
        <dsp:cNvPr id="0" name=""/>
        <dsp:cNvSpPr/>
      </dsp:nvSpPr>
      <dsp:spPr>
        <a:xfrm>
          <a:off x="4754" y="96445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Days</a:t>
          </a:r>
          <a:endParaRPr lang="en-US" sz="2600" kern="1200" dirty="0"/>
        </a:p>
      </dsp:txBody>
      <dsp:txXfrm>
        <a:off x="26156" y="985860"/>
        <a:ext cx="1418658" cy="687927"/>
      </dsp:txXfrm>
    </dsp:sp>
    <dsp:sp modelId="{60AECE99-E351-4C92-BB22-5F8C627AA7D4}">
      <dsp:nvSpPr>
        <dsp:cNvPr id="0" name=""/>
        <dsp:cNvSpPr/>
      </dsp:nvSpPr>
      <dsp:spPr>
        <a:xfrm>
          <a:off x="1466217" y="1315849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1315209"/>
        <a:ext cx="29229" cy="29229"/>
      </dsp:txXfrm>
    </dsp:sp>
    <dsp:sp modelId="{94042F1E-8AD0-4B78-9F02-1F9E2E0C8C76}">
      <dsp:nvSpPr>
        <dsp:cNvPr id="0" name=""/>
        <dsp:cNvSpPr/>
      </dsp:nvSpPr>
      <dsp:spPr>
        <a:xfrm>
          <a:off x="2050802" y="96445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985860"/>
        <a:ext cx="1418658" cy="687927"/>
      </dsp:txXfrm>
    </dsp:sp>
    <dsp:sp modelId="{B5B87F1D-A6A4-42F5-A02C-79DC72761F9C}">
      <dsp:nvSpPr>
        <dsp:cNvPr id="0" name=""/>
        <dsp:cNvSpPr/>
      </dsp:nvSpPr>
      <dsp:spPr>
        <a:xfrm rot="19457599">
          <a:off x="3444597" y="1105763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1101740"/>
        <a:ext cx="35995" cy="35995"/>
      </dsp:txXfrm>
    </dsp:sp>
    <dsp:sp modelId="{FD66DA26-4866-4C05-A2D5-FAEF03FB9781}">
      <dsp:nvSpPr>
        <dsp:cNvPr id="0" name=""/>
        <dsp:cNvSpPr/>
      </dsp:nvSpPr>
      <dsp:spPr>
        <a:xfrm>
          <a:off x="4096849" y="544287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weeks</a:t>
          </a:r>
          <a:endParaRPr lang="en-US" sz="2600" kern="1200" dirty="0"/>
        </a:p>
      </dsp:txBody>
      <dsp:txXfrm>
        <a:off x="4118251" y="565689"/>
        <a:ext cx="1418658" cy="687927"/>
      </dsp:txXfrm>
    </dsp:sp>
    <dsp:sp modelId="{4328F361-7656-4FC4-B529-34DF392580A3}">
      <dsp:nvSpPr>
        <dsp:cNvPr id="0" name=""/>
        <dsp:cNvSpPr/>
      </dsp:nvSpPr>
      <dsp:spPr>
        <a:xfrm rot="18855592">
          <a:off x="5431795" y="595735"/>
          <a:ext cx="83761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837617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29664" y="588769"/>
        <a:ext cx="41880" cy="41880"/>
      </dsp:txXfrm>
    </dsp:sp>
    <dsp:sp modelId="{CABDB555-E20A-40BA-A57A-2FC8D20E5CBD}">
      <dsp:nvSpPr>
        <dsp:cNvPr id="0" name=""/>
        <dsp:cNvSpPr/>
      </dsp:nvSpPr>
      <dsp:spPr>
        <a:xfrm>
          <a:off x="6142896" y="69710"/>
          <a:ext cx="1461462" cy="480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weeks</a:t>
          </a:r>
          <a:endParaRPr lang="en-US" sz="2600" kern="1200" dirty="0"/>
        </a:p>
      </dsp:txBody>
      <dsp:txXfrm>
        <a:off x="6156958" y="83772"/>
        <a:ext cx="1433338" cy="451988"/>
      </dsp:txXfrm>
    </dsp:sp>
    <dsp:sp modelId="{9E68C1B9-8905-437F-8BD8-0FE3BB1F0719}">
      <dsp:nvSpPr>
        <dsp:cNvPr id="0" name=""/>
        <dsp:cNvSpPr/>
      </dsp:nvSpPr>
      <dsp:spPr>
        <a:xfrm rot="21472711">
          <a:off x="5558111" y="884850"/>
          <a:ext cx="584985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985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35979" y="884200"/>
        <a:ext cx="29249" cy="29249"/>
      </dsp:txXfrm>
    </dsp:sp>
    <dsp:sp modelId="{D57BF8EB-F8FF-4547-B0C7-C0625392465F}">
      <dsp:nvSpPr>
        <dsp:cNvPr id="0" name=""/>
        <dsp:cNvSpPr/>
      </dsp:nvSpPr>
      <dsp:spPr>
        <a:xfrm>
          <a:off x="6142896" y="659432"/>
          <a:ext cx="1461462" cy="457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 weeks</a:t>
          </a:r>
          <a:endParaRPr lang="en-US" sz="2600" kern="1200" dirty="0"/>
        </a:p>
      </dsp:txBody>
      <dsp:txXfrm>
        <a:off x="6156285" y="672821"/>
        <a:ext cx="1434684" cy="430352"/>
      </dsp:txXfrm>
    </dsp:sp>
    <dsp:sp modelId="{3BBF2B09-E6CF-4252-8524-50323873F014}">
      <dsp:nvSpPr>
        <dsp:cNvPr id="0" name=""/>
        <dsp:cNvSpPr/>
      </dsp:nvSpPr>
      <dsp:spPr>
        <a:xfrm rot="2681216">
          <a:off x="5439480" y="1184794"/>
          <a:ext cx="822247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822247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30048" y="1178212"/>
        <a:ext cx="41112" cy="41112"/>
      </dsp:txXfrm>
    </dsp:sp>
    <dsp:sp modelId="{D91A2704-942D-4233-9204-1A6213F5253E}">
      <dsp:nvSpPr>
        <dsp:cNvPr id="0" name=""/>
        <dsp:cNvSpPr/>
      </dsp:nvSpPr>
      <dsp:spPr>
        <a:xfrm>
          <a:off x="6142896" y="1226173"/>
          <a:ext cx="1461462" cy="523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 weeks</a:t>
          </a:r>
        </a:p>
      </dsp:txBody>
      <dsp:txXfrm>
        <a:off x="6158227" y="1241504"/>
        <a:ext cx="1430800" cy="492760"/>
      </dsp:txXfrm>
    </dsp:sp>
    <dsp:sp modelId="{420C25E5-BF20-4E71-ADEB-037317B66932}">
      <dsp:nvSpPr>
        <dsp:cNvPr id="0" name=""/>
        <dsp:cNvSpPr/>
      </dsp:nvSpPr>
      <dsp:spPr>
        <a:xfrm rot="2142401">
          <a:off x="3444597" y="1525934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1521910"/>
        <a:ext cx="35995" cy="35995"/>
      </dsp:txXfrm>
    </dsp:sp>
    <dsp:sp modelId="{9243E4B4-E208-41CE-9658-D18FAB5CB220}">
      <dsp:nvSpPr>
        <dsp:cNvPr id="0" name=""/>
        <dsp:cNvSpPr/>
      </dsp:nvSpPr>
      <dsp:spPr>
        <a:xfrm>
          <a:off x="4096849" y="1384628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1406030"/>
        <a:ext cx="1418658" cy="687927"/>
      </dsp:txXfrm>
    </dsp:sp>
    <dsp:sp modelId="{EE910117-09EB-4C1C-9009-283B28525434}">
      <dsp:nvSpPr>
        <dsp:cNvPr id="0" name=""/>
        <dsp:cNvSpPr/>
      </dsp:nvSpPr>
      <dsp:spPr>
        <a:xfrm>
          <a:off x="4754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Weeks</a:t>
          </a:r>
          <a:endParaRPr lang="en-US" sz="2600" kern="1200" dirty="0"/>
        </a:p>
      </dsp:txBody>
      <dsp:txXfrm>
        <a:off x="26156" y="2246371"/>
        <a:ext cx="1418658" cy="687927"/>
      </dsp:txXfrm>
    </dsp:sp>
    <dsp:sp modelId="{B31B4822-28F7-4686-9927-B8C308BA5DAE}">
      <dsp:nvSpPr>
        <dsp:cNvPr id="0" name=""/>
        <dsp:cNvSpPr/>
      </dsp:nvSpPr>
      <dsp:spPr>
        <a:xfrm>
          <a:off x="1466217" y="2576360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2575720"/>
        <a:ext cx="29229" cy="29229"/>
      </dsp:txXfrm>
    </dsp:sp>
    <dsp:sp modelId="{01DF3876-8443-4F7C-BA68-4DF6ACD7B4FC}">
      <dsp:nvSpPr>
        <dsp:cNvPr id="0" name=""/>
        <dsp:cNvSpPr/>
      </dsp:nvSpPr>
      <dsp:spPr>
        <a:xfrm>
          <a:off x="2050802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2246371"/>
        <a:ext cx="1418658" cy="687927"/>
      </dsp:txXfrm>
    </dsp:sp>
    <dsp:sp modelId="{6D58771F-D0B7-4A18-A097-76FD0702B741}">
      <dsp:nvSpPr>
        <dsp:cNvPr id="0" name=""/>
        <dsp:cNvSpPr/>
      </dsp:nvSpPr>
      <dsp:spPr>
        <a:xfrm>
          <a:off x="3512264" y="2576360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9942" y="2575720"/>
        <a:ext cx="29229" cy="29229"/>
      </dsp:txXfrm>
    </dsp:sp>
    <dsp:sp modelId="{9CB7F6ED-6EA5-40FD-9AA5-119F42B548CD}">
      <dsp:nvSpPr>
        <dsp:cNvPr id="0" name=""/>
        <dsp:cNvSpPr/>
      </dsp:nvSpPr>
      <dsp:spPr>
        <a:xfrm>
          <a:off x="4096849" y="2224969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2246371"/>
        <a:ext cx="1418658" cy="687927"/>
      </dsp:txXfrm>
    </dsp:sp>
    <dsp:sp modelId="{B7D1ACF4-FA9F-44A3-A4BD-8BCBC038AAFC}">
      <dsp:nvSpPr>
        <dsp:cNvPr id="0" name=""/>
        <dsp:cNvSpPr/>
      </dsp:nvSpPr>
      <dsp:spPr>
        <a:xfrm>
          <a:off x="4754" y="348548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Months</a:t>
          </a:r>
          <a:endParaRPr lang="en-US" sz="2600" kern="1200" dirty="0"/>
        </a:p>
      </dsp:txBody>
      <dsp:txXfrm>
        <a:off x="26156" y="3506882"/>
        <a:ext cx="1418658" cy="687927"/>
      </dsp:txXfrm>
    </dsp:sp>
    <dsp:sp modelId="{B007D8B2-8999-48C1-904F-2EDE876C3712}">
      <dsp:nvSpPr>
        <dsp:cNvPr id="0" name=""/>
        <dsp:cNvSpPr/>
      </dsp:nvSpPr>
      <dsp:spPr>
        <a:xfrm>
          <a:off x="1466217" y="3836871"/>
          <a:ext cx="584584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584584" y="13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3894" y="3836231"/>
        <a:ext cx="29229" cy="29229"/>
      </dsp:txXfrm>
    </dsp:sp>
    <dsp:sp modelId="{4CE7FD85-8B9D-4C65-B02F-F7DED6B01657}">
      <dsp:nvSpPr>
        <dsp:cNvPr id="0" name=""/>
        <dsp:cNvSpPr/>
      </dsp:nvSpPr>
      <dsp:spPr>
        <a:xfrm>
          <a:off x="2050802" y="348548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10 lags</a:t>
          </a:r>
          <a:endParaRPr lang="en-US" sz="2600" kern="1200" dirty="0"/>
        </a:p>
      </dsp:txBody>
      <dsp:txXfrm>
        <a:off x="2072204" y="3506882"/>
        <a:ext cx="1418658" cy="687927"/>
      </dsp:txXfrm>
    </dsp:sp>
    <dsp:sp modelId="{2CC46486-D246-4676-8E4A-0BA4C79A60A5}">
      <dsp:nvSpPr>
        <dsp:cNvPr id="0" name=""/>
        <dsp:cNvSpPr/>
      </dsp:nvSpPr>
      <dsp:spPr>
        <a:xfrm rot="19457599">
          <a:off x="3444597" y="3626786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3622763"/>
        <a:ext cx="35995" cy="35995"/>
      </dsp:txXfrm>
    </dsp:sp>
    <dsp:sp modelId="{16661CF1-88A1-4950-99AD-E3779FEDE0DC}">
      <dsp:nvSpPr>
        <dsp:cNvPr id="0" name=""/>
        <dsp:cNvSpPr/>
      </dsp:nvSpPr>
      <dsp:spPr>
        <a:xfrm>
          <a:off x="4096849" y="3065310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 months</a:t>
          </a:r>
          <a:endParaRPr lang="en-US" sz="2600" kern="1200" dirty="0"/>
        </a:p>
      </dsp:txBody>
      <dsp:txXfrm>
        <a:off x="4118251" y="3086712"/>
        <a:ext cx="1418658" cy="687927"/>
      </dsp:txXfrm>
    </dsp:sp>
    <dsp:sp modelId="{77284AAA-A790-4CEC-8851-DEE336DE2E7C}">
      <dsp:nvSpPr>
        <dsp:cNvPr id="0" name=""/>
        <dsp:cNvSpPr/>
      </dsp:nvSpPr>
      <dsp:spPr>
        <a:xfrm rot="2142401">
          <a:off x="3444597" y="4046957"/>
          <a:ext cx="719918" cy="27949"/>
        </a:xfrm>
        <a:custGeom>
          <a:avLst/>
          <a:gdLst/>
          <a:ahLst/>
          <a:cxnLst/>
          <a:rect l="0" t="0" r="0" b="0"/>
          <a:pathLst>
            <a:path>
              <a:moveTo>
                <a:pt x="0" y="13974"/>
              </a:moveTo>
              <a:lnTo>
                <a:pt x="719918" y="1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86559" y="4042933"/>
        <a:ext cx="35995" cy="35995"/>
      </dsp:txXfrm>
    </dsp:sp>
    <dsp:sp modelId="{4DD541CE-6F24-458A-83E1-9E035AF32A7F}">
      <dsp:nvSpPr>
        <dsp:cNvPr id="0" name=""/>
        <dsp:cNvSpPr/>
      </dsp:nvSpPr>
      <dsp:spPr>
        <a:xfrm>
          <a:off x="4096849" y="3905651"/>
          <a:ext cx="1461462" cy="730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 month</a:t>
          </a:r>
          <a:endParaRPr lang="en-US" sz="2600" kern="1200" dirty="0"/>
        </a:p>
      </dsp:txBody>
      <dsp:txXfrm>
        <a:off x="4118251" y="3927053"/>
        <a:ext cx="1418658" cy="68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873E-0639-4C55-810B-7E0AA835778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F91D-2CDF-4FF4-B69C-D62E38704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5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Time </a:t>
            </a:r>
            <a:r>
              <a:rPr lang="en-US" cap="none" dirty="0"/>
              <a:t>S</a:t>
            </a:r>
            <a:r>
              <a:rPr lang="en-US" cap="none" dirty="0" smtClean="0"/>
              <a:t>eries </a:t>
            </a:r>
            <a:br>
              <a:rPr lang="en-US" cap="none" dirty="0" smtClean="0"/>
            </a:br>
            <a:r>
              <a:rPr lang="en-US" cap="none" dirty="0" smtClean="0"/>
              <a:t>Analysis Results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24, 2019</a:t>
            </a:r>
            <a:endParaRPr lang="en-US" dirty="0"/>
          </a:p>
          <a:p>
            <a:r>
              <a:rPr lang="en-US" dirty="0" smtClean="0"/>
              <a:t>Chiemi Kato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2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04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30404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2 weeks, rolling window length = 2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404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60404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4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39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56" y="147123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213414"/>
            <a:ext cx="3739243" cy="949036"/>
          </a:xfrm>
        </p:spPr>
        <p:txBody>
          <a:bodyPr/>
          <a:lstStyle/>
          <a:p>
            <a:r>
              <a:rPr lang="en-US" sz="3600" dirty="0" smtClean="0"/>
              <a:t>Parameters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08458"/>
              </p:ext>
            </p:extLst>
          </p:nvPr>
        </p:nvGraphicFramePr>
        <p:xfrm>
          <a:off x="3045278" y="1945078"/>
          <a:ext cx="7609114" cy="470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769901" y="1444941"/>
            <a:ext cx="15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Unit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309867" y="1237192"/>
            <a:ext cx="15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Number of Lags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8620033" y="1237192"/>
            <a:ext cx="15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Moving </a:t>
            </a:r>
            <a:r>
              <a:rPr lang="en-US" sz="2000" b="1" dirty="0" err="1" smtClean="0"/>
              <a:t>Avg</a:t>
            </a:r>
            <a:r>
              <a:rPr lang="en-US" sz="2000" b="1" dirty="0" smtClean="0"/>
              <a:t> Length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964950" y="1353709"/>
            <a:ext cx="15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Lag Length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933700" y="1870337"/>
            <a:ext cx="8128000" cy="23079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957" y="156151"/>
            <a:ext cx="439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Focused on Days, since at a glance it performed much stronger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11" y="592916"/>
            <a:ext cx="10058400" cy="80274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Turning time series into supervised learning</a:t>
            </a:r>
            <a:endParaRPr lang="en-US" sz="40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2108434"/>
              </p:ext>
            </p:extLst>
          </p:nvPr>
        </p:nvGraphicFramePr>
        <p:xfrm>
          <a:off x="408112" y="1395662"/>
          <a:ext cx="10058400" cy="474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35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6" y="0"/>
            <a:ext cx="9601200" cy="508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MAE Results (all 1 year gap from y target)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83591"/>
              </p:ext>
            </p:extLst>
          </p:nvPr>
        </p:nvGraphicFramePr>
        <p:xfrm>
          <a:off x="825496" y="508000"/>
          <a:ext cx="10909304" cy="618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72">
                  <a:extLst>
                    <a:ext uri="{9D8B030D-6E8A-4147-A177-3AD203B41FA5}">
                      <a16:colId xmlns:a16="http://schemas.microsoft.com/office/drawing/2014/main" val="965532546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6376726"/>
                    </a:ext>
                  </a:extLst>
                </a:gridCol>
                <a:gridCol w="789981">
                  <a:extLst>
                    <a:ext uri="{9D8B030D-6E8A-4147-A177-3AD203B41FA5}">
                      <a16:colId xmlns:a16="http://schemas.microsoft.com/office/drawing/2014/main" val="2623254826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136629363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515852657"/>
                    </a:ext>
                  </a:extLst>
                </a:gridCol>
                <a:gridCol w="2604454">
                  <a:extLst>
                    <a:ext uri="{9D8B030D-6E8A-4147-A177-3AD203B41FA5}">
                      <a16:colId xmlns:a16="http://schemas.microsoft.com/office/drawing/2014/main" val="3729044231"/>
                    </a:ext>
                  </a:extLst>
                </a:gridCol>
                <a:gridCol w="1558472">
                  <a:extLst>
                    <a:ext uri="{9D8B030D-6E8A-4147-A177-3AD203B41FA5}">
                      <a16:colId xmlns:a16="http://schemas.microsoft.com/office/drawing/2014/main" val="708383673"/>
                    </a:ext>
                  </a:extLst>
                </a:gridCol>
              </a:tblGrid>
              <a:tr h="57683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Rollavg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3154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$1199.13270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9348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$1173.80122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08842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150}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$1841.94740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62526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$1253.4538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6477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$1264.15163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0348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$1364.1369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7073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$1045.21761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2986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</a:t>
                      </a:r>
                      <a:r>
                        <a:rPr lang="en-US" baseline="0" dirty="0" smtClean="0"/>
                        <a:t>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$1301.42426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055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$1336.64916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0577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$974.02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71185"/>
                  </a:ext>
                </a:extLst>
              </a:tr>
              <a:tr h="329622">
                <a:tc>
                  <a:txBody>
                    <a:bodyPr/>
                    <a:lstStyle/>
                    <a:p>
                      <a:r>
                        <a:rPr lang="en-US" dirty="0" smtClean="0"/>
                        <a:t>Polynomial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Deg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$1417.294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411"/>
                  </a:ext>
                </a:extLst>
              </a:tr>
              <a:tr h="6537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{'</a:t>
                      </a:r>
                      <a:r>
                        <a:rPr lang="en-US" sz="1500" dirty="0" err="1" smtClean="0"/>
                        <a:t>learning_rate</a:t>
                      </a:r>
                      <a:r>
                        <a:rPr lang="en-US" sz="1500" dirty="0" smtClean="0"/>
                        <a:t>': 0.0001, '</a:t>
                      </a:r>
                      <a:r>
                        <a:rPr lang="en-US" sz="1500" dirty="0" err="1" smtClean="0"/>
                        <a:t>n_estimators</a:t>
                      </a:r>
                      <a:r>
                        <a:rPr lang="en-US" sz="1500" dirty="0" smtClean="0"/>
                        <a:t>': 50}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$1401.205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7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21568"/>
          </a:xfrm>
        </p:spPr>
        <p:txBody>
          <a:bodyPr/>
          <a:lstStyle/>
          <a:p>
            <a:r>
              <a:rPr lang="en-US" dirty="0" smtClean="0"/>
              <a:t>Preprocessing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020" y="3785937"/>
            <a:ext cx="3513221" cy="1215189"/>
          </a:xfrm>
        </p:spPr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window_setting</a:t>
            </a:r>
            <a:r>
              <a:rPr lang="en-US" dirty="0" smtClean="0"/>
              <a:t> refers to the rolling mean window column in results table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29" y="0"/>
            <a:ext cx="6579911" cy="132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29" y="1323334"/>
            <a:ext cx="6741171" cy="5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2" y="1523997"/>
            <a:ext cx="5887229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71" y="1523997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146" y="272716"/>
            <a:ext cx="7058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Selected Result Graphs…</a:t>
            </a:r>
          </a:p>
          <a:p>
            <a:r>
              <a:rPr lang="en-US" sz="2200" b="1" dirty="0" smtClean="0"/>
              <a:t>Below is graph of 10 lags, lag length = 4 weeks, rolling window length = 4 weeks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789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33"/>
            <a:ext cx="61722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88" y="1583533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659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7" y="1631659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146" y="272716"/>
            <a:ext cx="7058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</a:t>
            </a:r>
            <a:r>
              <a:rPr lang="en-US" sz="2200" b="1" dirty="0" smtClean="0"/>
              <a:t>raph of 10 lags, lag length = 4 weeks, rolling window length = 8 weeks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406"/>
            <a:ext cx="61722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47" y="1535406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4932</TotalTime>
  <Words>406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Wingdings</vt:lpstr>
      <vt:lpstr>Wood Type</vt:lpstr>
      <vt:lpstr>Time Series  Analysis Results</vt:lpstr>
      <vt:lpstr>Parameters</vt:lpstr>
      <vt:lpstr>Turning time series into supervised learning</vt:lpstr>
      <vt:lpstr>MAE Results (all 1 year gap from y target)</vt:lpstr>
      <vt:lpstr>Preprocessing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 Analysis Results</dc:title>
  <dc:creator>Chiemi Kato [I]</dc:creator>
  <cp:lastModifiedBy>Chiemi Kato [I]</cp:lastModifiedBy>
  <cp:revision>28</cp:revision>
  <dcterms:created xsi:type="dcterms:W3CDTF">2019-10-24T02:00:13Z</dcterms:created>
  <dcterms:modified xsi:type="dcterms:W3CDTF">2019-11-07T02:17:43Z</dcterms:modified>
</cp:coreProperties>
</file>