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C6FE78-6A26-60E6-3F5F-36D3398CB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2223AD-DADF-2790-2B68-ECC60E7E7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EC395D-458A-F5C6-13AD-B6E256DB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0A53-A1E1-4845-8D44-09241078924C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1867F2-9F84-F029-AD7A-197E5C83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8D57BA-A7A0-545A-E047-14148A2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A10A-B872-4095-A8B1-AD9DF30A5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90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3F343F-8214-3BED-B4D7-2F6D2A40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DC5CA0-FB78-E6F3-C7A1-EBF174ADB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A70A40-57A2-05D3-757E-8BAE819A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0A53-A1E1-4845-8D44-09241078924C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0577D4-1D03-4657-730B-70A2AB57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47F731-C141-029C-11A2-2D8D761E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A10A-B872-4095-A8B1-AD9DF30A5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05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21E1761-4002-4CD7-A810-68CF86C11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DCF73C-0CFF-72DB-5D66-AF41F4018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65DCB5-56FA-A9FC-62D9-CB0E4155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0A53-A1E1-4845-8D44-09241078924C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985F67-C250-0480-DE32-B9C0C1F2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9D6A2E-7FBA-2F38-F4A2-67EF0C6C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A10A-B872-4095-A8B1-AD9DF30A5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9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B91B9-C86A-7180-97D5-8106D6E9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826EB-38F7-2268-D7F8-E6947C4BF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5B1693-A8E1-AE42-A2E5-8A160A5F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0A53-A1E1-4845-8D44-09241078924C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FEBB10-56AC-A28B-6CEC-926E8423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F62FE3-F3E9-3FED-BD60-709921FD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A10A-B872-4095-A8B1-AD9DF30A5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91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086B4B-D0E5-D20F-40B1-3C5F10411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AB9EE4-58DF-F440-F180-C4C3BE9FA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693BE3-30DC-5735-B676-F4D64547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0A53-A1E1-4845-8D44-09241078924C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CBFE7E-5FF1-6799-27C6-4362B148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D3D0C1-8AA1-1BDF-4725-CF5F0846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A10A-B872-4095-A8B1-AD9DF30A5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05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247D41-3C78-0FD5-2856-D9332EAF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995435-52D4-FD02-01BE-8505F2939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1E77CE-7641-DABD-51A2-E75AC8AC7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B50C9E-C651-7AB0-32D6-BF0A4BA5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0A53-A1E1-4845-8D44-09241078924C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CD2BF5-2E75-CA08-96A2-DA9D23D2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383790-4B13-94CB-5AF3-B4B3015F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A10A-B872-4095-A8B1-AD9DF30A5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92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3E737-9D64-F09B-F267-D4A021BE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FC76D3-96ED-BAAF-B9B2-186B8F43F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6C4FDF-381F-FDA6-89A9-1F82BAB21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D810106-DC69-1911-DBBD-7EB480640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8D881D1-6801-5E1A-23F5-8BAE1D359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AFA23BF-155E-720E-F0D5-2928E3FD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0A53-A1E1-4845-8D44-09241078924C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667D595-2826-8F7E-2F51-4FCB420F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993D9E2-21DB-96B4-64E0-22E06988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A10A-B872-4095-A8B1-AD9DF30A5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31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493F50-5EAC-BAB9-8DC6-0B5624D6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B311020-2B1C-1A42-1673-447A1926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0A53-A1E1-4845-8D44-09241078924C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032595-2F3A-3DC7-ECF7-A75DC58A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F7B92D-D673-F1EA-2792-8C6E20BD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A10A-B872-4095-A8B1-AD9DF30A5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93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D6EBB3-C9A9-F22F-31AB-6E1EF7F8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0A53-A1E1-4845-8D44-09241078924C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57EAB2D-A4DB-BCD1-2677-9962D9EB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67BA64-F594-B4B1-5679-3CC2F0BE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A10A-B872-4095-A8B1-AD9DF30A5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29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50138-6642-2988-762A-86B924C6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ACF0C0-E0FB-5D05-8008-5364C54C5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6695C1-0500-B627-9E64-E2081855E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8AAF4E-069C-51C2-6CE8-5ADC1CFA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0A53-A1E1-4845-8D44-09241078924C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D82E7E-D19F-4452-871B-85E6AFE2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ABC127-BCED-E55B-4706-FC42FD7D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A10A-B872-4095-A8B1-AD9DF30A5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19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B2B31B-C0AE-10C3-6D9A-C524E39D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E80A213-239B-4F5D-8DBF-3F527E399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DB4E6D-85B7-148F-5A11-F7F7652D3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9EB47A-56F2-A476-2D8C-C925D9C4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0A53-A1E1-4845-8D44-09241078924C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48A51D-62C1-B7F7-46A2-055BD526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1F74B2-D506-0BC1-277B-D586BCD7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A10A-B872-4095-A8B1-AD9DF30A5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1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A6C6F2F-8131-9C8B-D1F2-6C3DE6FD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34994B-117D-5ED9-6ECD-16AEF4838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7F3B59-A5FE-C247-0E43-9611F2FAF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0A53-A1E1-4845-8D44-09241078924C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FDCC39-97B0-B4C3-CAFE-D9216FB04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7EBC60-A411-837A-6BDB-5BC38964A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0A10A-B872-4095-A8B1-AD9DF30A5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73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616A21-7018-7756-DFA4-338144F07043}"/>
              </a:ext>
            </a:extLst>
          </p:cNvPr>
          <p:cNvSpPr/>
          <p:nvPr/>
        </p:nvSpPr>
        <p:spPr>
          <a:xfrm>
            <a:off x="9771530" y="2819218"/>
            <a:ext cx="1759352" cy="879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管理者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E60CEEE-ADBF-3D9E-3755-3FAF68A3A5A7}"/>
              </a:ext>
            </a:extLst>
          </p:cNvPr>
          <p:cNvSpPr/>
          <p:nvPr/>
        </p:nvSpPr>
        <p:spPr>
          <a:xfrm>
            <a:off x="4664598" y="2407534"/>
            <a:ext cx="2233913" cy="15278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7A3924B-2B44-3627-A693-08E6772ECCD4}"/>
              </a:ext>
            </a:extLst>
          </p:cNvPr>
          <p:cNvCxnSpPr/>
          <p:nvPr/>
        </p:nvCxnSpPr>
        <p:spPr>
          <a:xfrm>
            <a:off x="4664598" y="2743199"/>
            <a:ext cx="22339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ED1F71-8DF2-2936-F962-AE5F5FFBEC89}"/>
              </a:ext>
            </a:extLst>
          </p:cNvPr>
          <p:cNvSpPr txBox="1"/>
          <p:nvPr/>
        </p:nvSpPr>
        <p:spPr>
          <a:xfrm>
            <a:off x="5601857" y="237386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599EA75-312D-143B-A0E9-68D7D55A8C5D}"/>
              </a:ext>
            </a:extLst>
          </p:cNvPr>
          <p:cNvSpPr txBox="1"/>
          <p:nvPr/>
        </p:nvSpPr>
        <p:spPr>
          <a:xfrm>
            <a:off x="5139034" y="3086882"/>
            <a:ext cx="144106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客美多系統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950997-EE15-80E4-491D-5271945B18ED}"/>
              </a:ext>
            </a:extLst>
          </p:cNvPr>
          <p:cNvSpPr/>
          <p:nvPr/>
        </p:nvSpPr>
        <p:spPr>
          <a:xfrm>
            <a:off x="878266" y="2819218"/>
            <a:ext cx="1759352" cy="879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店員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266DDD-F28D-7DDE-6132-9CCE0ECBB76F}"/>
              </a:ext>
            </a:extLst>
          </p:cNvPr>
          <p:cNvSpPr txBox="1"/>
          <p:nvPr/>
        </p:nvSpPr>
        <p:spPr>
          <a:xfrm>
            <a:off x="8069104" y="4014443"/>
            <a:ext cx="11079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存庫資料</a:t>
            </a:r>
            <a:endParaRPr lang="en-US" altLang="zh-TW" dirty="0"/>
          </a:p>
          <a:p>
            <a:r>
              <a:rPr lang="zh-TW" altLang="en-US" dirty="0"/>
              <a:t>進貨資料</a:t>
            </a:r>
            <a:endParaRPr lang="en-US" altLang="zh-TW" dirty="0"/>
          </a:p>
          <a:p>
            <a:r>
              <a:rPr lang="zh-TW" altLang="en-US" dirty="0"/>
              <a:t>訂單明細</a:t>
            </a:r>
            <a:endParaRPr lang="en-US" altLang="zh-TW" dirty="0"/>
          </a:p>
          <a:p>
            <a:r>
              <a:rPr lang="zh-TW" altLang="en-US" dirty="0"/>
              <a:t>報表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86A800D-4789-ED6C-C5E6-C51A97C02E62}"/>
              </a:ext>
            </a:extLst>
          </p:cNvPr>
          <p:cNvSpPr txBox="1"/>
          <p:nvPr/>
        </p:nvSpPr>
        <p:spPr>
          <a:xfrm>
            <a:off x="2620397" y="4016142"/>
            <a:ext cx="1638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訂單明細</a:t>
            </a:r>
            <a:endParaRPr lang="en-US" altLang="zh-TW" dirty="0"/>
          </a:p>
          <a:p>
            <a:r>
              <a:rPr lang="zh-TW" altLang="en-US" dirty="0"/>
              <a:t>菜單資訊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4C3421-174F-B3E5-C43E-C4818441FDC6}"/>
              </a:ext>
            </a:extLst>
          </p:cNvPr>
          <p:cNvSpPr/>
          <p:nvPr/>
        </p:nvSpPr>
        <p:spPr>
          <a:xfrm>
            <a:off x="4905675" y="377650"/>
            <a:ext cx="1759352" cy="879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供應商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86319D2-5ED5-97B4-CF7B-CD4DD0B0AEE0}"/>
              </a:ext>
            </a:extLst>
          </p:cNvPr>
          <p:cNvSpPr txBox="1"/>
          <p:nvPr/>
        </p:nvSpPr>
        <p:spPr>
          <a:xfrm>
            <a:off x="4585036" y="16919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所需商品</a:t>
            </a:r>
          </a:p>
        </p:txBody>
      </p: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89199F96-7F13-E6BD-D72D-5730FB94D55F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8623009" y="791021"/>
            <a:ext cx="353538" cy="370285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1F5F01E-6825-ECF4-701C-1585A8B6767C}"/>
              </a:ext>
            </a:extLst>
          </p:cNvPr>
          <p:cNvSpPr txBox="1"/>
          <p:nvPr/>
        </p:nvSpPr>
        <p:spPr>
          <a:xfrm>
            <a:off x="8069104" y="964083"/>
            <a:ext cx="27238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菜單資訊</a:t>
            </a:r>
            <a:endParaRPr lang="en-US" altLang="zh-TW" dirty="0"/>
          </a:p>
          <a:p>
            <a:r>
              <a:rPr lang="zh-TW" altLang="en-US" dirty="0"/>
              <a:t>查看庫存要求</a:t>
            </a:r>
            <a:endParaRPr lang="en-US" altLang="zh-TW" dirty="0"/>
          </a:p>
          <a:p>
            <a:r>
              <a:rPr lang="zh-TW" altLang="en-US" dirty="0"/>
              <a:t>存庫更新資料</a:t>
            </a:r>
            <a:r>
              <a:rPr lang="en-US" altLang="zh-TW" dirty="0"/>
              <a:t>(</a:t>
            </a:r>
            <a:r>
              <a:rPr lang="zh-TW" altLang="en-US" dirty="0"/>
              <a:t>新增</a:t>
            </a:r>
            <a:r>
              <a:rPr lang="en-US" altLang="zh-TW" dirty="0"/>
              <a:t>/</a:t>
            </a:r>
            <a:r>
              <a:rPr lang="zh-TW" altLang="en-US" dirty="0"/>
              <a:t>報廢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叫貨要求</a:t>
            </a:r>
            <a:endParaRPr lang="en-US" altLang="zh-TW" dirty="0"/>
          </a:p>
          <a:p>
            <a:r>
              <a:rPr lang="zh-TW" altLang="en-US" dirty="0"/>
              <a:t>報表要求</a:t>
            </a:r>
            <a:endParaRPr lang="en-US" altLang="zh-TW" dirty="0"/>
          </a:p>
          <a:p>
            <a:endParaRPr lang="zh-TW" altLang="en-US" dirty="0"/>
          </a:p>
        </p:txBody>
      </p: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0D484659-9F60-79E6-0093-32A94F7AE082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8690773" y="1974959"/>
            <a:ext cx="236498" cy="3684368"/>
          </a:xfrm>
          <a:prstGeom prst="bentConnector2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D8EFECBE-B55B-3F4F-9ED2-82B0A5A2A416}"/>
              </a:ext>
            </a:extLst>
          </p:cNvPr>
          <p:cNvCxnSpPr>
            <a:cxnSpLocks/>
          </p:cNvCxnSpPr>
          <p:nvPr/>
        </p:nvCxnSpPr>
        <p:spPr>
          <a:xfrm flipV="1">
            <a:off x="5681519" y="1265343"/>
            <a:ext cx="3797" cy="111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B073834A-7E2C-0567-B8ED-E4F02814E42F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3034500" y="1189122"/>
            <a:ext cx="353538" cy="290665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88E3CF7A-9FA2-37BC-0BDA-57F2DDFC93B0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3093021" y="2363815"/>
            <a:ext cx="236498" cy="2906656"/>
          </a:xfrm>
          <a:prstGeom prst="bentConnector2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A37B793-E426-1234-DC1D-5C693DE9CC63}"/>
              </a:ext>
            </a:extLst>
          </p:cNvPr>
          <p:cNvSpPr txBox="1"/>
          <p:nvPr/>
        </p:nvSpPr>
        <p:spPr>
          <a:xfrm>
            <a:off x="2467135" y="197203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顧客點餐資訊</a:t>
            </a:r>
            <a:endParaRPr lang="en-US" altLang="zh-TW" dirty="0"/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0244022B-CE76-F8C2-8E17-9B6CB6C49B77}"/>
              </a:ext>
            </a:extLst>
          </p:cNvPr>
          <p:cNvCxnSpPr>
            <a:cxnSpLocks/>
          </p:cNvCxnSpPr>
          <p:nvPr/>
        </p:nvCxnSpPr>
        <p:spPr>
          <a:xfrm flipV="1">
            <a:off x="5854767" y="1282976"/>
            <a:ext cx="3797" cy="111654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3917C8A-AA85-E2E7-D50C-725F3E59CDC3}"/>
              </a:ext>
            </a:extLst>
          </p:cNvPr>
          <p:cNvSpPr txBox="1"/>
          <p:nvPr/>
        </p:nvSpPr>
        <p:spPr>
          <a:xfrm>
            <a:off x="5798123" y="16889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送達的商品資料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85014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D59C904-87A2-2845-DDE7-BF92C74B6054}"/>
              </a:ext>
            </a:extLst>
          </p:cNvPr>
          <p:cNvSpPr/>
          <p:nvPr/>
        </p:nvSpPr>
        <p:spPr>
          <a:xfrm>
            <a:off x="424780" y="658723"/>
            <a:ext cx="1759352" cy="879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店員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0B6DD7-8111-E1FE-BFD1-1792C1AFACE5}"/>
              </a:ext>
            </a:extLst>
          </p:cNvPr>
          <p:cNvSpPr/>
          <p:nvPr/>
        </p:nvSpPr>
        <p:spPr>
          <a:xfrm>
            <a:off x="9258615" y="5227287"/>
            <a:ext cx="1759352" cy="879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供應商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45E246-1EFD-660D-4BB1-1A014D806B3A}"/>
              </a:ext>
            </a:extLst>
          </p:cNvPr>
          <p:cNvSpPr/>
          <p:nvPr/>
        </p:nvSpPr>
        <p:spPr>
          <a:xfrm>
            <a:off x="9242337" y="2828826"/>
            <a:ext cx="1759352" cy="1991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管理者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3A5DFC7-3DD6-DB46-CA37-4953DC28A826}"/>
              </a:ext>
            </a:extLst>
          </p:cNvPr>
          <p:cNvSpPr/>
          <p:nvPr/>
        </p:nvSpPr>
        <p:spPr>
          <a:xfrm>
            <a:off x="3576917" y="583413"/>
            <a:ext cx="896470" cy="10174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F7ABFB9-C2BB-06DB-7613-74760BCB56ED}"/>
              </a:ext>
            </a:extLst>
          </p:cNvPr>
          <p:cNvCxnSpPr>
            <a:cxnSpLocks/>
          </p:cNvCxnSpPr>
          <p:nvPr/>
        </p:nvCxnSpPr>
        <p:spPr>
          <a:xfrm>
            <a:off x="3576917" y="843389"/>
            <a:ext cx="896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06E1237-8017-F33C-6A18-85ACE49B442D}"/>
              </a:ext>
            </a:extLst>
          </p:cNvPr>
          <p:cNvSpPr txBox="1"/>
          <p:nvPr/>
        </p:nvSpPr>
        <p:spPr>
          <a:xfrm>
            <a:off x="3864099" y="519885"/>
            <a:ext cx="81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5A0C334-D1D1-0400-C190-13FBB022D07F}"/>
              </a:ext>
            </a:extLst>
          </p:cNvPr>
          <p:cNvSpPr/>
          <p:nvPr/>
        </p:nvSpPr>
        <p:spPr>
          <a:xfrm>
            <a:off x="3576917" y="3112742"/>
            <a:ext cx="896470" cy="10174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8559287-28A3-A831-F2EC-9D98333B0995}"/>
              </a:ext>
            </a:extLst>
          </p:cNvPr>
          <p:cNvCxnSpPr>
            <a:cxnSpLocks/>
          </p:cNvCxnSpPr>
          <p:nvPr/>
        </p:nvCxnSpPr>
        <p:spPr>
          <a:xfrm>
            <a:off x="3576917" y="3372718"/>
            <a:ext cx="896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4AC07CA-AB4F-59E1-8043-ACC6D8188644}"/>
              </a:ext>
            </a:extLst>
          </p:cNvPr>
          <p:cNvSpPr txBox="1"/>
          <p:nvPr/>
        </p:nvSpPr>
        <p:spPr>
          <a:xfrm>
            <a:off x="3881716" y="3094813"/>
            <a:ext cx="81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A3FA66F-BA92-269F-DDB9-CDCC03FAD6A6}"/>
              </a:ext>
            </a:extLst>
          </p:cNvPr>
          <p:cNvSpPr/>
          <p:nvPr/>
        </p:nvSpPr>
        <p:spPr>
          <a:xfrm>
            <a:off x="3568761" y="5303142"/>
            <a:ext cx="896470" cy="10174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369A7EE7-6091-7E4D-81A0-611952913F8D}"/>
              </a:ext>
            </a:extLst>
          </p:cNvPr>
          <p:cNvCxnSpPr>
            <a:cxnSpLocks/>
          </p:cNvCxnSpPr>
          <p:nvPr/>
        </p:nvCxnSpPr>
        <p:spPr>
          <a:xfrm>
            <a:off x="3568761" y="5563118"/>
            <a:ext cx="896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7930450-B4AB-7AAB-FF08-7F5AAA3C98F2}"/>
              </a:ext>
            </a:extLst>
          </p:cNvPr>
          <p:cNvSpPr txBox="1"/>
          <p:nvPr/>
        </p:nvSpPr>
        <p:spPr>
          <a:xfrm>
            <a:off x="3873560" y="5285213"/>
            <a:ext cx="81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B787D33-7FC7-3291-1F42-73613BF2639B}"/>
              </a:ext>
            </a:extLst>
          </p:cNvPr>
          <p:cNvSpPr txBox="1"/>
          <p:nvPr/>
        </p:nvSpPr>
        <p:spPr>
          <a:xfrm>
            <a:off x="3573746" y="103631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點餐系統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4061732-C162-41DC-D2E7-6832DBCB2BE6}"/>
              </a:ext>
            </a:extLst>
          </p:cNvPr>
          <p:cNvCxnSpPr/>
          <p:nvPr/>
        </p:nvCxnSpPr>
        <p:spPr>
          <a:xfrm>
            <a:off x="2198889" y="1023932"/>
            <a:ext cx="1389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A06262-019B-C983-5FB5-B3D82AC76B89}"/>
              </a:ext>
            </a:extLst>
          </p:cNvPr>
          <p:cNvSpPr txBox="1"/>
          <p:nvPr/>
        </p:nvSpPr>
        <p:spPr>
          <a:xfrm>
            <a:off x="2365149" y="76031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顧客點餐資訊</a:t>
            </a:r>
            <a:endParaRPr lang="en-US" altLang="zh-TW" sz="1200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016B6E2-0D7F-B8D8-1D3F-0126A233441B}"/>
              </a:ext>
            </a:extLst>
          </p:cNvPr>
          <p:cNvCxnSpPr>
            <a:cxnSpLocks/>
          </p:cNvCxnSpPr>
          <p:nvPr/>
        </p:nvCxnSpPr>
        <p:spPr>
          <a:xfrm flipH="1">
            <a:off x="2184132" y="1348056"/>
            <a:ext cx="1389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16CA8CC-FAB9-C328-E9F6-5AA7B96FE331}"/>
              </a:ext>
            </a:extLst>
          </p:cNvPr>
          <p:cNvSpPr txBox="1"/>
          <p:nvPr/>
        </p:nvSpPr>
        <p:spPr>
          <a:xfrm>
            <a:off x="2536220" y="108395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訂單明細</a:t>
            </a:r>
            <a:endParaRPr lang="en-US" altLang="zh-TW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F846DC8-4446-73F4-6392-55674E88E187}"/>
              </a:ext>
            </a:extLst>
          </p:cNvPr>
          <p:cNvSpPr/>
          <p:nvPr/>
        </p:nvSpPr>
        <p:spPr>
          <a:xfrm>
            <a:off x="5979422" y="559415"/>
            <a:ext cx="1158213" cy="457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60FABF9F-E77F-BD6F-A87A-BB3EF4CBDBFD}"/>
              </a:ext>
            </a:extLst>
          </p:cNvPr>
          <p:cNvCxnSpPr/>
          <p:nvPr/>
        </p:nvCxnSpPr>
        <p:spPr>
          <a:xfrm>
            <a:off x="6248364" y="559415"/>
            <a:ext cx="0" cy="457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56AF195-BF7A-07CF-AA24-2596F188C68D}"/>
              </a:ext>
            </a:extLst>
          </p:cNvPr>
          <p:cNvSpPr txBox="1"/>
          <p:nvPr/>
        </p:nvSpPr>
        <p:spPr>
          <a:xfrm>
            <a:off x="5999566" y="569086"/>
            <a:ext cx="26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D1</a:t>
            </a:r>
            <a:endParaRPr lang="zh-TW" altLang="en-US" sz="12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907CCC6-3C82-98F6-AD94-90E82E0D7968}"/>
              </a:ext>
            </a:extLst>
          </p:cNvPr>
          <p:cNvSpPr txBox="1"/>
          <p:nvPr/>
        </p:nvSpPr>
        <p:spPr>
          <a:xfrm>
            <a:off x="6244144" y="634217"/>
            <a:ext cx="155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銷售紀錄</a:t>
            </a: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FE37F88-35CF-DD1C-F759-25994EF14184}"/>
              </a:ext>
            </a:extLst>
          </p:cNvPr>
          <p:cNvCxnSpPr/>
          <p:nvPr/>
        </p:nvCxnSpPr>
        <p:spPr>
          <a:xfrm>
            <a:off x="4485686" y="751265"/>
            <a:ext cx="149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3EBB60D-1C67-963C-64CE-9FE8A963C31C}"/>
              </a:ext>
            </a:extLst>
          </p:cNvPr>
          <p:cNvSpPr txBox="1"/>
          <p:nvPr/>
        </p:nvSpPr>
        <p:spPr>
          <a:xfrm>
            <a:off x="4840480" y="49242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訂單明細</a:t>
            </a:r>
            <a:endParaRPr lang="en-US" altLang="zh-TW" sz="12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C2378B6-338E-0A61-B30C-F19CCB89822D}"/>
              </a:ext>
            </a:extLst>
          </p:cNvPr>
          <p:cNvSpPr/>
          <p:nvPr/>
        </p:nvSpPr>
        <p:spPr>
          <a:xfrm>
            <a:off x="6856575" y="1938432"/>
            <a:ext cx="1158213" cy="457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C50007E-6EAE-AFEC-5017-170E4BE9807A}"/>
              </a:ext>
            </a:extLst>
          </p:cNvPr>
          <p:cNvCxnSpPr/>
          <p:nvPr/>
        </p:nvCxnSpPr>
        <p:spPr>
          <a:xfrm>
            <a:off x="7125517" y="1938432"/>
            <a:ext cx="0" cy="457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938E1CA-8820-FC56-965E-F6A463759900}"/>
              </a:ext>
            </a:extLst>
          </p:cNvPr>
          <p:cNvSpPr txBox="1"/>
          <p:nvPr/>
        </p:nvSpPr>
        <p:spPr>
          <a:xfrm>
            <a:off x="6876719" y="1948103"/>
            <a:ext cx="26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D2</a:t>
            </a:r>
            <a:endParaRPr lang="zh-TW" altLang="en-US" sz="12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7FE2C53-7293-8E3C-C61A-BD58AB5A1E14}"/>
              </a:ext>
            </a:extLst>
          </p:cNvPr>
          <p:cNvSpPr txBox="1"/>
          <p:nvPr/>
        </p:nvSpPr>
        <p:spPr>
          <a:xfrm>
            <a:off x="7121298" y="2013234"/>
            <a:ext cx="95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菜單資料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86586545-1B19-E874-A4D8-4DF83CF4425E}"/>
              </a:ext>
            </a:extLst>
          </p:cNvPr>
          <p:cNvCxnSpPr>
            <a:cxnSpLocks/>
          </p:cNvCxnSpPr>
          <p:nvPr/>
        </p:nvCxnSpPr>
        <p:spPr>
          <a:xfrm flipV="1">
            <a:off x="5448129" y="2113282"/>
            <a:ext cx="1428590" cy="992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3F076A0-C27B-EB5B-72DE-F951EEEAD633}"/>
              </a:ext>
            </a:extLst>
          </p:cNvPr>
          <p:cNvSpPr txBox="1"/>
          <p:nvPr/>
        </p:nvSpPr>
        <p:spPr>
          <a:xfrm>
            <a:off x="5613416" y="185537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目前菜單資訊</a:t>
            </a:r>
            <a:endParaRPr lang="en-US" altLang="zh-TW" sz="1200" dirty="0"/>
          </a:p>
        </p:txBody>
      </p: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FD33E5E9-EB31-336A-3163-134A39D43431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V="1">
            <a:off x="8960582" y="1667395"/>
            <a:ext cx="1899263" cy="423600"/>
          </a:xfrm>
          <a:prstGeom prst="bentConnector3">
            <a:avLst>
              <a:gd name="adj1" fmla="val 10003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2F504EB-D3DB-FA93-3AEB-8EBD17AC2DA8}"/>
              </a:ext>
            </a:extLst>
          </p:cNvPr>
          <p:cNvSpPr txBox="1"/>
          <p:nvPr/>
        </p:nvSpPr>
        <p:spPr>
          <a:xfrm>
            <a:off x="8302081" y="226742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菜單資訊</a:t>
            </a:r>
            <a:endParaRPr lang="en-US" altLang="zh-TW" sz="1200" dirty="0"/>
          </a:p>
        </p:txBody>
      </p: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909413E7-3560-2E12-CEF6-FD855C1BF429}"/>
              </a:ext>
            </a:extLst>
          </p:cNvPr>
          <p:cNvCxnSpPr>
            <a:cxnSpLocks/>
          </p:cNvCxnSpPr>
          <p:nvPr/>
        </p:nvCxnSpPr>
        <p:spPr>
          <a:xfrm rot="10800000">
            <a:off x="5439648" y="2528050"/>
            <a:ext cx="4023763" cy="305049"/>
          </a:xfrm>
          <a:prstGeom prst="bentConnector3">
            <a:avLst>
              <a:gd name="adj1" fmla="val 12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4020EE4E-5088-E4E0-F4D5-4FF13170AF0F}"/>
              </a:ext>
            </a:extLst>
          </p:cNvPr>
          <p:cNvSpPr txBox="1"/>
          <p:nvPr/>
        </p:nvSpPr>
        <p:spPr>
          <a:xfrm>
            <a:off x="10107589" y="16307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報表</a:t>
            </a:r>
            <a:endParaRPr lang="en-US" altLang="zh-TW" sz="1200" dirty="0"/>
          </a:p>
        </p:txBody>
      </p: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38FD6422-60A6-93C6-0036-83FF0796526E}"/>
              </a:ext>
            </a:extLst>
          </p:cNvPr>
          <p:cNvCxnSpPr>
            <a:cxnSpLocks/>
            <a:endCxn id="86" idx="3"/>
          </p:cNvCxnSpPr>
          <p:nvPr/>
        </p:nvCxnSpPr>
        <p:spPr>
          <a:xfrm rot="16200000" flipV="1">
            <a:off x="9243914" y="1260145"/>
            <a:ext cx="1997319" cy="114004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499ADDE3-7E10-D968-2B74-B14A20BDF0DF}"/>
              </a:ext>
            </a:extLst>
          </p:cNvPr>
          <p:cNvSpPr txBox="1"/>
          <p:nvPr/>
        </p:nvSpPr>
        <p:spPr>
          <a:xfrm>
            <a:off x="9844796" y="5554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報表要求</a:t>
            </a:r>
            <a:endParaRPr lang="en-US" altLang="zh-TW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7514A43-C0E0-C497-1B48-00D9BD63E894}"/>
              </a:ext>
            </a:extLst>
          </p:cNvPr>
          <p:cNvSpPr txBox="1"/>
          <p:nvPr/>
        </p:nvSpPr>
        <p:spPr>
          <a:xfrm>
            <a:off x="3568761" y="35622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庫存系統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9ACB9F3-A7D6-E590-EF0B-D1409FC3EF5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25152" y="1600907"/>
            <a:ext cx="0" cy="149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D0CC57E-C8E0-16E2-CB7C-9EE562D7C735}"/>
              </a:ext>
            </a:extLst>
          </p:cNvPr>
          <p:cNvSpPr txBox="1"/>
          <p:nvPr/>
        </p:nvSpPr>
        <p:spPr>
          <a:xfrm>
            <a:off x="2668226" y="2421678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點餐消耗的食材數</a:t>
            </a:r>
            <a:endParaRPr lang="en-US" altLang="zh-TW" sz="1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A774D0D-84E3-A77F-2D3E-B9C5F3476FA7}"/>
              </a:ext>
            </a:extLst>
          </p:cNvPr>
          <p:cNvSpPr/>
          <p:nvPr/>
        </p:nvSpPr>
        <p:spPr>
          <a:xfrm>
            <a:off x="5987544" y="3073684"/>
            <a:ext cx="1158213" cy="457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B0D98534-C6F8-C16D-4DC1-3AB9A840DD62}"/>
              </a:ext>
            </a:extLst>
          </p:cNvPr>
          <p:cNvCxnSpPr/>
          <p:nvPr/>
        </p:nvCxnSpPr>
        <p:spPr>
          <a:xfrm>
            <a:off x="6256486" y="3073684"/>
            <a:ext cx="0" cy="457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1E6A176-1C11-6002-07F2-8F3D5BF00FFD}"/>
              </a:ext>
            </a:extLst>
          </p:cNvPr>
          <p:cNvSpPr txBox="1"/>
          <p:nvPr/>
        </p:nvSpPr>
        <p:spPr>
          <a:xfrm>
            <a:off x="6007688" y="3083355"/>
            <a:ext cx="26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D3</a:t>
            </a:r>
            <a:endParaRPr lang="zh-TW" altLang="en-US" sz="1200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7273406-3459-B56D-C62B-B7E6AE2D3562}"/>
              </a:ext>
            </a:extLst>
          </p:cNvPr>
          <p:cNvCxnSpPr/>
          <p:nvPr/>
        </p:nvCxnSpPr>
        <p:spPr>
          <a:xfrm>
            <a:off x="4493808" y="3167428"/>
            <a:ext cx="149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CEC930A-E18A-FE42-8BA2-DF53C425AF18}"/>
              </a:ext>
            </a:extLst>
          </p:cNvPr>
          <p:cNvSpPr txBox="1"/>
          <p:nvPr/>
        </p:nvSpPr>
        <p:spPr>
          <a:xfrm>
            <a:off x="4650589" y="289042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更新的存貨資料</a:t>
            </a:r>
            <a:endParaRPr lang="en-US" altLang="zh-TW" sz="12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D28A008D-782C-8BF8-308F-AED5BE8BD262}"/>
              </a:ext>
            </a:extLst>
          </p:cNvPr>
          <p:cNvSpPr txBox="1"/>
          <p:nvPr/>
        </p:nvSpPr>
        <p:spPr>
          <a:xfrm>
            <a:off x="6244145" y="3160298"/>
            <a:ext cx="95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庫存資料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FD8199B7-1F71-BB26-9BEF-85BB0DDC71EC}"/>
              </a:ext>
            </a:extLst>
          </p:cNvPr>
          <p:cNvCxnSpPr/>
          <p:nvPr/>
        </p:nvCxnSpPr>
        <p:spPr>
          <a:xfrm flipH="1">
            <a:off x="4493808" y="3861064"/>
            <a:ext cx="4756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98E311C-FD79-A717-24B0-DA31BB04496D}"/>
              </a:ext>
            </a:extLst>
          </p:cNvPr>
          <p:cNvSpPr txBox="1"/>
          <p:nvPr/>
        </p:nvSpPr>
        <p:spPr>
          <a:xfrm>
            <a:off x="4426500" y="3581362"/>
            <a:ext cx="1875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存庫更新資料</a:t>
            </a:r>
            <a:r>
              <a:rPr lang="en-US" altLang="zh-TW" sz="1200" dirty="0"/>
              <a:t>(</a:t>
            </a:r>
            <a:r>
              <a:rPr lang="zh-TW" altLang="en-US" sz="1200" dirty="0"/>
              <a:t>新增</a:t>
            </a:r>
            <a:r>
              <a:rPr lang="en-US" altLang="zh-TW" sz="1200" dirty="0"/>
              <a:t>/</a:t>
            </a:r>
            <a:r>
              <a:rPr lang="zh-TW" altLang="en-US" sz="1200" dirty="0"/>
              <a:t>報廢</a:t>
            </a:r>
            <a:r>
              <a:rPr lang="en-US" altLang="zh-TW" sz="1200" dirty="0"/>
              <a:t>)</a:t>
            </a: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E166C100-EF46-6AEC-23A6-E3E79B2510EF}"/>
              </a:ext>
            </a:extLst>
          </p:cNvPr>
          <p:cNvCxnSpPr/>
          <p:nvPr/>
        </p:nvCxnSpPr>
        <p:spPr>
          <a:xfrm flipH="1">
            <a:off x="4493808" y="4130236"/>
            <a:ext cx="4756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2E0F6F4-9539-C52F-8A64-C8BB4CC1B130}"/>
              </a:ext>
            </a:extLst>
          </p:cNvPr>
          <p:cNvSpPr txBox="1"/>
          <p:nvPr/>
        </p:nvSpPr>
        <p:spPr>
          <a:xfrm>
            <a:off x="4755104" y="385898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查看庫存要求</a:t>
            </a:r>
            <a:endParaRPr lang="en-US" altLang="zh-TW" sz="1200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C69EFE95-7C60-8F2F-94A2-A77074C53051}"/>
              </a:ext>
            </a:extLst>
          </p:cNvPr>
          <p:cNvCxnSpPr/>
          <p:nvPr/>
        </p:nvCxnSpPr>
        <p:spPr>
          <a:xfrm flipH="1">
            <a:off x="4493808" y="3581362"/>
            <a:ext cx="4756651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E371EC1-FCAA-67BA-C2DE-59C1F2867704}"/>
              </a:ext>
            </a:extLst>
          </p:cNvPr>
          <p:cNvSpPr txBox="1"/>
          <p:nvPr/>
        </p:nvSpPr>
        <p:spPr>
          <a:xfrm>
            <a:off x="7736058" y="331092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存庫資料</a:t>
            </a:r>
            <a:endParaRPr lang="en-US" altLang="zh-TW" sz="10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2387D4C7-81F6-93D4-0F9C-F5E32C64559E}"/>
              </a:ext>
            </a:extLst>
          </p:cNvPr>
          <p:cNvSpPr txBox="1"/>
          <p:nvPr/>
        </p:nvSpPr>
        <p:spPr>
          <a:xfrm>
            <a:off x="4654637" y="316018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目前的存貨資料</a:t>
            </a:r>
            <a:endParaRPr lang="en-US" altLang="zh-TW" sz="1200" dirty="0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EC2D52C-28B1-591F-5EA7-1DF9C999E25E}"/>
              </a:ext>
            </a:extLst>
          </p:cNvPr>
          <p:cNvCxnSpPr/>
          <p:nvPr/>
        </p:nvCxnSpPr>
        <p:spPr>
          <a:xfrm>
            <a:off x="4485686" y="3426185"/>
            <a:ext cx="149373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B9E4266B-4656-C2CE-620C-7C3587785E16}"/>
              </a:ext>
            </a:extLst>
          </p:cNvPr>
          <p:cNvSpPr txBox="1"/>
          <p:nvPr/>
        </p:nvSpPr>
        <p:spPr>
          <a:xfrm>
            <a:off x="3568761" y="57674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新增進貨</a:t>
            </a:r>
          </a:p>
        </p:txBody>
      </p: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8955BA62-5EA5-BB9B-5AD7-CC9C7DE1EB49}"/>
              </a:ext>
            </a:extLst>
          </p:cNvPr>
          <p:cNvCxnSpPr/>
          <p:nvPr/>
        </p:nvCxnSpPr>
        <p:spPr>
          <a:xfrm rot="10800000" flipV="1">
            <a:off x="4016997" y="4420278"/>
            <a:ext cx="5225341" cy="882864"/>
          </a:xfrm>
          <a:prstGeom prst="bentConnector3">
            <a:avLst>
              <a:gd name="adj1" fmla="val 999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0D48BFF-23F4-7820-3A70-2B7FA7B56D80}"/>
              </a:ext>
            </a:extLst>
          </p:cNvPr>
          <p:cNvSpPr txBox="1"/>
          <p:nvPr/>
        </p:nvSpPr>
        <p:spPr>
          <a:xfrm>
            <a:off x="6623963" y="41570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叫貨要求</a:t>
            </a:r>
            <a:endParaRPr lang="en-US" altLang="zh-TW" sz="1000" dirty="0"/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4B8ADA02-4C65-4106-7054-EAB1D51CC272}"/>
              </a:ext>
            </a:extLst>
          </p:cNvPr>
          <p:cNvCxnSpPr/>
          <p:nvPr/>
        </p:nvCxnSpPr>
        <p:spPr>
          <a:xfrm>
            <a:off x="4473387" y="5654545"/>
            <a:ext cx="4777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0A0932DE-AADD-FA6B-2620-1FA6601A46E3}"/>
              </a:ext>
            </a:extLst>
          </p:cNvPr>
          <p:cNvSpPr txBox="1"/>
          <p:nvPr/>
        </p:nvSpPr>
        <p:spPr>
          <a:xfrm>
            <a:off x="6188724" y="536118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店家所需商品</a:t>
            </a:r>
            <a:endParaRPr lang="en-US" altLang="zh-TW" sz="1000" dirty="0"/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A60F216A-0D68-5B86-81A9-A21F3A2191F9}"/>
              </a:ext>
            </a:extLst>
          </p:cNvPr>
          <p:cNvSpPr/>
          <p:nvPr/>
        </p:nvSpPr>
        <p:spPr>
          <a:xfrm>
            <a:off x="8769741" y="213351"/>
            <a:ext cx="896470" cy="10174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8425AAEC-5098-DB43-9B1C-2449C978F492}"/>
              </a:ext>
            </a:extLst>
          </p:cNvPr>
          <p:cNvCxnSpPr>
            <a:cxnSpLocks/>
          </p:cNvCxnSpPr>
          <p:nvPr/>
        </p:nvCxnSpPr>
        <p:spPr>
          <a:xfrm>
            <a:off x="8769741" y="473327"/>
            <a:ext cx="896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A0F8CF0-FA7F-C8B4-6359-BAC121D8866F}"/>
              </a:ext>
            </a:extLst>
          </p:cNvPr>
          <p:cNvSpPr txBox="1"/>
          <p:nvPr/>
        </p:nvSpPr>
        <p:spPr>
          <a:xfrm>
            <a:off x="9074540" y="195422"/>
            <a:ext cx="81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6EAE3E1B-47D1-E26C-6AB1-8247889492B0}"/>
              </a:ext>
            </a:extLst>
          </p:cNvPr>
          <p:cNvSpPr txBox="1"/>
          <p:nvPr/>
        </p:nvSpPr>
        <p:spPr>
          <a:xfrm>
            <a:off x="8769741" y="677617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報表系統</a:t>
            </a:r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CD57F339-9521-B8CF-12FF-A609F04561B4}"/>
              </a:ext>
            </a:extLst>
          </p:cNvPr>
          <p:cNvCxnSpPr/>
          <p:nvPr/>
        </p:nvCxnSpPr>
        <p:spPr>
          <a:xfrm>
            <a:off x="7137635" y="611650"/>
            <a:ext cx="1632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45AB0764-537C-1F99-9EEB-1B540170F46C}"/>
              </a:ext>
            </a:extLst>
          </p:cNvPr>
          <p:cNvCxnSpPr/>
          <p:nvPr/>
        </p:nvCxnSpPr>
        <p:spPr>
          <a:xfrm>
            <a:off x="7137635" y="958507"/>
            <a:ext cx="1632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D8888DC2-8919-4EB1-FCF6-CDE1C3321879}"/>
              </a:ext>
            </a:extLst>
          </p:cNvPr>
          <p:cNvSpPr txBox="1"/>
          <p:nvPr/>
        </p:nvSpPr>
        <p:spPr>
          <a:xfrm>
            <a:off x="7623362" y="35721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營業額</a:t>
            </a:r>
            <a:endParaRPr lang="en-US" altLang="zh-TW" sz="1200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53725659-AD15-B680-442F-0565C6548D45}"/>
              </a:ext>
            </a:extLst>
          </p:cNvPr>
          <p:cNvSpPr txBox="1"/>
          <p:nvPr/>
        </p:nvSpPr>
        <p:spPr>
          <a:xfrm>
            <a:off x="7546083" y="69874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銷售資料</a:t>
            </a:r>
            <a:endParaRPr lang="en-US" altLang="zh-TW" sz="12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6F9A6AEC-0316-C959-D189-6F172A73A106}"/>
              </a:ext>
            </a:extLst>
          </p:cNvPr>
          <p:cNvCxnSpPr/>
          <p:nvPr/>
        </p:nvCxnSpPr>
        <p:spPr>
          <a:xfrm>
            <a:off x="4473387" y="5869698"/>
            <a:ext cx="477707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074EC3A-003E-2696-9FED-5C45E6949C6B}"/>
              </a:ext>
            </a:extLst>
          </p:cNvPr>
          <p:cNvSpPr txBox="1"/>
          <p:nvPr/>
        </p:nvSpPr>
        <p:spPr>
          <a:xfrm>
            <a:off x="6104985" y="564120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送達的商品資料</a:t>
            </a:r>
            <a:endParaRPr lang="en-US" altLang="zh-TW" sz="1000" dirty="0"/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AC745A37-69E4-C7D0-85B8-FE9CC9BF657D}"/>
              </a:ext>
            </a:extLst>
          </p:cNvPr>
          <p:cNvSpPr/>
          <p:nvPr/>
        </p:nvSpPr>
        <p:spPr>
          <a:xfrm>
            <a:off x="4551659" y="1581082"/>
            <a:ext cx="896470" cy="10174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05E7F511-97FC-0C93-E10C-15D2C310A0D1}"/>
              </a:ext>
            </a:extLst>
          </p:cNvPr>
          <p:cNvCxnSpPr>
            <a:cxnSpLocks/>
          </p:cNvCxnSpPr>
          <p:nvPr/>
        </p:nvCxnSpPr>
        <p:spPr>
          <a:xfrm>
            <a:off x="4551659" y="1841058"/>
            <a:ext cx="896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7380B046-0906-FDAA-70AE-93D8456E5F74}"/>
              </a:ext>
            </a:extLst>
          </p:cNvPr>
          <p:cNvSpPr txBox="1"/>
          <p:nvPr/>
        </p:nvSpPr>
        <p:spPr>
          <a:xfrm>
            <a:off x="4551659" y="2045348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菜單系統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65D6999F-4CEB-D56B-8F22-65AF838D9833}"/>
              </a:ext>
            </a:extLst>
          </p:cNvPr>
          <p:cNvSpPr txBox="1"/>
          <p:nvPr/>
        </p:nvSpPr>
        <p:spPr>
          <a:xfrm>
            <a:off x="4861644" y="1536824"/>
            <a:ext cx="81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B8629A19-6EC1-D126-D316-BD3C0917ECC6}"/>
              </a:ext>
            </a:extLst>
          </p:cNvPr>
          <p:cNvSpPr txBox="1"/>
          <p:nvPr/>
        </p:nvSpPr>
        <p:spPr>
          <a:xfrm>
            <a:off x="2672190" y="466505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增加的存貨資料</a:t>
            </a:r>
            <a:endParaRPr lang="en-US" altLang="zh-TW" sz="1200" dirty="0"/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8A7CE44C-96EB-ADA5-13F2-1CE6DBB3052F}"/>
              </a:ext>
            </a:extLst>
          </p:cNvPr>
          <p:cNvCxnSpPr/>
          <p:nvPr/>
        </p:nvCxnSpPr>
        <p:spPr>
          <a:xfrm flipV="1">
            <a:off x="3864099" y="4136757"/>
            <a:ext cx="9461" cy="116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31320463-341D-18DE-CC34-9CF6EDE8ECE2}"/>
              </a:ext>
            </a:extLst>
          </p:cNvPr>
          <p:cNvCxnSpPr/>
          <p:nvPr/>
        </p:nvCxnSpPr>
        <p:spPr>
          <a:xfrm rot="10800000">
            <a:off x="4493808" y="1344093"/>
            <a:ext cx="2802912" cy="604010"/>
          </a:xfrm>
          <a:prstGeom prst="bentConnector3">
            <a:avLst>
              <a:gd name="adj1" fmla="val 1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06D3D2B-7FD9-2CE7-75B9-9292D4C060C5}"/>
              </a:ext>
            </a:extLst>
          </p:cNvPr>
          <p:cNvSpPr txBox="1"/>
          <p:nvPr/>
        </p:nvSpPr>
        <p:spPr>
          <a:xfrm>
            <a:off x="4842519" y="1076633"/>
            <a:ext cx="1622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菜單資訊</a:t>
            </a:r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20F19D5C-A99E-B2AE-B540-D8813A1E4C89}"/>
              </a:ext>
            </a:extLst>
          </p:cNvPr>
          <p:cNvCxnSpPr>
            <a:cxnSpLocks/>
          </p:cNvCxnSpPr>
          <p:nvPr/>
        </p:nvCxnSpPr>
        <p:spPr>
          <a:xfrm>
            <a:off x="8997524" y="6320635"/>
            <a:ext cx="231550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接點: 肘形 77">
            <a:extLst>
              <a:ext uri="{FF2B5EF4-FFF2-40B4-BE49-F238E27FC236}">
                <a16:creationId xmlns:a16="http://schemas.microsoft.com/office/drawing/2014/main" id="{DE9B199F-B08E-4507-5601-037ED00E5A72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95932" y="2612072"/>
            <a:ext cx="5765136" cy="1651990"/>
          </a:xfrm>
          <a:prstGeom prst="bentConnector3">
            <a:avLst>
              <a:gd name="adj1" fmla="val 999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3DC2F9BA-649D-456B-DE77-73923E9DF6A5}"/>
              </a:ext>
            </a:extLst>
          </p:cNvPr>
          <p:cNvSpPr txBox="1"/>
          <p:nvPr/>
        </p:nvSpPr>
        <p:spPr>
          <a:xfrm>
            <a:off x="9844796" y="30422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進貨成本</a:t>
            </a:r>
            <a:endParaRPr lang="en-US" altLang="zh-TW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E61871A-15C8-3285-A09E-928A566DC35A}"/>
              </a:ext>
            </a:extLst>
          </p:cNvPr>
          <p:cNvSpPr/>
          <p:nvPr/>
        </p:nvSpPr>
        <p:spPr>
          <a:xfrm>
            <a:off x="7841819" y="6080132"/>
            <a:ext cx="1158213" cy="457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BC56DAB-082B-7578-432A-3ECA14B09CCD}"/>
              </a:ext>
            </a:extLst>
          </p:cNvPr>
          <p:cNvCxnSpPr/>
          <p:nvPr/>
        </p:nvCxnSpPr>
        <p:spPr>
          <a:xfrm>
            <a:off x="8110761" y="6080132"/>
            <a:ext cx="0" cy="457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42307B68-0A07-B385-BD56-926F918C3BBF}"/>
              </a:ext>
            </a:extLst>
          </p:cNvPr>
          <p:cNvSpPr txBox="1"/>
          <p:nvPr/>
        </p:nvSpPr>
        <p:spPr>
          <a:xfrm>
            <a:off x="7861963" y="6089803"/>
            <a:ext cx="26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D4</a:t>
            </a:r>
            <a:endParaRPr lang="zh-TW" altLang="en-US" sz="1200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568D923B-C9AC-5610-B275-3E8C9F08D91C}"/>
              </a:ext>
            </a:extLst>
          </p:cNvPr>
          <p:cNvSpPr txBox="1"/>
          <p:nvPr/>
        </p:nvSpPr>
        <p:spPr>
          <a:xfrm>
            <a:off x="8098420" y="6166746"/>
            <a:ext cx="95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進貨紀錄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E3289BBB-FFA1-B83A-076F-EAD1FCED9660}"/>
              </a:ext>
            </a:extLst>
          </p:cNvPr>
          <p:cNvCxnSpPr/>
          <p:nvPr/>
        </p:nvCxnSpPr>
        <p:spPr>
          <a:xfrm>
            <a:off x="4465231" y="6219108"/>
            <a:ext cx="337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AD4148F5-3D80-7414-CFEB-711EEE1522AC}"/>
              </a:ext>
            </a:extLst>
          </p:cNvPr>
          <p:cNvSpPr txBox="1"/>
          <p:nvPr/>
        </p:nvSpPr>
        <p:spPr>
          <a:xfrm>
            <a:off x="5607578" y="596451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進貨資訊</a:t>
            </a:r>
            <a:endParaRPr lang="en-US" altLang="zh-TW" sz="1200" dirty="0"/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F37536B1-17C0-6346-A082-1AC65D180D6A}"/>
              </a:ext>
            </a:extLst>
          </p:cNvPr>
          <p:cNvCxnSpPr>
            <a:cxnSpLocks/>
          </p:cNvCxnSpPr>
          <p:nvPr/>
        </p:nvCxnSpPr>
        <p:spPr>
          <a:xfrm flipV="1">
            <a:off x="5431772" y="2356139"/>
            <a:ext cx="1428590" cy="99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69C88E85-DD32-CA79-7090-56D474A04BAD}"/>
              </a:ext>
            </a:extLst>
          </p:cNvPr>
          <p:cNvSpPr txBox="1"/>
          <p:nvPr/>
        </p:nvSpPr>
        <p:spPr>
          <a:xfrm>
            <a:off x="5632141" y="211538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更新菜單資訊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138712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F87730-1C0B-3EF6-2F98-63D43F9B0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29" y="3516459"/>
            <a:ext cx="1389614" cy="797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zh-TW" altLang="en-US" dirty="0">
                <a:solidFill>
                  <a:schemeClr val="tx1"/>
                </a:solidFill>
              </a:rPr>
              <a:t>店員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B466D83-5D8E-E087-2177-ED0DF8F6DC33}"/>
              </a:ext>
            </a:extLst>
          </p:cNvPr>
          <p:cNvSpPr/>
          <p:nvPr/>
        </p:nvSpPr>
        <p:spPr>
          <a:xfrm>
            <a:off x="3980332" y="1907966"/>
            <a:ext cx="1488140" cy="6743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367CE11-6490-C57C-48C6-AE619449F5A3}"/>
              </a:ext>
            </a:extLst>
          </p:cNvPr>
          <p:cNvSpPr/>
          <p:nvPr/>
        </p:nvSpPr>
        <p:spPr>
          <a:xfrm>
            <a:off x="3980332" y="3650692"/>
            <a:ext cx="1488140" cy="6743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E558BAE-AAF3-E99E-5774-0F49B04124EA}"/>
              </a:ext>
            </a:extLst>
          </p:cNvPr>
          <p:cNvCxnSpPr>
            <a:cxnSpLocks/>
          </p:cNvCxnSpPr>
          <p:nvPr/>
        </p:nvCxnSpPr>
        <p:spPr>
          <a:xfrm>
            <a:off x="3980332" y="2187365"/>
            <a:ext cx="1488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24AC315-618C-9E8D-64F4-9108E3DEFEED}"/>
              </a:ext>
            </a:extLst>
          </p:cNvPr>
          <p:cNvCxnSpPr>
            <a:cxnSpLocks/>
          </p:cNvCxnSpPr>
          <p:nvPr/>
        </p:nvCxnSpPr>
        <p:spPr>
          <a:xfrm>
            <a:off x="3998263" y="3899923"/>
            <a:ext cx="1488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9BA63EA-CF78-7DA3-E913-7ECCD6E09AFB}"/>
              </a:ext>
            </a:extLst>
          </p:cNvPr>
          <p:cNvSpPr txBox="1"/>
          <p:nvPr/>
        </p:nvSpPr>
        <p:spPr>
          <a:xfrm>
            <a:off x="4213391" y="2217909"/>
            <a:ext cx="147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新增訂單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4162D05-855F-15CD-FDAC-A0D8C9E10C9C}"/>
              </a:ext>
            </a:extLst>
          </p:cNvPr>
          <p:cNvSpPr txBox="1"/>
          <p:nvPr/>
        </p:nvSpPr>
        <p:spPr>
          <a:xfrm>
            <a:off x="4204512" y="3941017"/>
            <a:ext cx="147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刪除訂單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A4D0811-BA29-1F6A-DBC9-0356D1EBC4B2}"/>
              </a:ext>
            </a:extLst>
          </p:cNvPr>
          <p:cNvSpPr txBox="1"/>
          <p:nvPr/>
        </p:nvSpPr>
        <p:spPr>
          <a:xfrm>
            <a:off x="4052044" y="1871435"/>
            <a:ext cx="136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1.1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5E79361-09DC-9803-8A07-703D877A7E62}"/>
              </a:ext>
            </a:extLst>
          </p:cNvPr>
          <p:cNvSpPr txBox="1"/>
          <p:nvPr/>
        </p:nvSpPr>
        <p:spPr>
          <a:xfrm>
            <a:off x="4051608" y="3598501"/>
            <a:ext cx="136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1.2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C9A453E3-CB18-D1A4-6008-31785237F946}"/>
              </a:ext>
            </a:extLst>
          </p:cNvPr>
          <p:cNvSpPr/>
          <p:nvPr/>
        </p:nvSpPr>
        <p:spPr>
          <a:xfrm>
            <a:off x="3980332" y="4595053"/>
            <a:ext cx="1488140" cy="6743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78C5AB5-43A9-EBFE-936A-BA480EAC10E3}"/>
              </a:ext>
            </a:extLst>
          </p:cNvPr>
          <p:cNvCxnSpPr>
            <a:cxnSpLocks/>
          </p:cNvCxnSpPr>
          <p:nvPr/>
        </p:nvCxnSpPr>
        <p:spPr>
          <a:xfrm>
            <a:off x="3998263" y="4844284"/>
            <a:ext cx="1488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1FA141D-8163-1F20-D1D4-7C3767D9C9FA}"/>
              </a:ext>
            </a:extLst>
          </p:cNvPr>
          <p:cNvSpPr txBox="1"/>
          <p:nvPr/>
        </p:nvSpPr>
        <p:spPr>
          <a:xfrm>
            <a:off x="4204512" y="4885378"/>
            <a:ext cx="147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查詢訂單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6A9CAD8-1B2C-CE08-11E3-CA3038F03531}"/>
              </a:ext>
            </a:extLst>
          </p:cNvPr>
          <p:cNvSpPr txBox="1"/>
          <p:nvPr/>
        </p:nvSpPr>
        <p:spPr>
          <a:xfrm>
            <a:off x="4051608" y="4542862"/>
            <a:ext cx="136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1.3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22BDA80-8819-F8F1-9CDD-EC0AD92178C1}"/>
              </a:ext>
            </a:extLst>
          </p:cNvPr>
          <p:cNvSpPr txBox="1"/>
          <p:nvPr/>
        </p:nvSpPr>
        <p:spPr>
          <a:xfrm>
            <a:off x="2463107" y="2094472"/>
            <a:ext cx="1169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訂單明細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1C1175D-45DC-7DFD-A08E-84F4E027FF1F}"/>
              </a:ext>
            </a:extLst>
          </p:cNvPr>
          <p:cNvSpPr txBox="1"/>
          <p:nvPr/>
        </p:nvSpPr>
        <p:spPr>
          <a:xfrm>
            <a:off x="2581909" y="3602956"/>
            <a:ext cx="1622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刪除點餐資訊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C492E0C-485B-4F59-A36E-1FC46388E41D}"/>
              </a:ext>
            </a:extLst>
          </p:cNvPr>
          <p:cNvSpPr txBox="1"/>
          <p:nvPr/>
        </p:nvSpPr>
        <p:spPr>
          <a:xfrm>
            <a:off x="2263700" y="1759322"/>
            <a:ext cx="1622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新增點餐資訊</a:t>
            </a:r>
          </a:p>
        </p:txBody>
      </p: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76816468-C103-1760-9FE7-0F609BC60596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2249930" y="1777585"/>
            <a:ext cx="1443081" cy="2034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E1D4CB9F-EE40-F979-D1DE-8699E0E159C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64969" y="2423071"/>
            <a:ext cx="1833294" cy="1093388"/>
          </a:xfrm>
          <a:prstGeom prst="bentConnector3">
            <a:avLst>
              <a:gd name="adj1" fmla="val 998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55C0EFD2-20C6-CA57-FB33-4CBA19E964FC}"/>
              </a:ext>
            </a:extLst>
          </p:cNvPr>
          <p:cNvCxnSpPr>
            <a:stCxn id="4" idx="3"/>
          </p:cNvCxnSpPr>
          <p:nvPr/>
        </p:nvCxnSpPr>
        <p:spPr>
          <a:xfrm flipV="1">
            <a:off x="2648943" y="3915388"/>
            <a:ext cx="13291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78755C9-DA96-6A3E-A99E-8C50D5EF97BB}"/>
              </a:ext>
            </a:extLst>
          </p:cNvPr>
          <p:cNvSpPr txBox="1"/>
          <p:nvPr/>
        </p:nvSpPr>
        <p:spPr>
          <a:xfrm>
            <a:off x="2794737" y="3909279"/>
            <a:ext cx="1169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訂單明細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DF71B348-B4A5-D313-92DA-23392452BE5A}"/>
              </a:ext>
            </a:extLst>
          </p:cNvPr>
          <p:cNvCxnSpPr/>
          <p:nvPr/>
        </p:nvCxnSpPr>
        <p:spPr>
          <a:xfrm flipH="1">
            <a:off x="2648943" y="4247833"/>
            <a:ext cx="1339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C3DEC1BF-CDC0-5320-AE03-FF11909B9A68}"/>
              </a:ext>
            </a:extLst>
          </p:cNvPr>
          <p:cNvCxnSpPr>
            <a:cxnSpLocks/>
          </p:cNvCxnSpPr>
          <p:nvPr/>
        </p:nvCxnSpPr>
        <p:spPr>
          <a:xfrm rot="10800000">
            <a:off x="2263701" y="4309275"/>
            <a:ext cx="1714363" cy="449505"/>
          </a:xfrm>
          <a:prstGeom prst="bentConnector3">
            <a:avLst>
              <a:gd name="adj1" fmla="val 9863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00CE5ED4-DF6B-94C2-F0DB-B1A1B083C1A9}"/>
              </a:ext>
            </a:extLst>
          </p:cNvPr>
          <p:cNvSpPr txBox="1"/>
          <p:nvPr/>
        </p:nvSpPr>
        <p:spPr>
          <a:xfrm>
            <a:off x="2317254" y="4400814"/>
            <a:ext cx="1622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查詢點餐資訊</a:t>
            </a:r>
          </a:p>
        </p:txBody>
      </p: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B7DD59A9-F493-2E11-386A-CC3EEF4782A2}"/>
              </a:ext>
            </a:extLst>
          </p:cNvPr>
          <p:cNvCxnSpPr>
            <a:endCxn id="4" idx="2"/>
          </p:cNvCxnSpPr>
          <p:nvPr/>
        </p:nvCxnSpPr>
        <p:spPr>
          <a:xfrm rot="10800000">
            <a:off x="1954137" y="4314319"/>
            <a:ext cx="2034669" cy="740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4611BA8B-CC4D-70E9-3C46-ED4088A0EEF2}"/>
              </a:ext>
            </a:extLst>
          </p:cNvPr>
          <p:cNvSpPr txBox="1"/>
          <p:nvPr/>
        </p:nvSpPr>
        <p:spPr>
          <a:xfrm>
            <a:off x="2535971" y="4769901"/>
            <a:ext cx="1169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訂單明細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4A366F5-CAF1-1B8F-9C14-87A7C0D03850}"/>
              </a:ext>
            </a:extLst>
          </p:cNvPr>
          <p:cNvSpPr/>
          <p:nvPr/>
        </p:nvSpPr>
        <p:spPr>
          <a:xfrm>
            <a:off x="6391930" y="3418672"/>
            <a:ext cx="1586657" cy="565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19AD9A98-83BD-F0ED-B07A-B8E505A6B1BA}"/>
              </a:ext>
            </a:extLst>
          </p:cNvPr>
          <p:cNvCxnSpPr>
            <a:cxnSpLocks/>
          </p:cNvCxnSpPr>
          <p:nvPr/>
        </p:nvCxnSpPr>
        <p:spPr>
          <a:xfrm flipV="1">
            <a:off x="6889419" y="3418672"/>
            <a:ext cx="0" cy="565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3364A053-A015-08B5-ACD9-DCD60FCD97E5}"/>
              </a:ext>
            </a:extLst>
          </p:cNvPr>
          <p:cNvSpPr txBox="1"/>
          <p:nvPr/>
        </p:nvSpPr>
        <p:spPr>
          <a:xfrm>
            <a:off x="6440331" y="3543958"/>
            <a:ext cx="49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4900152F-D159-D2F6-8601-8319B6994530}"/>
              </a:ext>
            </a:extLst>
          </p:cNvPr>
          <p:cNvSpPr txBox="1"/>
          <p:nvPr/>
        </p:nvSpPr>
        <p:spPr>
          <a:xfrm>
            <a:off x="6889419" y="3544304"/>
            <a:ext cx="116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銷售紀錄</a:t>
            </a:r>
          </a:p>
        </p:txBody>
      </p: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9F46969A-A37D-53FE-028B-2FED7862D58C}"/>
              </a:ext>
            </a:extLst>
          </p:cNvPr>
          <p:cNvCxnSpPr>
            <a:endCxn id="74" idx="0"/>
          </p:cNvCxnSpPr>
          <p:nvPr/>
        </p:nvCxnSpPr>
        <p:spPr>
          <a:xfrm>
            <a:off x="5468472" y="2217909"/>
            <a:ext cx="1716787" cy="12007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39DA177B-261E-24BD-E74B-238A4EBE6DBC}"/>
              </a:ext>
            </a:extLst>
          </p:cNvPr>
          <p:cNvCxnSpPr/>
          <p:nvPr/>
        </p:nvCxnSpPr>
        <p:spPr>
          <a:xfrm>
            <a:off x="5468472" y="3774141"/>
            <a:ext cx="923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5D893DF1-0906-587B-A2D9-690E575A7C09}"/>
              </a:ext>
            </a:extLst>
          </p:cNvPr>
          <p:cNvCxnSpPr/>
          <p:nvPr/>
        </p:nvCxnSpPr>
        <p:spPr>
          <a:xfrm rot="10800000" flipV="1">
            <a:off x="5468473" y="3991940"/>
            <a:ext cx="1716787" cy="920254"/>
          </a:xfrm>
          <a:prstGeom prst="bentConnector3">
            <a:avLst>
              <a:gd name="adj1" fmla="val -1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7F1D3F17-F808-4D80-8314-5632E83A7906}"/>
              </a:ext>
            </a:extLst>
          </p:cNvPr>
          <p:cNvSpPr txBox="1"/>
          <p:nvPr/>
        </p:nvSpPr>
        <p:spPr>
          <a:xfrm>
            <a:off x="5801639" y="1888713"/>
            <a:ext cx="1622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訂單明細</a:t>
            </a: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0A6B953D-8A1C-8E3A-B578-0F5CA1E6143B}"/>
              </a:ext>
            </a:extLst>
          </p:cNvPr>
          <p:cNvSpPr txBox="1"/>
          <p:nvPr/>
        </p:nvSpPr>
        <p:spPr>
          <a:xfrm>
            <a:off x="5462234" y="3464102"/>
            <a:ext cx="1622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訂單明細</a:t>
            </a: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E7447C6B-7C2B-A72C-0155-E4C2D7292FA0}"/>
              </a:ext>
            </a:extLst>
          </p:cNvPr>
          <p:cNvSpPr txBox="1"/>
          <p:nvPr/>
        </p:nvSpPr>
        <p:spPr>
          <a:xfrm>
            <a:off x="6152695" y="4587582"/>
            <a:ext cx="1622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訂單明細</a:t>
            </a:r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BD7222C5-60DE-B188-11B8-0D0944452A6E}"/>
              </a:ext>
            </a:extLst>
          </p:cNvPr>
          <p:cNvSpPr/>
          <p:nvPr/>
        </p:nvSpPr>
        <p:spPr>
          <a:xfrm>
            <a:off x="8388179" y="4204815"/>
            <a:ext cx="957316" cy="10295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43250D82-D2D5-BCCC-2FB5-51A8CB0A2B6A}"/>
              </a:ext>
            </a:extLst>
          </p:cNvPr>
          <p:cNvCxnSpPr>
            <a:cxnSpLocks/>
          </p:cNvCxnSpPr>
          <p:nvPr/>
        </p:nvCxnSpPr>
        <p:spPr>
          <a:xfrm>
            <a:off x="8400434" y="4584937"/>
            <a:ext cx="957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E1BCC976-0075-164D-2869-73788D530AFB}"/>
              </a:ext>
            </a:extLst>
          </p:cNvPr>
          <p:cNvSpPr txBox="1"/>
          <p:nvPr/>
        </p:nvSpPr>
        <p:spPr>
          <a:xfrm>
            <a:off x="8713738" y="4209186"/>
            <a:ext cx="86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3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EB87840-E8A4-C8B7-A9FA-600857E4709F}"/>
              </a:ext>
            </a:extLst>
          </p:cNvPr>
          <p:cNvSpPr txBox="1"/>
          <p:nvPr/>
        </p:nvSpPr>
        <p:spPr>
          <a:xfrm>
            <a:off x="8372602" y="4716153"/>
            <a:ext cx="1003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庫存系統</a:t>
            </a:r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EE8EA368-5DF7-41FF-DB1C-A2371E83A02B}"/>
              </a:ext>
            </a:extLst>
          </p:cNvPr>
          <p:cNvCxnSpPr>
            <a:cxnSpLocks/>
          </p:cNvCxnSpPr>
          <p:nvPr/>
        </p:nvCxnSpPr>
        <p:spPr>
          <a:xfrm>
            <a:off x="5480630" y="4292609"/>
            <a:ext cx="2870243" cy="1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19FCB732-992B-C678-E24F-821124C205F7}"/>
              </a:ext>
            </a:extLst>
          </p:cNvPr>
          <p:cNvSpPr txBox="1"/>
          <p:nvPr/>
        </p:nvSpPr>
        <p:spPr>
          <a:xfrm>
            <a:off x="7162426" y="4297611"/>
            <a:ext cx="12485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點餐消耗的食材數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8BCCDCC-5AD9-0242-5FC2-91E29516397C}"/>
              </a:ext>
            </a:extLst>
          </p:cNvPr>
          <p:cNvSpPr/>
          <p:nvPr/>
        </p:nvSpPr>
        <p:spPr>
          <a:xfrm>
            <a:off x="5801638" y="809972"/>
            <a:ext cx="1586657" cy="565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45C749BE-0F8D-5861-D365-52622FFED8C3}"/>
              </a:ext>
            </a:extLst>
          </p:cNvPr>
          <p:cNvCxnSpPr>
            <a:cxnSpLocks/>
          </p:cNvCxnSpPr>
          <p:nvPr/>
        </p:nvCxnSpPr>
        <p:spPr>
          <a:xfrm flipV="1">
            <a:off x="6299127" y="809972"/>
            <a:ext cx="0" cy="565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F58F650-DE06-F941-C703-048D837937E3}"/>
              </a:ext>
            </a:extLst>
          </p:cNvPr>
          <p:cNvSpPr txBox="1"/>
          <p:nvPr/>
        </p:nvSpPr>
        <p:spPr>
          <a:xfrm>
            <a:off x="5850039" y="935258"/>
            <a:ext cx="49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F4DAD6E-1206-5FE2-C3AC-502BE22411B4}"/>
              </a:ext>
            </a:extLst>
          </p:cNvPr>
          <p:cNvSpPr txBox="1"/>
          <p:nvPr/>
        </p:nvSpPr>
        <p:spPr>
          <a:xfrm>
            <a:off x="6299127" y="935604"/>
            <a:ext cx="116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菜單資料</a:t>
            </a: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264BEBE1-05F4-4722-492D-968FB324CE64}"/>
              </a:ext>
            </a:extLst>
          </p:cNvPr>
          <p:cNvCxnSpPr>
            <a:stCxn id="2" idx="1"/>
            <a:endCxn id="16" idx="0"/>
          </p:cNvCxnSpPr>
          <p:nvPr/>
        </p:nvCxnSpPr>
        <p:spPr>
          <a:xfrm rot="10800000" flipV="1">
            <a:off x="4733368" y="1092915"/>
            <a:ext cx="1068270" cy="7785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DD0E2B8-C042-94B3-FA97-D8027841A47C}"/>
              </a:ext>
            </a:extLst>
          </p:cNvPr>
          <p:cNvSpPr txBox="1"/>
          <p:nvPr/>
        </p:nvSpPr>
        <p:spPr>
          <a:xfrm>
            <a:off x="4717723" y="790548"/>
            <a:ext cx="1622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菜單資訊</a:t>
            </a:r>
          </a:p>
        </p:txBody>
      </p: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281246B4-6A3C-F9A0-FDD7-80D563A06001}"/>
              </a:ext>
            </a:extLst>
          </p:cNvPr>
          <p:cNvCxnSpPr>
            <a:cxnSpLocks/>
          </p:cNvCxnSpPr>
          <p:nvPr/>
        </p:nvCxnSpPr>
        <p:spPr>
          <a:xfrm>
            <a:off x="5471692" y="2403971"/>
            <a:ext cx="3676560" cy="1805215"/>
          </a:xfrm>
          <a:prstGeom prst="bentConnector3">
            <a:avLst>
              <a:gd name="adj1" fmla="val 999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00702452-BA4E-8BD1-7FE3-A19FF832CC8A}"/>
              </a:ext>
            </a:extLst>
          </p:cNvPr>
          <p:cNvSpPr txBox="1"/>
          <p:nvPr/>
        </p:nvSpPr>
        <p:spPr>
          <a:xfrm>
            <a:off x="7726579" y="1896043"/>
            <a:ext cx="12485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點餐消耗的食材數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0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F87730-1C0B-3EF6-2F98-63D43F9B0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905" y="2664812"/>
            <a:ext cx="1389614" cy="797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zh-TW" altLang="en-US" dirty="0">
                <a:solidFill>
                  <a:schemeClr val="tx1"/>
                </a:solidFill>
              </a:rPr>
              <a:t>管理者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B466D83-5D8E-E087-2177-ED0DF8F6DC33}"/>
              </a:ext>
            </a:extLst>
          </p:cNvPr>
          <p:cNvSpPr/>
          <p:nvPr/>
        </p:nvSpPr>
        <p:spPr>
          <a:xfrm>
            <a:off x="4087908" y="1056319"/>
            <a:ext cx="1488140" cy="6743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86E612B-16F3-5B63-DC50-53564AAF3F90}"/>
              </a:ext>
            </a:extLst>
          </p:cNvPr>
          <p:cNvSpPr/>
          <p:nvPr/>
        </p:nvSpPr>
        <p:spPr>
          <a:xfrm>
            <a:off x="4087908" y="1939877"/>
            <a:ext cx="1488140" cy="6743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367CE11-6490-C57C-48C6-AE619449F5A3}"/>
              </a:ext>
            </a:extLst>
          </p:cNvPr>
          <p:cNvSpPr/>
          <p:nvPr/>
        </p:nvSpPr>
        <p:spPr>
          <a:xfrm>
            <a:off x="4087908" y="2849968"/>
            <a:ext cx="1488140" cy="6743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E558BAE-AAF3-E99E-5774-0F49B04124EA}"/>
              </a:ext>
            </a:extLst>
          </p:cNvPr>
          <p:cNvCxnSpPr>
            <a:cxnSpLocks/>
          </p:cNvCxnSpPr>
          <p:nvPr/>
        </p:nvCxnSpPr>
        <p:spPr>
          <a:xfrm>
            <a:off x="4087908" y="1335718"/>
            <a:ext cx="1488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BCD4E69-DCD6-9B0E-BDC5-A2606FBA748F}"/>
              </a:ext>
            </a:extLst>
          </p:cNvPr>
          <p:cNvCxnSpPr>
            <a:cxnSpLocks/>
          </p:cNvCxnSpPr>
          <p:nvPr/>
        </p:nvCxnSpPr>
        <p:spPr>
          <a:xfrm>
            <a:off x="4087908" y="2210630"/>
            <a:ext cx="1488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24AC315-618C-9E8D-64F4-9108E3DEFEED}"/>
              </a:ext>
            </a:extLst>
          </p:cNvPr>
          <p:cNvCxnSpPr>
            <a:cxnSpLocks/>
          </p:cNvCxnSpPr>
          <p:nvPr/>
        </p:nvCxnSpPr>
        <p:spPr>
          <a:xfrm>
            <a:off x="4105839" y="3099199"/>
            <a:ext cx="1488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9BA63EA-CF78-7DA3-E913-7ECCD6E09AFB}"/>
              </a:ext>
            </a:extLst>
          </p:cNvPr>
          <p:cNvSpPr txBox="1"/>
          <p:nvPr/>
        </p:nvSpPr>
        <p:spPr>
          <a:xfrm>
            <a:off x="4320967" y="1366262"/>
            <a:ext cx="147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新增菜單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9078440-0EB3-7612-9CC1-8B5AB2476ECC}"/>
              </a:ext>
            </a:extLst>
          </p:cNvPr>
          <p:cNvSpPr txBox="1"/>
          <p:nvPr/>
        </p:nvSpPr>
        <p:spPr>
          <a:xfrm>
            <a:off x="4294143" y="2245494"/>
            <a:ext cx="147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修改菜單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4162D05-855F-15CD-FDAC-A0D8C9E10C9C}"/>
              </a:ext>
            </a:extLst>
          </p:cNvPr>
          <p:cNvSpPr txBox="1"/>
          <p:nvPr/>
        </p:nvSpPr>
        <p:spPr>
          <a:xfrm>
            <a:off x="4312088" y="3140293"/>
            <a:ext cx="147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刪除菜單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A4D0811-BA29-1F6A-DBC9-0356D1EBC4B2}"/>
              </a:ext>
            </a:extLst>
          </p:cNvPr>
          <p:cNvSpPr txBox="1"/>
          <p:nvPr/>
        </p:nvSpPr>
        <p:spPr>
          <a:xfrm>
            <a:off x="4159620" y="1019788"/>
            <a:ext cx="136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2.1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4CCB959-263D-C236-1129-F0E25BCD16E9}"/>
              </a:ext>
            </a:extLst>
          </p:cNvPr>
          <p:cNvSpPr txBox="1"/>
          <p:nvPr/>
        </p:nvSpPr>
        <p:spPr>
          <a:xfrm>
            <a:off x="4166311" y="1896377"/>
            <a:ext cx="136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2.2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5E79361-09DC-9803-8A07-703D877A7E62}"/>
              </a:ext>
            </a:extLst>
          </p:cNvPr>
          <p:cNvSpPr txBox="1"/>
          <p:nvPr/>
        </p:nvSpPr>
        <p:spPr>
          <a:xfrm>
            <a:off x="4159184" y="2797777"/>
            <a:ext cx="136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2.3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C9A453E3-CB18-D1A4-6008-31785237F946}"/>
              </a:ext>
            </a:extLst>
          </p:cNvPr>
          <p:cNvSpPr/>
          <p:nvPr/>
        </p:nvSpPr>
        <p:spPr>
          <a:xfrm>
            <a:off x="4087908" y="3743406"/>
            <a:ext cx="1488140" cy="6743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78C5AB5-43A9-EBFE-936A-BA480EAC10E3}"/>
              </a:ext>
            </a:extLst>
          </p:cNvPr>
          <p:cNvCxnSpPr>
            <a:cxnSpLocks/>
          </p:cNvCxnSpPr>
          <p:nvPr/>
        </p:nvCxnSpPr>
        <p:spPr>
          <a:xfrm>
            <a:off x="4105839" y="3992637"/>
            <a:ext cx="1488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1FA141D-8163-1F20-D1D4-7C3767D9C9FA}"/>
              </a:ext>
            </a:extLst>
          </p:cNvPr>
          <p:cNvSpPr txBox="1"/>
          <p:nvPr/>
        </p:nvSpPr>
        <p:spPr>
          <a:xfrm>
            <a:off x="4312088" y="4033731"/>
            <a:ext cx="147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查詢菜單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6A9CAD8-1B2C-CE08-11E3-CA3038F03531}"/>
              </a:ext>
            </a:extLst>
          </p:cNvPr>
          <p:cNvSpPr txBox="1"/>
          <p:nvPr/>
        </p:nvSpPr>
        <p:spPr>
          <a:xfrm>
            <a:off x="4159184" y="3691215"/>
            <a:ext cx="136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2.4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1C1175D-45DC-7DFD-A08E-84F4E027FF1F}"/>
              </a:ext>
            </a:extLst>
          </p:cNvPr>
          <p:cNvSpPr txBox="1"/>
          <p:nvPr/>
        </p:nvSpPr>
        <p:spPr>
          <a:xfrm>
            <a:off x="2689485" y="2751309"/>
            <a:ext cx="1622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刪除菜單資訊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C492E0C-485B-4F59-A36E-1FC46388E41D}"/>
              </a:ext>
            </a:extLst>
          </p:cNvPr>
          <p:cNvSpPr txBox="1"/>
          <p:nvPr/>
        </p:nvSpPr>
        <p:spPr>
          <a:xfrm>
            <a:off x="2371276" y="907675"/>
            <a:ext cx="1622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新增菜單資訊</a:t>
            </a:r>
          </a:p>
        </p:txBody>
      </p: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76816468-C103-1760-9FE7-0F609BC60596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2357506" y="925938"/>
            <a:ext cx="1443081" cy="2034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960D13B-9DB7-B4FE-5D8F-BF77E5F5E893}"/>
              </a:ext>
            </a:extLst>
          </p:cNvPr>
          <p:cNvSpPr txBox="1"/>
          <p:nvPr/>
        </p:nvSpPr>
        <p:spPr>
          <a:xfrm>
            <a:off x="2545926" y="1748627"/>
            <a:ext cx="1622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修改菜單資訊</a:t>
            </a:r>
          </a:p>
        </p:txBody>
      </p: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31892258-FCAF-4DBB-3E59-4D74A81DD2E9}"/>
              </a:ext>
            </a:extLst>
          </p:cNvPr>
          <p:cNvCxnSpPr/>
          <p:nvPr/>
        </p:nvCxnSpPr>
        <p:spPr>
          <a:xfrm flipV="1">
            <a:off x="2463030" y="2081043"/>
            <a:ext cx="1622607" cy="583769"/>
          </a:xfrm>
          <a:prstGeom prst="bentConnector3">
            <a:avLst>
              <a:gd name="adj1" fmla="val 8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55C0EFD2-20C6-CA57-FB33-4CBA19E964FC}"/>
              </a:ext>
            </a:extLst>
          </p:cNvPr>
          <p:cNvCxnSpPr>
            <a:stCxn id="4" idx="3"/>
          </p:cNvCxnSpPr>
          <p:nvPr/>
        </p:nvCxnSpPr>
        <p:spPr>
          <a:xfrm flipV="1">
            <a:off x="2756519" y="3063741"/>
            <a:ext cx="13291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C3DEC1BF-CDC0-5320-AE03-FF11909B9A68}"/>
              </a:ext>
            </a:extLst>
          </p:cNvPr>
          <p:cNvCxnSpPr>
            <a:cxnSpLocks/>
          </p:cNvCxnSpPr>
          <p:nvPr/>
        </p:nvCxnSpPr>
        <p:spPr>
          <a:xfrm rot="10800000">
            <a:off x="2371277" y="3457628"/>
            <a:ext cx="1714363" cy="449505"/>
          </a:xfrm>
          <a:prstGeom prst="bentConnector3">
            <a:avLst>
              <a:gd name="adj1" fmla="val 9863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00CE5ED4-DF6B-94C2-F0DB-B1A1B083C1A9}"/>
              </a:ext>
            </a:extLst>
          </p:cNvPr>
          <p:cNvSpPr txBox="1"/>
          <p:nvPr/>
        </p:nvSpPr>
        <p:spPr>
          <a:xfrm>
            <a:off x="2424830" y="3549167"/>
            <a:ext cx="1622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查詢菜單資訊</a:t>
            </a:r>
          </a:p>
        </p:txBody>
      </p: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B7DD59A9-F493-2E11-386A-CC3EEF4782A2}"/>
              </a:ext>
            </a:extLst>
          </p:cNvPr>
          <p:cNvCxnSpPr>
            <a:endCxn id="4" idx="2"/>
          </p:cNvCxnSpPr>
          <p:nvPr/>
        </p:nvCxnSpPr>
        <p:spPr>
          <a:xfrm rot="10800000">
            <a:off x="2061713" y="3462672"/>
            <a:ext cx="2034669" cy="740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4611BA8B-CC4D-70E9-3C46-ED4088A0EEF2}"/>
              </a:ext>
            </a:extLst>
          </p:cNvPr>
          <p:cNvSpPr txBox="1"/>
          <p:nvPr/>
        </p:nvSpPr>
        <p:spPr>
          <a:xfrm>
            <a:off x="2643547" y="3918254"/>
            <a:ext cx="1169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查詢結果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4A366F5-CAF1-1B8F-9C14-87A7C0D03850}"/>
              </a:ext>
            </a:extLst>
          </p:cNvPr>
          <p:cNvSpPr/>
          <p:nvPr/>
        </p:nvSpPr>
        <p:spPr>
          <a:xfrm>
            <a:off x="6847255" y="2567025"/>
            <a:ext cx="1586657" cy="565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19AD9A98-83BD-F0ED-B07A-B8E505A6B1BA}"/>
              </a:ext>
            </a:extLst>
          </p:cNvPr>
          <p:cNvCxnSpPr>
            <a:cxnSpLocks/>
          </p:cNvCxnSpPr>
          <p:nvPr/>
        </p:nvCxnSpPr>
        <p:spPr>
          <a:xfrm flipV="1">
            <a:off x="7344744" y="2567025"/>
            <a:ext cx="0" cy="565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3364A053-A015-08B5-ACD9-DCD60FCD97E5}"/>
              </a:ext>
            </a:extLst>
          </p:cNvPr>
          <p:cNvSpPr txBox="1"/>
          <p:nvPr/>
        </p:nvSpPr>
        <p:spPr>
          <a:xfrm>
            <a:off x="6895656" y="2692311"/>
            <a:ext cx="49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4900152F-D159-D2F6-8601-8319B6994530}"/>
              </a:ext>
            </a:extLst>
          </p:cNvPr>
          <p:cNvSpPr txBox="1"/>
          <p:nvPr/>
        </p:nvSpPr>
        <p:spPr>
          <a:xfrm>
            <a:off x="7344744" y="2692657"/>
            <a:ext cx="116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菜單資料</a:t>
            </a:r>
          </a:p>
        </p:txBody>
      </p: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9F46969A-A37D-53FE-028B-2FED7862D58C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5576048" y="1389120"/>
            <a:ext cx="2064536" cy="1177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接點: 肘形 80">
            <a:extLst>
              <a:ext uri="{FF2B5EF4-FFF2-40B4-BE49-F238E27FC236}">
                <a16:creationId xmlns:a16="http://schemas.microsoft.com/office/drawing/2014/main" id="{F5154390-E7F0-8604-A280-944B4CF9E862}"/>
              </a:ext>
            </a:extLst>
          </p:cNvPr>
          <p:cNvCxnSpPr>
            <a:stCxn id="6" idx="3"/>
          </p:cNvCxnSpPr>
          <p:nvPr/>
        </p:nvCxnSpPr>
        <p:spPr>
          <a:xfrm>
            <a:off x="5576048" y="2277070"/>
            <a:ext cx="1420947" cy="289955"/>
          </a:xfrm>
          <a:prstGeom prst="bentConnector3">
            <a:avLst>
              <a:gd name="adj1" fmla="val 998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39DA177B-261E-24BD-E74B-238A4EBE6DBC}"/>
              </a:ext>
            </a:extLst>
          </p:cNvPr>
          <p:cNvCxnSpPr>
            <a:cxnSpLocks/>
          </p:cNvCxnSpPr>
          <p:nvPr/>
        </p:nvCxnSpPr>
        <p:spPr>
          <a:xfrm>
            <a:off x="5576048" y="2922494"/>
            <a:ext cx="1271207" cy="1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5D893DF1-0906-587B-A2D9-690E575A7C0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9779" y="3140293"/>
            <a:ext cx="1733059" cy="790476"/>
          </a:xfrm>
          <a:prstGeom prst="bentConnector3">
            <a:avLst>
              <a:gd name="adj1" fmla="val 34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151F37F6-3832-5D93-AE1E-F4E25240D36B}"/>
              </a:ext>
            </a:extLst>
          </p:cNvPr>
          <p:cNvSpPr txBox="1"/>
          <p:nvPr/>
        </p:nvSpPr>
        <p:spPr>
          <a:xfrm>
            <a:off x="5594033" y="1948560"/>
            <a:ext cx="1622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修改菜單資訊</a:t>
            </a: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0A6B953D-8A1C-8E3A-B578-0F5CA1E6143B}"/>
              </a:ext>
            </a:extLst>
          </p:cNvPr>
          <p:cNvSpPr txBox="1"/>
          <p:nvPr/>
        </p:nvSpPr>
        <p:spPr>
          <a:xfrm>
            <a:off x="5515799" y="2579995"/>
            <a:ext cx="1622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刪除菜單資訊</a:t>
            </a: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E7447C6B-7C2B-A72C-0155-E4C2D7292FA0}"/>
              </a:ext>
            </a:extLst>
          </p:cNvPr>
          <p:cNvSpPr txBox="1"/>
          <p:nvPr/>
        </p:nvSpPr>
        <p:spPr>
          <a:xfrm>
            <a:off x="5820336" y="3907134"/>
            <a:ext cx="1622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查詢結果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89AC35E-713C-0DB1-0E0B-CAFDF6282404}"/>
              </a:ext>
            </a:extLst>
          </p:cNvPr>
          <p:cNvSpPr txBox="1"/>
          <p:nvPr/>
        </p:nvSpPr>
        <p:spPr>
          <a:xfrm>
            <a:off x="5749916" y="1022781"/>
            <a:ext cx="1622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新增菜單資訊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B37DC14-4861-C2B6-7F21-14DE858D5936}"/>
              </a:ext>
            </a:extLst>
          </p:cNvPr>
          <p:cNvSpPr txBox="1"/>
          <p:nvPr/>
        </p:nvSpPr>
        <p:spPr>
          <a:xfrm>
            <a:off x="5638101" y="3590701"/>
            <a:ext cx="1622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查詢菜單資訊</a:t>
            </a: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9FDEA05A-0199-7607-4459-ADD93E6539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00154" y="3130574"/>
            <a:ext cx="2051278" cy="1126234"/>
          </a:xfrm>
          <a:prstGeom prst="bentConnector3">
            <a:avLst>
              <a:gd name="adj1" fmla="val -6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74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B1579DAE-F2A0-0031-AA72-562142D87A97}"/>
              </a:ext>
            </a:extLst>
          </p:cNvPr>
          <p:cNvSpPr/>
          <p:nvPr/>
        </p:nvSpPr>
        <p:spPr>
          <a:xfrm>
            <a:off x="2318899" y="1775246"/>
            <a:ext cx="957316" cy="10295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3FD76E5-614B-937F-BC45-CE85B083D0B6}"/>
              </a:ext>
            </a:extLst>
          </p:cNvPr>
          <p:cNvCxnSpPr>
            <a:cxnSpLocks/>
          </p:cNvCxnSpPr>
          <p:nvPr/>
        </p:nvCxnSpPr>
        <p:spPr>
          <a:xfrm>
            <a:off x="2331154" y="2155368"/>
            <a:ext cx="957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EDE2E638-5AB2-CAB9-C113-EAAC172B6C23}"/>
              </a:ext>
            </a:extLst>
          </p:cNvPr>
          <p:cNvSpPr txBox="1"/>
          <p:nvPr/>
        </p:nvSpPr>
        <p:spPr>
          <a:xfrm>
            <a:off x="2624879" y="1807167"/>
            <a:ext cx="86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DC1F2F3-6CE5-84BE-F9A3-A5338CEB55CD}"/>
              </a:ext>
            </a:extLst>
          </p:cNvPr>
          <p:cNvSpPr txBox="1"/>
          <p:nvPr/>
        </p:nvSpPr>
        <p:spPr>
          <a:xfrm>
            <a:off x="2303322" y="2286584"/>
            <a:ext cx="1003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點餐系統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D580EF7-BADD-1416-9D22-AA83C26596AD}"/>
              </a:ext>
            </a:extLst>
          </p:cNvPr>
          <p:cNvSpPr txBox="1"/>
          <p:nvPr/>
        </p:nvSpPr>
        <p:spPr>
          <a:xfrm>
            <a:off x="4040035" y="1543405"/>
            <a:ext cx="1235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點餐消耗的食材數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11239AB2-C1D2-ED3A-8611-4A1CE0576847}"/>
              </a:ext>
            </a:extLst>
          </p:cNvPr>
          <p:cNvSpPr/>
          <p:nvPr/>
        </p:nvSpPr>
        <p:spPr>
          <a:xfrm>
            <a:off x="5576048" y="998698"/>
            <a:ext cx="1488140" cy="6743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CD157FE-3A19-064F-7099-5ED3141E9048}"/>
              </a:ext>
            </a:extLst>
          </p:cNvPr>
          <p:cNvCxnSpPr>
            <a:cxnSpLocks/>
          </p:cNvCxnSpPr>
          <p:nvPr/>
        </p:nvCxnSpPr>
        <p:spPr>
          <a:xfrm>
            <a:off x="5576048" y="1272834"/>
            <a:ext cx="1488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C3036E4-81DB-2D83-0D9C-98D0D0D070B1}"/>
              </a:ext>
            </a:extLst>
          </p:cNvPr>
          <p:cNvSpPr txBox="1"/>
          <p:nvPr/>
        </p:nvSpPr>
        <p:spPr>
          <a:xfrm>
            <a:off x="5620856" y="984057"/>
            <a:ext cx="136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3.1</a:t>
            </a:r>
            <a:endParaRPr lang="zh-TW" altLang="en-US" dirty="0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4CFD8BA1-C7F6-66B2-DCE8-43A1A0DC0EF6}"/>
              </a:ext>
            </a:extLst>
          </p:cNvPr>
          <p:cNvSpPr/>
          <p:nvPr/>
        </p:nvSpPr>
        <p:spPr>
          <a:xfrm>
            <a:off x="5576048" y="2426074"/>
            <a:ext cx="1488140" cy="6743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5FAF62F-B495-FE57-F90B-90B10F71F0F5}"/>
              </a:ext>
            </a:extLst>
          </p:cNvPr>
          <p:cNvCxnSpPr>
            <a:cxnSpLocks/>
          </p:cNvCxnSpPr>
          <p:nvPr/>
        </p:nvCxnSpPr>
        <p:spPr>
          <a:xfrm>
            <a:off x="5576048" y="2714851"/>
            <a:ext cx="1488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DE41C34-352B-2668-D001-E35B45CA6400}"/>
              </a:ext>
            </a:extLst>
          </p:cNvPr>
          <p:cNvSpPr txBox="1"/>
          <p:nvPr/>
        </p:nvSpPr>
        <p:spPr>
          <a:xfrm>
            <a:off x="5620856" y="2426074"/>
            <a:ext cx="136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3.2</a:t>
            </a:r>
            <a:endParaRPr lang="zh-TW" altLang="en-US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826CD886-FDF0-1550-A0CC-523AA7299E02}"/>
              </a:ext>
            </a:extLst>
          </p:cNvPr>
          <p:cNvSpPr/>
          <p:nvPr/>
        </p:nvSpPr>
        <p:spPr>
          <a:xfrm>
            <a:off x="5576048" y="3819983"/>
            <a:ext cx="1488140" cy="6743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2290D37A-3439-CAE1-72A0-795C12F7A143}"/>
              </a:ext>
            </a:extLst>
          </p:cNvPr>
          <p:cNvCxnSpPr>
            <a:cxnSpLocks/>
          </p:cNvCxnSpPr>
          <p:nvPr/>
        </p:nvCxnSpPr>
        <p:spPr>
          <a:xfrm>
            <a:off x="5576048" y="4108760"/>
            <a:ext cx="1488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BC2586B-B96C-0FA0-173F-8BB882227915}"/>
              </a:ext>
            </a:extLst>
          </p:cNvPr>
          <p:cNvSpPr txBox="1"/>
          <p:nvPr/>
        </p:nvSpPr>
        <p:spPr>
          <a:xfrm>
            <a:off x="5620856" y="3819983"/>
            <a:ext cx="136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3.3</a:t>
            </a:r>
            <a:endParaRPr lang="zh-TW" altLang="en-US" dirty="0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1A34FCA7-584F-70D7-31EE-007B8B31B912}"/>
              </a:ext>
            </a:extLst>
          </p:cNvPr>
          <p:cNvSpPr/>
          <p:nvPr/>
        </p:nvSpPr>
        <p:spPr>
          <a:xfrm>
            <a:off x="5576048" y="5213892"/>
            <a:ext cx="1488140" cy="6743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7798A178-BBEC-9171-7F78-5220029FAF05}"/>
              </a:ext>
            </a:extLst>
          </p:cNvPr>
          <p:cNvCxnSpPr>
            <a:cxnSpLocks/>
          </p:cNvCxnSpPr>
          <p:nvPr/>
        </p:nvCxnSpPr>
        <p:spPr>
          <a:xfrm>
            <a:off x="5576048" y="5502669"/>
            <a:ext cx="1488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E1AB074-D5A4-60F1-23FB-76B7E8B1113D}"/>
              </a:ext>
            </a:extLst>
          </p:cNvPr>
          <p:cNvSpPr txBox="1"/>
          <p:nvPr/>
        </p:nvSpPr>
        <p:spPr>
          <a:xfrm>
            <a:off x="5620856" y="5213892"/>
            <a:ext cx="1362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3.4</a:t>
            </a:r>
          </a:p>
          <a:p>
            <a:pPr algn="ctr"/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FB1CF50-8734-E44B-31D1-7C05AC5CDB7D}"/>
              </a:ext>
            </a:extLst>
          </p:cNvPr>
          <p:cNvSpPr txBox="1"/>
          <p:nvPr/>
        </p:nvSpPr>
        <p:spPr>
          <a:xfrm>
            <a:off x="5831484" y="1317569"/>
            <a:ext cx="1488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新增存貨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030E0A0-6E7F-D162-6E2B-931D348B5CE7}"/>
              </a:ext>
            </a:extLst>
          </p:cNvPr>
          <p:cNvSpPr txBox="1"/>
          <p:nvPr/>
        </p:nvSpPr>
        <p:spPr>
          <a:xfrm>
            <a:off x="5809246" y="2768387"/>
            <a:ext cx="1488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修改存貨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C1D0C9E-4C2A-7605-C5FD-3F2CA2411F57}"/>
              </a:ext>
            </a:extLst>
          </p:cNvPr>
          <p:cNvSpPr txBox="1"/>
          <p:nvPr/>
        </p:nvSpPr>
        <p:spPr>
          <a:xfrm>
            <a:off x="5826271" y="4150487"/>
            <a:ext cx="1488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報廢存貨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D048F58-4A45-C242-7AA4-91B2D8166AA1}"/>
              </a:ext>
            </a:extLst>
          </p:cNvPr>
          <p:cNvSpPr txBox="1"/>
          <p:nvPr/>
        </p:nvSpPr>
        <p:spPr>
          <a:xfrm>
            <a:off x="5831484" y="5541197"/>
            <a:ext cx="1488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查詢存貨</a:t>
            </a:r>
          </a:p>
        </p:txBody>
      </p: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BA0A902F-F305-79E7-928F-167B5C51DE31}"/>
              </a:ext>
            </a:extLst>
          </p:cNvPr>
          <p:cNvCxnSpPr>
            <a:cxnSpLocks/>
            <a:stCxn id="123" idx="0"/>
          </p:cNvCxnSpPr>
          <p:nvPr/>
        </p:nvCxnSpPr>
        <p:spPr>
          <a:xfrm rot="5400000" flipH="1" flipV="1">
            <a:off x="3591127" y="1117383"/>
            <a:ext cx="1856032" cy="216512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3363281D-F921-485D-8EC3-B6D28C094056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3748880" y="2763266"/>
            <a:ext cx="1827169" cy="365599"/>
          </a:xfrm>
          <a:prstGeom prst="bentConnector3">
            <a:avLst>
              <a:gd name="adj1" fmla="val 99554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F0A02487-2B38-5A13-3F38-3B713290BA1B}"/>
              </a:ext>
            </a:extLst>
          </p:cNvPr>
          <p:cNvCxnSpPr>
            <a:cxnSpLocks/>
          </p:cNvCxnSpPr>
          <p:nvPr/>
        </p:nvCxnSpPr>
        <p:spPr>
          <a:xfrm rot="10800000">
            <a:off x="3811862" y="3925822"/>
            <a:ext cx="1758364" cy="319188"/>
          </a:xfrm>
          <a:prstGeom prst="bentConnector3">
            <a:avLst>
              <a:gd name="adj1" fmla="val 99964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接點: 肘形 70">
            <a:extLst>
              <a:ext uri="{FF2B5EF4-FFF2-40B4-BE49-F238E27FC236}">
                <a16:creationId xmlns:a16="http://schemas.microsoft.com/office/drawing/2014/main" id="{6BB14398-18AD-A9B0-0C51-E26E002108E2}"/>
              </a:ext>
            </a:extLst>
          </p:cNvPr>
          <p:cNvCxnSpPr>
            <a:cxnSpLocks/>
            <a:endCxn id="123" idx="2"/>
          </p:cNvCxnSpPr>
          <p:nvPr/>
        </p:nvCxnSpPr>
        <p:spPr>
          <a:xfrm rot="10800000">
            <a:off x="3436582" y="3925820"/>
            <a:ext cx="2128537" cy="17850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8919DA56-B3F8-3585-1F67-3EA035C2C43B}"/>
              </a:ext>
            </a:extLst>
          </p:cNvPr>
          <p:cNvSpPr txBox="1"/>
          <p:nvPr/>
        </p:nvSpPr>
        <p:spPr>
          <a:xfrm>
            <a:off x="4006314" y="4204588"/>
            <a:ext cx="1443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存貨報廢資料</a:t>
            </a: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F1B9D95D-31BA-71D9-7727-0752A13EF241}"/>
              </a:ext>
            </a:extLst>
          </p:cNvPr>
          <p:cNvSpPr txBox="1"/>
          <p:nvPr/>
        </p:nvSpPr>
        <p:spPr>
          <a:xfrm>
            <a:off x="4112385" y="5690821"/>
            <a:ext cx="144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存貨資料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D5786C6A-04E1-1E93-67A3-DCD377B04154}"/>
              </a:ext>
            </a:extLst>
          </p:cNvPr>
          <p:cNvSpPr txBox="1"/>
          <p:nvPr/>
        </p:nvSpPr>
        <p:spPr>
          <a:xfrm>
            <a:off x="7075117" y="4277571"/>
            <a:ext cx="1488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存貨報廢資料</a:t>
            </a: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407B7DEA-10BA-3EC9-9614-844E9AAD943D}"/>
              </a:ext>
            </a:extLst>
          </p:cNvPr>
          <p:cNvSpPr txBox="1"/>
          <p:nvPr/>
        </p:nvSpPr>
        <p:spPr>
          <a:xfrm>
            <a:off x="4024908" y="2430334"/>
            <a:ext cx="1488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修改存貨資料</a:t>
            </a: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5F35D579-12C8-E784-FBDD-F5533A594BC0}"/>
              </a:ext>
            </a:extLst>
          </p:cNvPr>
          <p:cNvSpPr txBox="1"/>
          <p:nvPr/>
        </p:nvSpPr>
        <p:spPr>
          <a:xfrm>
            <a:off x="4024908" y="5229403"/>
            <a:ext cx="1488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查看庫存要求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0D40146-A14A-58C4-5B9F-3D9F1D9D7215}"/>
              </a:ext>
            </a:extLst>
          </p:cNvPr>
          <p:cNvSpPr/>
          <p:nvPr/>
        </p:nvSpPr>
        <p:spPr>
          <a:xfrm>
            <a:off x="7885341" y="3224055"/>
            <a:ext cx="1586657" cy="565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1E068D06-0D94-E354-46DF-A02FC63954FD}"/>
              </a:ext>
            </a:extLst>
          </p:cNvPr>
          <p:cNvCxnSpPr>
            <a:cxnSpLocks/>
          </p:cNvCxnSpPr>
          <p:nvPr/>
        </p:nvCxnSpPr>
        <p:spPr>
          <a:xfrm flipV="1">
            <a:off x="8382830" y="3224055"/>
            <a:ext cx="0" cy="565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34307414-3875-FA6D-7B58-CDE2228A1321}"/>
              </a:ext>
            </a:extLst>
          </p:cNvPr>
          <p:cNvSpPr txBox="1"/>
          <p:nvPr/>
        </p:nvSpPr>
        <p:spPr>
          <a:xfrm>
            <a:off x="7930172" y="3329126"/>
            <a:ext cx="51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855ACE31-E7F4-5291-B0B5-3C6D8CFF2495}"/>
              </a:ext>
            </a:extLst>
          </p:cNvPr>
          <p:cNvSpPr txBox="1"/>
          <p:nvPr/>
        </p:nvSpPr>
        <p:spPr>
          <a:xfrm>
            <a:off x="8445646" y="3329126"/>
            <a:ext cx="1026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庫存資料</a:t>
            </a:r>
          </a:p>
        </p:txBody>
      </p:sp>
      <p:cxnSp>
        <p:nvCxnSpPr>
          <p:cNvPr id="92" name="接點: 肘形 91">
            <a:extLst>
              <a:ext uri="{FF2B5EF4-FFF2-40B4-BE49-F238E27FC236}">
                <a16:creationId xmlns:a16="http://schemas.microsoft.com/office/drawing/2014/main" id="{017363AE-194D-FD7D-4489-0A3C2F43EE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51783" y="1316072"/>
            <a:ext cx="1945883" cy="1872802"/>
          </a:xfrm>
          <a:prstGeom prst="bentConnector3">
            <a:avLst>
              <a:gd name="adj1" fmla="val 99756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接點: 肘形 94">
            <a:extLst>
              <a:ext uri="{FF2B5EF4-FFF2-40B4-BE49-F238E27FC236}">
                <a16:creationId xmlns:a16="http://schemas.microsoft.com/office/drawing/2014/main" id="{054B4B8D-0B86-997F-6A55-69BBED31B47C}"/>
              </a:ext>
            </a:extLst>
          </p:cNvPr>
          <p:cNvCxnSpPr/>
          <p:nvPr/>
        </p:nvCxnSpPr>
        <p:spPr>
          <a:xfrm>
            <a:off x="7064188" y="2642949"/>
            <a:ext cx="1461248" cy="581106"/>
          </a:xfrm>
          <a:prstGeom prst="bentConnector3">
            <a:avLst>
              <a:gd name="adj1" fmla="val 996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接點: 肘形 103">
            <a:extLst>
              <a:ext uri="{FF2B5EF4-FFF2-40B4-BE49-F238E27FC236}">
                <a16:creationId xmlns:a16="http://schemas.microsoft.com/office/drawing/2014/main" id="{51899AFF-29C3-B9B3-C750-061E681D91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64188" y="3788795"/>
            <a:ext cx="1461248" cy="480313"/>
          </a:xfrm>
          <a:prstGeom prst="bentConnector3">
            <a:avLst>
              <a:gd name="adj1" fmla="val -30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接點: 肘形 113">
            <a:extLst>
              <a:ext uri="{FF2B5EF4-FFF2-40B4-BE49-F238E27FC236}">
                <a16:creationId xmlns:a16="http://schemas.microsoft.com/office/drawing/2014/main" id="{22D1BDC7-EA6E-5FB6-F6EE-E8B79B5DDD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68883" y="3788794"/>
            <a:ext cx="1972039" cy="1762387"/>
          </a:xfrm>
          <a:prstGeom prst="bentConnector3">
            <a:avLst>
              <a:gd name="adj1" fmla="val 13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276980E3-0018-98AB-B954-B03FFD0906B1}"/>
              </a:ext>
            </a:extLst>
          </p:cNvPr>
          <p:cNvSpPr txBox="1"/>
          <p:nvPr/>
        </p:nvSpPr>
        <p:spPr>
          <a:xfrm>
            <a:off x="7156368" y="5196701"/>
            <a:ext cx="214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目前的存貨資料</a:t>
            </a: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29EA67EC-04C4-6005-6DEB-19EA8164E663}"/>
              </a:ext>
            </a:extLst>
          </p:cNvPr>
          <p:cNvSpPr txBox="1"/>
          <p:nvPr/>
        </p:nvSpPr>
        <p:spPr>
          <a:xfrm>
            <a:off x="7373235" y="959363"/>
            <a:ext cx="1488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新增存貨資料</a:t>
            </a: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B975A9DE-65B9-C7CC-73E6-CF67D2BB2436}"/>
              </a:ext>
            </a:extLst>
          </p:cNvPr>
          <p:cNvSpPr txBox="1"/>
          <p:nvPr/>
        </p:nvSpPr>
        <p:spPr>
          <a:xfrm>
            <a:off x="7077639" y="2348669"/>
            <a:ext cx="1488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修改存貨資料</a:t>
            </a: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224AF556-0BE6-3F77-291E-F0200A3BDA50}"/>
              </a:ext>
            </a:extLst>
          </p:cNvPr>
          <p:cNvSpPr txBox="1"/>
          <p:nvPr/>
        </p:nvSpPr>
        <p:spPr>
          <a:xfrm>
            <a:off x="4034348" y="977640"/>
            <a:ext cx="1488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新增存貨資料</a:t>
            </a:r>
          </a:p>
        </p:txBody>
      </p:sp>
      <p:sp>
        <p:nvSpPr>
          <p:cNvPr id="123" name="內容版面配置區 3">
            <a:extLst>
              <a:ext uri="{FF2B5EF4-FFF2-40B4-BE49-F238E27FC236}">
                <a16:creationId xmlns:a16="http://schemas.microsoft.com/office/drawing/2014/main" id="{F97C4E32-D347-0FF7-D2D4-AFEB19BE08E7}"/>
              </a:ext>
            </a:extLst>
          </p:cNvPr>
          <p:cNvSpPr txBox="1">
            <a:spLocks/>
          </p:cNvSpPr>
          <p:nvPr/>
        </p:nvSpPr>
        <p:spPr>
          <a:xfrm>
            <a:off x="2741774" y="3127961"/>
            <a:ext cx="1389614" cy="79785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chemeClr val="tx1"/>
                </a:solidFill>
              </a:rPr>
              <a:t>管理者</a:t>
            </a: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73BDF264-0124-9B1B-7717-BD861854B22C}"/>
              </a:ext>
            </a:extLst>
          </p:cNvPr>
          <p:cNvCxnSpPr>
            <a:cxnSpLocks/>
          </p:cNvCxnSpPr>
          <p:nvPr/>
        </p:nvCxnSpPr>
        <p:spPr>
          <a:xfrm>
            <a:off x="3630706" y="3925820"/>
            <a:ext cx="1934413" cy="1642137"/>
          </a:xfrm>
          <a:prstGeom prst="bentConnector3">
            <a:avLst>
              <a:gd name="adj1" fmla="val 22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A109DEFC-976B-ED08-3E59-2C6EEF9A0C90}"/>
              </a:ext>
            </a:extLst>
          </p:cNvPr>
          <p:cNvCxnSpPr/>
          <p:nvPr/>
        </p:nvCxnSpPr>
        <p:spPr>
          <a:xfrm>
            <a:off x="3276215" y="2026023"/>
            <a:ext cx="2828750" cy="400051"/>
          </a:xfrm>
          <a:prstGeom prst="bentConnector3">
            <a:avLst>
              <a:gd name="adj1" fmla="val 1000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51D4406-7068-D89A-33E8-2F79F0C99816}"/>
              </a:ext>
            </a:extLst>
          </p:cNvPr>
          <p:cNvSpPr/>
          <p:nvPr/>
        </p:nvSpPr>
        <p:spPr>
          <a:xfrm>
            <a:off x="2307275" y="421203"/>
            <a:ext cx="896470" cy="10174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81EB7A7-E25B-FCBB-1969-412839FD4FC9}"/>
              </a:ext>
            </a:extLst>
          </p:cNvPr>
          <p:cNvCxnSpPr>
            <a:cxnSpLocks/>
          </p:cNvCxnSpPr>
          <p:nvPr/>
        </p:nvCxnSpPr>
        <p:spPr>
          <a:xfrm>
            <a:off x="2307275" y="681179"/>
            <a:ext cx="896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DF865326-3A96-3B21-259D-BA7ED80A1822}"/>
              </a:ext>
            </a:extLst>
          </p:cNvPr>
          <p:cNvSpPr txBox="1"/>
          <p:nvPr/>
        </p:nvSpPr>
        <p:spPr>
          <a:xfrm>
            <a:off x="2612074" y="403274"/>
            <a:ext cx="81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93E006B-215D-04E1-3D78-EE08295DEDD3}"/>
              </a:ext>
            </a:extLst>
          </p:cNvPr>
          <p:cNvSpPr txBox="1"/>
          <p:nvPr/>
        </p:nvSpPr>
        <p:spPr>
          <a:xfrm>
            <a:off x="2307275" y="885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新增進貨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5EDC6068-148F-0D5A-7836-7AE47C25C9F7}"/>
              </a:ext>
            </a:extLst>
          </p:cNvPr>
          <p:cNvCxnSpPr>
            <a:endCxn id="20" idx="0"/>
          </p:cNvCxnSpPr>
          <p:nvPr/>
        </p:nvCxnSpPr>
        <p:spPr>
          <a:xfrm>
            <a:off x="3203745" y="772606"/>
            <a:ext cx="3098435" cy="2114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F4F682E-C8F1-A455-17B4-3D646C5655D6}"/>
              </a:ext>
            </a:extLst>
          </p:cNvPr>
          <p:cNvSpPr txBox="1"/>
          <p:nvPr/>
        </p:nvSpPr>
        <p:spPr>
          <a:xfrm>
            <a:off x="4017722" y="474070"/>
            <a:ext cx="1488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新增存貨資料</a:t>
            </a:r>
          </a:p>
        </p:txBody>
      </p:sp>
    </p:spTree>
    <p:extLst>
      <p:ext uri="{BB962C8B-B14F-4D97-AF65-F5344CB8AC3E}">
        <p14:creationId xmlns:p14="http://schemas.microsoft.com/office/powerpoint/2010/main" val="391496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088923B-26CD-A4A6-CE2F-C4FEA202840C}"/>
              </a:ext>
            </a:extLst>
          </p:cNvPr>
          <p:cNvSpPr/>
          <p:nvPr/>
        </p:nvSpPr>
        <p:spPr>
          <a:xfrm>
            <a:off x="2234442" y="3229973"/>
            <a:ext cx="1586657" cy="565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0AFE3A1-C9CA-3203-4A2A-12AD0994F2AA}"/>
              </a:ext>
            </a:extLst>
          </p:cNvPr>
          <p:cNvCxnSpPr>
            <a:cxnSpLocks/>
          </p:cNvCxnSpPr>
          <p:nvPr/>
        </p:nvCxnSpPr>
        <p:spPr>
          <a:xfrm flipV="1">
            <a:off x="2731931" y="3229973"/>
            <a:ext cx="0" cy="565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AE467E3-F329-8ED7-4193-C8A6E047D25E}"/>
              </a:ext>
            </a:extLst>
          </p:cNvPr>
          <p:cNvSpPr txBox="1"/>
          <p:nvPr/>
        </p:nvSpPr>
        <p:spPr>
          <a:xfrm>
            <a:off x="2282843" y="3355259"/>
            <a:ext cx="49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8907318-5855-11D7-5D8E-9107E9AEA8D3}"/>
              </a:ext>
            </a:extLst>
          </p:cNvPr>
          <p:cNvSpPr txBox="1"/>
          <p:nvPr/>
        </p:nvSpPr>
        <p:spPr>
          <a:xfrm>
            <a:off x="2731931" y="3355605"/>
            <a:ext cx="116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銷售紀錄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01A5E76-5DB6-51BE-431E-03BC296A55C9}"/>
              </a:ext>
            </a:extLst>
          </p:cNvPr>
          <p:cNvSpPr/>
          <p:nvPr/>
        </p:nvSpPr>
        <p:spPr>
          <a:xfrm>
            <a:off x="4985972" y="1731839"/>
            <a:ext cx="1488140" cy="6743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CA2E399-9BD9-7F75-7541-5B48131B0A98}"/>
              </a:ext>
            </a:extLst>
          </p:cNvPr>
          <p:cNvCxnSpPr>
            <a:cxnSpLocks/>
          </p:cNvCxnSpPr>
          <p:nvPr/>
        </p:nvCxnSpPr>
        <p:spPr>
          <a:xfrm>
            <a:off x="4985972" y="2020616"/>
            <a:ext cx="1488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8A0ED2E-E761-0C3A-FE24-CACAE56988BB}"/>
              </a:ext>
            </a:extLst>
          </p:cNvPr>
          <p:cNvSpPr txBox="1"/>
          <p:nvPr/>
        </p:nvSpPr>
        <p:spPr>
          <a:xfrm>
            <a:off x="5030780" y="1731839"/>
            <a:ext cx="136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4.1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CC15C78-9B4A-446F-92CD-01818DF6E761}"/>
              </a:ext>
            </a:extLst>
          </p:cNvPr>
          <p:cNvSpPr txBox="1"/>
          <p:nvPr/>
        </p:nvSpPr>
        <p:spPr>
          <a:xfrm>
            <a:off x="4932129" y="2048803"/>
            <a:ext cx="1649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銷售資料報表系統</a:t>
            </a: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BBDAB4BE-358E-49AC-3CD8-C716A29396E8}"/>
              </a:ext>
            </a:extLst>
          </p:cNvPr>
          <p:cNvSpPr/>
          <p:nvPr/>
        </p:nvSpPr>
        <p:spPr>
          <a:xfrm>
            <a:off x="4969777" y="4636530"/>
            <a:ext cx="1488140" cy="6743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B02F73FF-A8F2-3A0D-4B02-87B40D205DC1}"/>
              </a:ext>
            </a:extLst>
          </p:cNvPr>
          <p:cNvCxnSpPr>
            <a:cxnSpLocks/>
          </p:cNvCxnSpPr>
          <p:nvPr/>
        </p:nvCxnSpPr>
        <p:spPr>
          <a:xfrm>
            <a:off x="4969777" y="4925307"/>
            <a:ext cx="1488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1E7BF83-72F1-9189-A227-FFEC708643C6}"/>
              </a:ext>
            </a:extLst>
          </p:cNvPr>
          <p:cNvSpPr txBox="1"/>
          <p:nvPr/>
        </p:nvSpPr>
        <p:spPr>
          <a:xfrm>
            <a:off x="5014585" y="4636530"/>
            <a:ext cx="136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4.2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6AB2649-4836-8AA3-6F52-75E63A399B1B}"/>
              </a:ext>
            </a:extLst>
          </p:cNvPr>
          <p:cNvSpPr txBox="1"/>
          <p:nvPr/>
        </p:nvSpPr>
        <p:spPr>
          <a:xfrm>
            <a:off x="4882867" y="4958575"/>
            <a:ext cx="1649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/>
              <a:t>營業額報表系統</a:t>
            </a: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3BFFEF50-4BB6-F1C6-1CD0-ED4E7526266D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3405084" y="1671490"/>
            <a:ext cx="1181170" cy="19357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id="{3865FBE8-067F-8B1E-CDF9-701E12AD181A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3377856" y="3445773"/>
            <a:ext cx="1241836" cy="1942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內容版面配置區 3">
            <a:extLst>
              <a:ext uri="{FF2B5EF4-FFF2-40B4-BE49-F238E27FC236}">
                <a16:creationId xmlns:a16="http://schemas.microsoft.com/office/drawing/2014/main" id="{2562353B-CE23-9E38-58FE-33EE131FD354}"/>
              </a:ext>
            </a:extLst>
          </p:cNvPr>
          <p:cNvSpPr txBox="1">
            <a:spLocks/>
          </p:cNvSpPr>
          <p:nvPr/>
        </p:nvSpPr>
        <p:spPr>
          <a:xfrm>
            <a:off x="7925336" y="3150143"/>
            <a:ext cx="1389614" cy="79785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chemeClr val="tx1"/>
                </a:solidFill>
              </a:rPr>
              <a:t>管理者</a:t>
            </a:r>
          </a:p>
        </p:txBody>
      </p: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5D2CF757-54C6-ED9E-FC83-61234F5CB164}"/>
              </a:ext>
            </a:extLst>
          </p:cNvPr>
          <p:cNvCxnSpPr>
            <a:cxnSpLocks/>
          </p:cNvCxnSpPr>
          <p:nvPr/>
        </p:nvCxnSpPr>
        <p:spPr>
          <a:xfrm>
            <a:off x="6483839" y="2011668"/>
            <a:ext cx="2294316" cy="1142770"/>
          </a:xfrm>
          <a:prstGeom prst="bentConnector3">
            <a:avLst>
              <a:gd name="adj1" fmla="val 1000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接點: 肘形 77">
            <a:extLst>
              <a:ext uri="{FF2B5EF4-FFF2-40B4-BE49-F238E27FC236}">
                <a16:creationId xmlns:a16="http://schemas.microsoft.com/office/drawing/2014/main" id="{1BCA1BCD-C692-2B1E-4E3C-B15525170268}"/>
              </a:ext>
            </a:extLst>
          </p:cNvPr>
          <p:cNvCxnSpPr>
            <a:cxnSpLocks/>
          </p:cNvCxnSpPr>
          <p:nvPr/>
        </p:nvCxnSpPr>
        <p:spPr>
          <a:xfrm rot="10800000">
            <a:off x="6483840" y="2156343"/>
            <a:ext cx="2136303" cy="998095"/>
          </a:xfrm>
          <a:prstGeom prst="bentConnector3">
            <a:avLst>
              <a:gd name="adj1" fmla="val 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接點: 肘形 98">
            <a:extLst>
              <a:ext uri="{FF2B5EF4-FFF2-40B4-BE49-F238E27FC236}">
                <a16:creationId xmlns:a16="http://schemas.microsoft.com/office/drawing/2014/main" id="{5E91167C-4EA8-C211-1015-56CD9A220BE6}"/>
              </a:ext>
            </a:extLst>
          </p:cNvPr>
          <p:cNvCxnSpPr>
            <a:cxnSpLocks/>
          </p:cNvCxnSpPr>
          <p:nvPr/>
        </p:nvCxnSpPr>
        <p:spPr>
          <a:xfrm flipV="1">
            <a:off x="6457917" y="3948002"/>
            <a:ext cx="2162226" cy="998315"/>
          </a:xfrm>
          <a:prstGeom prst="bentConnector3">
            <a:avLst>
              <a:gd name="adj1" fmla="val 1001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接點: 肘形 101">
            <a:extLst>
              <a:ext uri="{FF2B5EF4-FFF2-40B4-BE49-F238E27FC236}">
                <a16:creationId xmlns:a16="http://schemas.microsoft.com/office/drawing/2014/main" id="{93B7F817-F237-4A37-934D-53A8C3D9A1E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45491" y="3948002"/>
            <a:ext cx="2332664" cy="1113580"/>
          </a:xfrm>
          <a:prstGeom prst="bentConnector3">
            <a:avLst>
              <a:gd name="adj1" fmla="val 11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9D44069F-171D-1060-1B24-DDBAE07F1CAD}"/>
              </a:ext>
            </a:extLst>
          </p:cNvPr>
          <p:cNvSpPr txBox="1"/>
          <p:nvPr/>
        </p:nvSpPr>
        <p:spPr>
          <a:xfrm>
            <a:off x="3174464" y="1712384"/>
            <a:ext cx="182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餐點銷售資料</a:t>
            </a: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07C29C08-CE2F-08EE-CAA2-8EDCBD096AB6}"/>
              </a:ext>
            </a:extLst>
          </p:cNvPr>
          <p:cNvSpPr txBox="1"/>
          <p:nvPr/>
        </p:nvSpPr>
        <p:spPr>
          <a:xfrm>
            <a:off x="3581434" y="4694029"/>
            <a:ext cx="115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營業額</a:t>
            </a:r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3573467C-4560-1FBE-5C99-C484A94A0D48}"/>
              </a:ext>
            </a:extLst>
          </p:cNvPr>
          <p:cNvSpPr txBox="1"/>
          <p:nvPr/>
        </p:nvSpPr>
        <p:spPr>
          <a:xfrm>
            <a:off x="7003557" y="2151828"/>
            <a:ext cx="138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報表要求</a:t>
            </a:r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5EFA1446-203D-C1C1-C2CF-8983F1AE305A}"/>
              </a:ext>
            </a:extLst>
          </p:cNvPr>
          <p:cNvSpPr txBox="1"/>
          <p:nvPr/>
        </p:nvSpPr>
        <p:spPr>
          <a:xfrm>
            <a:off x="6697444" y="1677973"/>
            <a:ext cx="206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銷售資料報表</a:t>
            </a:r>
            <a:r>
              <a:rPr lang="zh-TW" altLang="en-US" dirty="0"/>
              <a:t>生成</a:t>
            </a:r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44486005-5A13-8D35-3668-2F700A1F7BC4}"/>
              </a:ext>
            </a:extLst>
          </p:cNvPr>
          <p:cNvSpPr txBox="1"/>
          <p:nvPr/>
        </p:nvSpPr>
        <p:spPr>
          <a:xfrm>
            <a:off x="7003557" y="5037694"/>
            <a:ext cx="138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報表要求</a:t>
            </a:r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063A681F-0652-F1F3-679A-F07419C9D4F3}"/>
              </a:ext>
            </a:extLst>
          </p:cNvPr>
          <p:cNvSpPr txBox="1"/>
          <p:nvPr/>
        </p:nvSpPr>
        <p:spPr>
          <a:xfrm>
            <a:off x="6455174" y="4598624"/>
            <a:ext cx="263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盈餘、進貨報表生成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701EB81-E1AE-9A5F-0D2D-39B91AD4C18C}"/>
              </a:ext>
            </a:extLst>
          </p:cNvPr>
          <p:cNvCxnSpPr>
            <a:cxnSpLocks/>
          </p:cNvCxnSpPr>
          <p:nvPr/>
        </p:nvCxnSpPr>
        <p:spPr>
          <a:xfrm flipH="1" flipV="1">
            <a:off x="5710878" y="3659075"/>
            <a:ext cx="1225" cy="9891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DDCA48E-BF8A-0727-E38B-EE2FE48C86C0}"/>
              </a:ext>
            </a:extLst>
          </p:cNvPr>
          <p:cNvSpPr txBox="1"/>
          <p:nvPr/>
        </p:nvSpPr>
        <p:spPr>
          <a:xfrm>
            <a:off x="5682425" y="3963137"/>
            <a:ext cx="138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進貨成本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907AB58-D5ED-A0ED-764A-E7B8F0DC5AE5}"/>
              </a:ext>
            </a:extLst>
          </p:cNvPr>
          <p:cNvSpPr/>
          <p:nvPr/>
        </p:nvSpPr>
        <p:spPr>
          <a:xfrm>
            <a:off x="4914286" y="3096170"/>
            <a:ext cx="1586657" cy="565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B00F52B-151F-DE64-D6B4-A1865418E1C4}"/>
              </a:ext>
            </a:extLst>
          </p:cNvPr>
          <p:cNvCxnSpPr>
            <a:cxnSpLocks/>
          </p:cNvCxnSpPr>
          <p:nvPr/>
        </p:nvCxnSpPr>
        <p:spPr>
          <a:xfrm flipV="1">
            <a:off x="5411775" y="3096170"/>
            <a:ext cx="0" cy="565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8DB48D0-1FD4-8C67-8221-129B2A2CE6AB}"/>
              </a:ext>
            </a:extLst>
          </p:cNvPr>
          <p:cNvSpPr txBox="1"/>
          <p:nvPr/>
        </p:nvSpPr>
        <p:spPr>
          <a:xfrm>
            <a:off x="4962687" y="3221456"/>
            <a:ext cx="49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B20098C-D17F-9374-F661-697A85D97EE3}"/>
              </a:ext>
            </a:extLst>
          </p:cNvPr>
          <p:cNvSpPr txBox="1"/>
          <p:nvPr/>
        </p:nvSpPr>
        <p:spPr>
          <a:xfrm>
            <a:off x="5411775" y="3221802"/>
            <a:ext cx="116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進貨紀錄</a:t>
            </a:r>
          </a:p>
        </p:txBody>
      </p:sp>
    </p:spTree>
    <p:extLst>
      <p:ext uri="{BB962C8B-B14F-4D97-AF65-F5344CB8AC3E}">
        <p14:creationId xmlns:p14="http://schemas.microsoft.com/office/powerpoint/2010/main" val="319959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39AD9AD1-A0A2-3346-69AB-41A3ED8CA718}"/>
              </a:ext>
            </a:extLst>
          </p:cNvPr>
          <p:cNvSpPr/>
          <p:nvPr/>
        </p:nvSpPr>
        <p:spPr>
          <a:xfrm>
            <a:off x="4979722" y="2957559"/>
            <a:ext cx="1488140" cy="6743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16283DB-E83F-B1DA-CEA8-7686AF50B82E}"/>
              </a:ext>
            </a:extLst>
          </p:cNvPr>
          <p:cNvCxnSpPr>
            <a:cxnSpLocks/>
          </p:cNvCxnSpPr>
          <p:nvPr/>
        </p:nvCxnSpPr>
        <p:spPr>
          <a:xfrm>
            <a:off x="4979722" y="3246336"/>
            <a:ext cx="1488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0F8A2FDD-3194-3D76-587F-944796F00BDB}"/>
              </a:ext>
            </a:extLst>
          </p:cNvPr>
          <p:cNvSpPr txBox="1"/>
          <p:nvPr/>
        </p:nvSpPr>
        <p:spPr>
          <a:xfrm>
            <a:off x="5024530" y="2957559"/>
            <a:ext cx="1362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</a:p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6234869-E7EB-B613-C47D-7912F7189B24}"/>
              </a:ext>
            </a:extLst>
          </p:cNvPr>
          <p:cNvSpPr txBox="1"/>
          <p:nvPr/>
        </p:nvSpPr>
        <p:spPr>
          <a:xfrm>
            <a:off x="4961783" y="3288863"/>
            <a:ext cx="1488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/>
              <a:t>新增進貨</a:t>
            </a:r>
          </a:p>
        </p:txBody>
      </p:sp>
      <p:sp>
        <p:nvSpPr>
          <p:cNvPr id="8" name="內容版面配置區 3">
            <a:extLst>
              <a:ext uri="{FF2B5EF4-FFF2-40B4-BE49-F238E27FC236}">
                <a16:creationId xmlns:a16="http://schemas.microsoft.com/office/drawing/2014/main" id="{D2DB93C9-6DB4-5786-86D1-678FDD8C7953}"/>
              </a:ext>
            </a:extLst>
          </p:cNvPr>
          <p:cNvSpPr txBox="1">
            <a:spLocks/>
          </p:cNvSpPr>
          <p:nvPr/>
        </p:nvSpPr>
        <p:spPr>
          <a:xfrm>
            <a:off x="913907" y="2956765"/>
            <a:ext cx="1389614" cy="79785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chemeClr val="tx1"/>
                </a:solidFill>
              </a:rPr>
              <a:t>管理者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9DC52C9-996F-3CE2-B428-9E36250C6C89}"/>
              </a:ext>
            </a:extLst>
          </p:cNvPr>
          <p:cNvCxnSpPr>
            <a:cxnSpLocks/>
          </p:cNvCxnSpPr>
          <p:nvPr/>
        </p:nvCxnSpPr>
        <p:spPr>
          <a:xfrm>
            <a:off x="2303521" y="3421252"/>
            <a:ext cx="2687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內容版面配置區 3">
            <a:extLst>
              <a:ext uri="{FF2B5EF4-FFF2-40B4-BE49-F238E27FC236}">
                <a16:creationId xmlns:a16="http://schemas.microsoft.com/office/drawing/2014/main" id="{5C773D9A-E5F2-CE4C-FB02-68083E0D49B2}"/>
              </a:ext>
            </a:extLst>
          </p:cNvPr>
          <p:cNvSpPr txBox="1">
            <a:spLocks/>
          </p:cNvSpPr>
          <p:nvPr/>
        </p:nvSpPr>
        <p:spPr>
          <a:xfrm>
            <a:off x="9654904" y="2951037"/>
            <a:ext cx="1389614" cy="79785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chemeClr val="tx1"/>
                </a:solidFill>
              </a:rPr>
              <a:t>供應商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6294CDD-1CE2-9D7A-E756-BE37CC836EB5}"/>
              </a:ext>
            </a:extLst>
          </p:cNvPr>
          <p:cNvCxnSpPr>
            <a:cxnSpLocks/>
          </p:cNvCxnSpPr>
          <p:nvPr/>
        </p:nvCxnSpPr>
        <p:spPr>
          <a:xfrm>
            <a:off x="6467862" y="3236363"/>
            <a:ext cx="3187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4067D9C-21C9-FC6D-0274-EEB6766D42BF}"/>
              </a:ext>
            </a:extLst>
          </p:cNvPr>
          <p:cNvCxnSpPr>
            <a:cxnSpLocks/>
          </p:cNvCxnSpPr>
          <p:nvPr/>
        </p:nvCxnSpPr>
        <p:spPr>
          <a:xfrm flipH="1">
            <a:off x="6472423" y="3456491"/>
            <a:ext cx="3182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60E7E76-D389-F742-E0E1-557F86E6DAC9}"/>
              </a:ext>
            </a:extLst>
          </p:cNvPr>
          <p:cNvSpPr txBox="1"/>
          <p:nvPr/>
        </p:nvSpPr>
        <p:spPr>
          <a:xfrm>
            <a:off x="2650765" y="3015033"/>
            <a:ext cx="2034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叫貨要求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CB400A6-9DE3-38A8-4D87-950E1EC742D3}"/>
              </a:ext>
            </a:extLst>
          </p:cNvPr>
          <p:cNvSpPr txBox="1"/>
          <p:nvPr/>
        </p:nvSpPr>
        <p:spPr>
          <a:xfrm>
            <a:off x="7247795" y="3456491"/>
            <a:ext cx="2034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廠商提供商品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D9A9F37-13AF-A1D5-0022-623931F62E8F}"/>
              </a:ext>
            </a:extLst>
          </p:cNvPr>
          <p:cNvSpPr txBox="1"/>
          <p:nvPr/>
        </p:nvSpPr>
        <p:spPr>
          <a:xfrm>
            <a:off x="7247794" y="2836253"/>
            <a:ext cx="2034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店家所需商品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FC20F400-6765-80B0-CD19-87AE11DD8F60}"/>
              </a:ext>
            </a:extLst>
          </p:cNvPr>
          <p:cNvSpPr/>
          <p:nvPr/>
        </p:nvSpPr>
        <p:spPr>
          <a:xfrm>
            <a:off x="5268584" y="5003941"/>
            <a:ext cx="896470" cy="10174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A89D6B43-A9F5-151E-B4EC-4C2B998F7F7A}"/>
              </a:ext>
            </a:extLst>
          </p:cNvPr>
          <p:cNvCxnSpPr>
            <a:cxnSpLocks/>
          </p:cNvCxnSpPr>
          <p:nvPr/>
        </p:nvCxnSpPr>
        <p:spPr>
          <a:xfrm>
            <a:off x="5268584" y="5263917"/>
            <a:ext cx="896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4B8350F-B19F-B47B-A803-F517216698D2}"/>
              </a:ext>
            </a:extLst>
          </p:cNvPr>
          <p:cNvSpPr txBox="1"/>
          <p:nvPr/>
        </p:nvSpPr>
        <p:spPr>
          <a:xfrm>
            <a:off x="5573383" y="4952885"/>
            <a:ext cx="81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0A340BA-8A49-AACF-CCB2-3E27981481FE}"/>
              </a:ext>
            </a:extLst>
          </p:cNvPr>
          <p:cNvSpPr txBox="1"/>
          <p:nvPr/>
        </p:nvSpPr>
        <p:spPr>
          <a:xfrm>
            <a:off x="5260428" y="54534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庫存系統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B4A6B56-34F7-99EC-078C-47ACC3E5A754}"/>
              </a:ext>
            </a:extLst>
          </p:cNvPr>
          <p:cNvCxnSpPr>
            <a:cxnSpLocks/>
          </p:cNvCxnSpPr>
          <p:nvPr/>
        </p:nvCxnSpPr>
        <p:spPr>
          <a:xfrm>
            <a:off x="5746475" y="3627417"/>
            <a:ext cx="0" cy="137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B8D1EC3-2392-CE0F-9D72-383F78ABC5DB}"/>
              </a:ext>
            </a:extLst>
          </p:cNvPr>
          <p:cNvSpPr txBox="1"/>
          <p:nvPr/>
        </p:nvSpPr>
        <p:spPr>
          <a:xfrm>
            <a:off x="5746475" y="4167167"/>
            <a:ext cx="2034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增加的存庫資料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C3629CD-5B6E-AAFF-6504-F14108C189E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705854" y="1945341"/>
            <a:ext cx="0" cy="101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4E48C9A-CABB-AE62-EE33-95A1913AB686}"/>
              </a:ext>
            </a:extLst>
          </p:cNvPr>
          <p:cNvSpPr txBox="1"/>
          <p:nvPr/>
        </p:nvSpPr>
        <p:spPr>
          <a:xfrm>
            <a:off x="5361526" y="2195856"/>
            <a:ext cx="2034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進貨資訊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5413B6-CFDC-C61B-0B06-D558E8776911}"/>
              </a:ext>
            </a:extLst>
          </p:cNvPr>
          <p:cNvSpPr/>
          <p:nvPr/>
        </p:nvSpPr>
        <p:spPr>
          <a:xfrm>
            <a:off x="4912525" y="1369994"/>
            <a:ext cx="1586657" cy="565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0847185-1126-476A-CB6E-20AAF7A44C46}"/>
              </a:ext>
            </a:extLst>
          </p:cNvPr>
          <p:cNvCxnSpPr>
            <a:cxnSpLocks/>
          </p:cNvCxnSpPr>
          <p:nvPr/>
        </p:nvCxnSpPr>
        <p:spPr>
          <a:xfrm flipV="1">
            <a:off x="5410014" y="1369994"/>
            <a:ext cx="0" cy="565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5E1A07B-7F79-5278-E207-700BA929CA76}"/>
              </a:ext>
            </a:extLst>
          </p:cNvPr>
          <p:cNvSpPr txBox="1"/>
          <p:nvPr/>
        </p:nvSpPr>
        <p:spPr>
          <a:xfrm>
            <a:off x="4960926" y="1495280"/>
            <a:ext cx="49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17148C7-A5D0-1BBC-9D53-CDC119459A1E}"/>
              </a:ext>
            </a:extLst>
          </p:cNvPr>
          <p:cNvSpPr txBox="1"/>
          <p:nvPr/>
        </p:nvSpPr>
        <p:spPr>
          <a:xfrm>
            <a:off x="5410014" y="1495626"/>
            <a:ext cx="116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進貨紀錄</a:t>
            </a:r>
          </a:p>
        </p:txBody>
      </p:sp>
    </p:spTree>
    <p:extLst>
      <p:ext uri="{BB962C8B-B14F-4D97-AF65-F5344CB8AC3E}">
        <p14:creationId xmlns:p14="http://schemas.microsoft.com/office/powerpoint/2010/main" val="298827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397</Words>
  <Application>Microsoft Office PowerPoint</Application>
  <PresentationFormat>寬螢幕</PresentationFormat>
  <Paragraphs>164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6657</dc:creator>
  <cp:lastModifiedBy>6657</cp:lastModifiedBy>
  <cp:revision>29</cp:revision>
  <dcterms:created xsi:type="dcterms:W3CDTF">2023-04-28T07:34:35Z</dcterms:created>
  <dcterms:modified xsi:type="dcterms:W3CDTF">2023-06-06T08:01:56Z</dcterms:modified>
</cp:coreProperties>
</file>