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B9A9E-2E27-487A-B4D8-BFD08AACCE48}" v="177" dt="2023-05-25T07:09:08.501"/>
    <p1510:client id="{4375D1BE-43E1-454D-8C0F-1E1B6864C63F}" v="160" dt="2023-05-25T16:24:54.035"/>
    <p1510:client id="{51334159-8143-488C-AB7E-0683D94CB207}" v="106" dt="2023-05-03T14:49:54.646"/>
    <p1510:client id="{87B26B17-5425-4294-BF95-FEDABD1EE05C}" v="972" dt="2023-05-02T08:56:53.090"/>
    <p1510:client id="{A4B722D3-586F-4A74-87BC-998E91D14974}" v="46" dt="2023-05-11T10:46:02.306"/>
    <p1510:client id="{D3B10C3F-1C14-40C1-945C-6754544055C9}" v="197" dt="2023-05-22T14:45:0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C6DE16-BF00-187F-7D6E-AFE2273B90D4}"/>
              </a:ext>
            </a:extLst>
          </p:cNvPr>
          <p:cNvSpPr/>
          <p:nvPr/>
        </p:nvSpPr>
        <p:spPr>
          <a:xfrm>
            <a:off x="5421330" y="720322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店員</a:t>
            </a:r>
            <a:endParaRPr lang="zh-TW" alt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89CA8C-5F99-0C4D-C03D-F630D2C17935}"/>
              </a:ext>
            </a:extLst>
          </p:cNvPr>
          <p:cNvSpPr/>
          <p:nvPr/>
        </p:nvSpPr>
        <p:spPr>
          <a:xfrm>
            <a:off x="1783144" y="782442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供應商</a:t>
            </a:r>
            <a:endParaRPr lang="zh-TW" altLang="en-US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E2F161-45D2-2CC6-F826-2BFF105DC7A9}"/>
              </a:ext>
            </a:extLst>
          </p:cNvPr>
          <p:cNvSpPr/>
          <p:nvPr/>
        </p:nvSpPr>
        <p:spPr>
          <a:xfrm>
            <a:off x="1820741" y="5171870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進貨紀錄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E97F75EC-D8C2-E89F-BBA8-0BEB08CB00C4}"/>
              </a:ext>
            </a:extLst>
          </p:cNvPr>
          <p:cNvSpPr/>
          <p:nvPr/>
        </p:nvSpPr>
        <p:spPr>
          <a:xfrm>
            <a:off x="9526854" y="1114855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點餐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4DC0E4B9-A086-08FF-C903-B1D45A6ED0C0}"/>
              </a:ext>
            </a:extLst>
          </p:cNvPr>
          <p:cNvSpPr/>
          <p:nvPr/>
        </p:nvSpPr>
        <p:spPr>
          <a:xfrm>
            <a:off x="1783116" y="2806351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6" name="流程圖: 決策 15">
            <a:extLst>
              <a:ext uri="{FF2B5EF4-FFF2-40B4-BE49-F238E27FC236}">
                <a16:creationId xmlns:a16="http://schemas.microsoft.com/office/drawing/2014/main" id="{EC7B9712-DE0B-8C8B-B2CD-C01B2254BD19}"/>
              </a:ext>
            </a:extLst>
          </p:cNvPr>
          <p:cNvSpPr/>
          <p:nvPr/>
        </p:nvSpPr>
        <p:spPr>
          <a:xfrm>
            <a:off x="7001613" y="4982908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消耗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99A8F6D-E54F-691A-194B-D68B6C4D8B75}"/>
              </a:ext>
            </a:extLst>
          </p:cNvPr>
          <p:cNvSpPr/>
          <p:nvPr/>
        </p:nvSpPr>
        <p:spPr>
          <a:xfrm>
            <a:off x="4011315" y="-3480"/>
            <a:ext cx="1408252" cy="655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>
                <a:solidFill>
                  <a:schemeClr val="tx1"/>
                </a:solidFill>
                <a:ea typeface="新細明體"/>
                <a:cs typeface="Calibri"/>
              </a:rPr>
              <a:t>員工ID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3839461-6F77-19A2-2F01-A35637F78490}"/>
              </a:ext>
            </a:extLst>
          </p:cNvPr>
          <p:cNvSpPr/>
          <p:nvPr/>
        </p:nvSpPr>
        <p:spPr>
          <a:xfrm>
            <a:off x="5098240" y="183156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姓名</a:t>
            </a:r>
            <a:endParaRPr lang="zh-TW" altLang="en-US" u="sng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07B90E2-B630-1E9E-D853-CCA43D03FD77}"/>
              </a:ext>
            </a:extLst>
          </p:cNvPr>
          <p:cNvSpPr/>
          <p:nvPr/>
        </p:nvSpPr>
        <p:spPr>
          <a:xfrm>
            <a:off x="9584090" y="112734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訂單編號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3D86B2B-210D-B9E0-7A48-05618B101549}"/>
              </a:ext>
            </a:extLst>
          </p:cNvPr>
          <p:cNvSpPr/>
          <p:nvPr/>
        </p:nvSpPr>
        <p:spPr>
          <a:xfrm>
            <a:off x="8585169" y="5817914"/>
            <a:ext cx="1012784" cy="482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品名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F9AFE30-64D0-3DEA-6C89-64322EBDFA87}"/>
              </a:ext>
            </a:extLst>
          </p:cNvPr>
          <p:cNvSpPr/>
          <p:nvPr/>
        </p:nvSpPr>
        <p:spPr>
          <a:xfrm>
            <a:off x="4217123" y="1404732"/>
            <a:ext cx="1012784" cy="482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職位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720118-6E8E-E871-7B67-07418A7CB723}"/>
              </a:ext>
            </a:extLst>
          </p:cNvPr>
          <p:cNvSpPr/>
          <p:nvPr/>
        </p:nvSpPr>
        <p:spPr>
          <a:xfrm>
            <a:off x="9947409" y="5176084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 panose="020F0502020204030204"/>
              </a:rPr>
              <a:t>餐點</a:t>
            </a:r>
            <a:endParaRPr lang="zh-TW" altLang="en-US" dirty="0">
              <a:solidFill>
                <a:schemeClr val="tx1"/>
              </a:solidFill>
              <a:ea typeface="新細明體"/>
              <a:cs typeface="Calibri" panose="020F0502020204030204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527CD3A-3EA4-474B-7C2A-881965877D97}"/>
              </a:ext>
            </a:extLst>
          </p:cNvPr>
          <p:cNvCxnSpPr/>
          <p:nvPr/>
        </p:nvCxnSpPr>
        <p:spPr>
          <a:xfrm flipV="1">
            <a:off x="5186766" y="1257585"/>
            <a:ext cx="386667" cy="30716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AF8A3E1-0C2E-A0E3-372D-E2AA4AD99CC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657683" y="1268167"/>
            <a:ext cx="201499" cy="5634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157E6BC-D97A-B2DC-BBE3-41EFBD903016}"/>
              </a:ext>
            </a:extLst>
          </p:cNvPr>
          <p:cNvCxnSpPr>
            <a:cxnSpLocks/>
          </p:cNvCxnSpPr>
          <p:nvPr/>
        </p:nvCxnSpPr>
        <p:spPr>
          <a:xfrm flipH="1" flipV="1">
            <a:off x="5440174" y="345515"/>
            <a:ext cx="422646" cy="3551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993D5609-7588-4B4B-C19A-AEDDDB2B4FAC}"/>
              </a:ext>
            </a:extLst>
          </p:cNvPr>
          <p:cNvSpPr/>
          <p:nvPr/>
        </p:nvSpPr>
        <p:spPr>
          <a:xfrm>
            <a:off x="10849450" y="740206"/>
            <a:ext cx="1270527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總金額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B015BE2-DC80-9879-0891-23C3C2DB3374}"/>
              </a:ext>
            </a:extLst>
          </p:cNvPr>
          <p:cNvSpPr/>
          <p:nvPr/>
        </p:nvSpPr>
        <p:spPr>
          <a:xfrm>
            <a:off x="10993535" y="1497241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時間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3494182-BDCA-0E9E-65E9-FD8EA73C04F3}"/>
              </a:ext>
            </a:extLst>
          </p:cNvPr>
          <p:cNvSpPr/>
          <p:nvPr/>
        </p:nvSpPr>
        <p:spPr>
          <a:xfrm>
            <a:off x="9683359" y="6092986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類別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43E8663-781A-892D-288D-438147D3A68A}"/>
              </a:ext>
            </a:extLst>
          </p:cNvPr>
          <p:cNvSpPr/>
          <p:nvPr/>
        </p:nvSpPr>
        <p:spPr>
          <a:xfrm>
            <a:off x="10868690" y="6135320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金額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F308D51-2D09-CD23-8862-F1A8042C13B5}"/>
              </a:ext>
            </a:extLst>
          </p:cNvPr>
          <p:cNvSpPr/>
          <p:nvPr/>
        </p:nvSpPr>
        <p:spPr>
          <a:xfrm>
            <a:off x="10963940" y="553206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食材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EEF5913E-BBBB-B1D5-B649-64D87F9E6DD7}"/>
              </a:ext>
            </a:extLst>
          </p:cNvPr>
          <p:cNvSpPr/>
          <p:nvPr/>
        </p:nvSpPr>
        <p:spPr>
          <a:xfrm>
            <a:off x="4895270" y="596973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>
                <a:solidFill>
                  <a:schemeClr val="tx1"/>
                </a:solidFill>
                <a:ea typeface="新細明體"/>
                <a:cs typeface="Calibri"/>
              </a:rPr>
              <a:t>食材編號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5746974-4BDB-9697-B0EB-C928AF1988B6}"/>
              </a:ext>
            </a:extLst>
          </p:cNvPr>
          <p:cNvSpPr/>
          <p:nvPr/>
        </p:nvSpPr>
        <p:spPr>
          <a:xfrm>
            <a:off x="6013888" y="6099150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目前存量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AA623159-0261-7D29-63B7-7F5DD778CB9B}"/>
              </a:ext>
            </a:extLst>
          </p:cNvPr>
          <p:cNvSpPr/>
          <p:nvPr/>
        </p:nvSpPr>
        <p:spPr>
          <a:xfrm>
            <a:off x="983857" y="7106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>
                <a:solidFill>
                  <a:schemeClr val="tx1"/>
                </a:solidFill>
                <a:ea typeface="新細明體"/>
                <a:cs typeface="Calibri"/>
              </a:rPr>
              <a:t>公司編號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67A291A-2934-3EE8-1780-8D66A403CD57}"/>
              </a:ext>
            </a:extLst>
          </p:cNvPr>
          <p:cNvSpPr/>
          <p:nvPr/>
        </p:nvSpPr>
        <p:spPr>
          <a:xfrm>
            <a:off x="105441" y="54731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公司名稱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4BC6D98-AD01-0C70-33B2-503C0742F0E7}"/>
              </a:ext>
            </a:extLst>
          </p:cNvPr>
          <p:cNvSpPr/>
          <p:nvPr/>
        </p:nvSpPr>
        <p:spPr>
          <a:xfrm>
            <a:off x="306523" y="115056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電話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B8C7E62-021B-476B-AFC4-9C5534BD5F3F}"/>
              </a:ext>
            </a:extLst>
          </p:cNvPr>
          <p:cNvCxnSpPr>
            <a:cxnSpLocks/>
          </p:cNvCxnSpPr>
          <p:nvPr/>
        </p:nvCxnSpPr>
        <p:spPr>
          <a:xfrm flipV="1">
            <a:off x="2248687" y="1301050"/>
            <a:ext cx="1435" cy="15320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34B9CF7-019A-AF3C-F1E1-6107501A0D45}"/>
              </a:ext>
            </a:extLst>
          </p:cNvPr>
          <p:cNvCxnSpPr>
            <a:cxnSpLocks/>
          </p:cNvCxnSpPr>
          <p:nvPr/>
        </p:nvCxnSpPr>
        <p:spPr>
          <a:xfrm flipH="1" flipV="1">
            <a:off x="2352997" y="1307688"/>
            <a:ext cx="11266" cy="154669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B41B276-573F-9FE9-E783-EBF8996B9B1C}"/>
              </a:ext>
            </a:extLst>
          </p:cNvPr>
          <p:cNvCxnSpPr>
            <a:cxnSpLocks/>
          </p:cNvCxnSpPr>
          <p:nvPr/>
        </p:nvCxnSpPr>
        <p:spPr>
          <a:xfrm flipV="1">
            <a:off x="2297515" y="3649418"/>
            <a:ext cx="5668" cy="14819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35C3EC4-3ED5-5912-3C1D-BB87E7CC37CC}"/>
              </a:ext>
            </a:extLst>
          </p:cNvPr>
          <p:cNvSpPr txBox="1"/>
          <p:nvPr/>
        </p:nvSpPr>
        <p:spPr>
          <a:xfrm>
            <a:off x="2363257" y="1302807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1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12972C0-26D2-F3A7-9B36-47A02C587AC6}"/>
              </a:ext>
            </a:extLst>
          </p:cNvPr>
          <p:cNvSpPr txBox="1"/>
          <p:nvPr/>
        </p:nvSpPr>
        <p:spPr>
          <a:xfrm>
            <a:off x="2289173" y="4827056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N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C599DEC-1114-F26C-5521-C042DD9D0CF8}"/>
              </a:ext>
            </a:extLst>
          </p:cNvPr>
          <p:cNvCxnSpPr>
            <a:cxnSpLocks/>
          </p:cNvCxnSpPr>
          <p:nvPr/>
        </p:nvCxnSpPr>
        <p:spPr>
          <a:xfrm flipV="1">
            <a:off x="2854681" y="5383878"/>
            <a:ext cx="829695" cy="1672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0629D72-6628-01CD-3C81-FB72A6510167}"/>
              </a:ext>
            </a:extLst>
          </p:cNvPr>
          <p:cNvCxnSpPr>
            <a:cxnSpLocks/>
          </p:cNvCxnSpPr>
          <p:nvPr/>
        </p:nvCxnSpPr>
        <p:spPr>
          <a:xfrm>
            <a:off x="7955846" y="5295443"/>
            <a:ext cx="1966397" cy="373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02EBE14-CB44-7036-4160-245A3D1634E0}"/>
              </a:ext>
            </a:extLst>
          </p:cNvPr>
          <p:cNvCxnSpPr>
            <a:cxnSpLocks/>
          </p:cNvCxnSpPr>
          <p:nvPr/>
        </p:nvCxnSpPr>
        <p:spPr>
          <a:xfrm>
            <a:off x="10104832" y="1941570"/>
            <a:ext cx="154871" cy="32366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9106723-03CD-80BB-FCB7-5DBDEB54024A}"/>
              </a:ext>
            </a:extLst>
          </p:cNvPr>
          <p:cNvCxnSpPr>
            <a:cxnSpLocks/>
          </p:cNvCxnSpPr>
          <p:nvPr/>
        </p:nvCxnSpPr>
        <p:spPr>
          <a:xfrm flipH="1" flipV="1">
            <a:off x="6398406" y="1043359"/>
            <a:ext cx="3110723" cy="49429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9168AC7-3515-E7F8-FD56-D7FF96626777}"/>
              </a:ext>
            </a:extLst>
          </p:cNvPr>
          <p:cNvCxnSpPr>
            <a:cxnSpLocks/>
          </p:cNvCxnSpPr>
          <p:nvPr/>
        </p:nvCxnSpPr>
        <p:spPr>
          <a:xfrm flipV="1">
            <a:off x="10034065" y="665188"/>
            <a:ext cx="95292" cy="4368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DA66EF-16CD-0B22-14A4-FC565C5E20F5}"/>
              </a:ext>
            </a:extLst>
          </p:cNvPr>
          <p:cNvCxnSpPr>
            <a:cxnSpLocks/>
          </p:cNvCxnSpPr>
          <p:nvPr/>
        </p:nvCxnSpPr>
        <p:spPr>
          <a:xfrm>
            <a:off x="10448422" y="1461731"/>
            <a:ext cx="544077" cy="15742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76B8584-0B5D-B235-9FFE-84E0525512F7}"/>
              </a:ext>
            </a:extLst>
          </p:cNvPr>
          <p:cNvCxnSpPr>
            <a:cxnSpLocks/>
          </p:cNvCxnSpPr>
          <p:nvPr/>
        </p:nvCxnSpPr>
        <p:spPr>
          <a:xfrm flipV="1">
            <a:off x="10310569" y="1049485"/>
            <a:ext cx="532823" cy="2727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CE2D6D0-162B-038A-F081-AF4AE333D285}"/>
              </a:ext>
            </a:extLst>
          </p:cNvPr>
          <p:cNvCxnSpPr>
            <a:cxnSpLocks/>
          </p:cNvCxnSpPr>
          <p:nvPr/>
        </p:nvCxnSpPr>
        <p:spPr>
          <a:xfrm>
            <a:off x="10965263" y="5417084"/>
            <a:ext cx="185584" cy="1902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AC8EB6D-501A-0FCD-6CCA-1E80D73D2F34}"/>
              </a:ext>
            </a:extLst>
          </p:cNvPr>
          <p:cNvCxnSpPr>
            <a:cxnSpLocks/>
          </p:cNvCxnSpPr>
          <p:nvPr/>
        </p:nvCxnSpPr>
        <p:spPr>
          <a:xfrm>
            <a:off x="10743012" y="5692251"/>
            <a:ext cx="312584" cy="4865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0BB6E14-5EB6-5460-3977-A4D682BD9F0B}"/>
              </a:ext>
            </a:extLst>
          </p:cNvPr>
          <p:cNvCxnSpPr>
            <a:cxnSpLocks/>
          </p:cNvCxnSpPr>
          <p:nvPr/>
        </p:nvCxnSpPr>
        <p:spPr>
          <a:xfrm flipH="1">
            <a:off x="10378262" y="5724001"/>
            <a:ext cx="110749" cy="3595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3F0953-E125-3FA3-1856-B59D5C317F5A}"/>
              </a:ext>
            </a:extLst>
          </p:cNvPr>
          <p:cNvCxnSpPr>
            <a:cxnSpLocks/>
          </p:cNvCxnSpPr>
          <p:nvPr/>
        </p:nvCxnSpPr>
        <p:spPr>
          <a:xfrm flipH="1">
            <a:off x="9471757" y="5594540"/>
            <a:ext cx="470582" cy="2960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6F749F1-FA0E-88FF-C992-14CDEA1258EF}"/>
              </a:ext>
            </a:extLst>
          </p:cNvPr>
          <p:cNvCxnSpPr>
            <a:cxnSpLocks/>
          </p:cNvCxnSpPr>
          <p:nvPr/>
        </p:nvCxnSpPr>
        <p:spPr>
          <a:xfrm flipH="1" flipV="1">
            <a:off x="5927670" y="5542014"/>
            <a:ext cx="561317" cy="55253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65E41C8-8B7B-F16A-8273-5173CE1AAFD9}"/>
              </a:ext>
            </a:extLst>
          </p:cNvPr>
          <p:cNvCxnSpPr>
            <a:cxnSpLocks/>
          </p:cNvCxnSpPr>
          <p:nvPr/>
        </p:nvCxnSpPr>
        <p:spPr>
          <a:xfrm flipH="1">
            <a:off x="4547380" y="5610932"/>
            <a:ext cx="705827" cy="5252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AEF6854-E233-F0A1-33CC-8A187AC31926}"/>
              </a:ext>
            </a:extLst>
          </p:cNvPr>
          <p:cNvCxnSpPr>
            <a:cxnSpLocks/>
          </p:cNvCxnSpPr>
          <p:nvPr/>
        </p:nvCxnSpPr>
        <p:spPr>
          <a:xfrm flipH="1">
            <a:off x="1393012" y="1099083"/>
            <a:ext cx="407081" cy="222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8D9647D-5B8E-AF44-3C47-61D02A72E13A}"/>
              </a:ext>
            </a:extLst>
          </p:cNvPr>
          <p:cNvCxnSpPr>
            <a:cxnSpLocks/>
          </p:cNvCxnSpPr>
          <p:nvPr/>
        </p:nvCxnSpPr>
        <p:spPr>
          <a:xfrm flipH="1" flipV="1">
            <a:off x="1244845" y="834250"/>
            <a:ext cx="523498" cy="1695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0D4FF06-1BAE-4BD0-3594-9E810D95C681}"/>
              </a:ext>
            </a:extLst>
          </p:cNvPr>
          <p:cNvCxnSpPr>
            <a:cxnSpLocks/>
          </p:cNvCxnSpPr>
          <p:nvPr/>
        </p:nvCxnSpPr>
        <p:spPr>
          <a:xfrm flipH="1" flipV="1">
            <a:off x="1879845" y="569667"/>
            <a:ext cx="280081" cy="2224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4DB415A-7628-0CAE-6AE5-16A468224C7A}"/>
              </a:ext>
            </a:extLst>
          </p:cNvPr>
          <p:cNvCxnSpPr>
            <a:cxnSpLocks/>
          </p:cNvCxnSpPr>
          <p:nvPr/>
        </p:nvCxnSpPr>
        <p:spPr>
          <a:xfrm>
            <a:off x="9972447" y="1939892"/>
            <a:ext cx="107628" cy="323073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0F6FBE-BF89-2BB5-A028-8345BA779D0A}"/>
              </a:ext>
            </a:extLst>
          </p:cNvPr>
          <p:cNvSpPr txBox="1"/>
          <p:nvPr/>
        </p:nvSpPr>
        <p:spPr>
          <a:xfrm>
            <a:off x="6435962" y="723251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D43C47-73FA-07AD-0FD8-3017F8F9433A}"/>
              </a:ext>
            </a:extLst>
          </p:cNvPr>
          <p:cNvSpPr txBox="1"/>
          <p:nvPr/>
        </p:nvSpPr>
        <p:spPr>
          <a:xfrm>
            <a:off x="10380822" y="4836719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M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D12C49-6A8D-917B-B482-5A5C3FA63BBD}"/>
              </a:ext>
            </a:extLst>
          </p:cNvPr>
          <p:cNvSpPr txBox="1"/>
          <p:nvPr/>
        </p:nvSpPr>
        <p:spPr>
          <a:xfrm>
            <a:off x="10780623" y="495234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B46ED2-55A9-27B1-9548-D8713E6B6473}"/>
              </a:ext>
            </a:extLst>
          </p:cNvPr>
          <p:cNvSpPr txBox="1"/>
          <p:nvPr/>
        </p:nvSpPr>
        <p:spPr>
          <a:xfrm>
            <a:off x="9617284" y="4999856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M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19CEE5-B98F-3231-9D7A-B1353711304E}"/>
              </a:ext>
            </a:extLst>
          </p:cNvPr>
          <p:cNvSpPr txBox="1"/>
          <p:nvPr/>
        </p:nvSpPr>
        <p:spPr>
          <a:xfrm>
            <a:off x="6099727" y="5001253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N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CAF3161-01EE-D2A0-9291-400E60FC53F0}"/>
              </a:ext>
            </a:extLst>
          </p:cNvPr>
          <p:cNvSpPr/>
          <p:nvPr/>
        </p:nvSpPr>
        <p:spPr>
          <a:xfrm>
            <a:off x="7589803" y="562703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備註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3836860-7CB5-4F69-23A6-A8D8122C2C3B}"/>
              </a:ext>
            </a:extLst>
          </p:cNvPr>
          <p:cNvCxnSpPr>
            <a:cxnSpLocks/>
          </p:cNvCxnSpPr>
          <p:nvPr/>
        </p:nvCxnSpPr>
        <p:spPr>
          <a:xfrm>
            <a:off x="8673440" y="959579"/>
            <a:ext cx="1149020" cy="3552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1AB9D9E3-6531-8843-B507-A15B1930C492}"/>
              </a:ext>
            </a:extLst>
          </p:cNvPr>
          <p:cNvSpPr/>
          <p:nvPr/>
        </p:nvSpPr>
        <p:spPr>
          <a:xfrm>
            <a:off x="11014855" y="2063292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數量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DE058B8-DA76-579E-106E-A525B9C9CC79}"/>
              </a:ext>
            </a:extLst>
          </p:cNvPr>
          <p:cNvCxnSpPr>
            <a:cxnSpLocks/>
          </p:cNvCxnSpPr>
          <p:nvPr/>
        </p:nvCxnSpPr>
        <p:spPr>
          <a:xfrm flipH="1" flipV="1">
            <a:off x="10330975" y="1749687"/>
            <a:ext cx="791827" cy="4093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F432F943-5CDE-73A3-C63F-1E2AE827F4CA}"/>
              </a:ext>
            </a:extLst>
          </p:cNvPr>
          <p:cNvSpPr/>
          <p:nvPr/>
        </p:nvSpPr>
        <p:spPr>
          <a:xfrm>
            <a:off x="3750667" y="6099552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食材名稱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CDED0A2-0015-ADE8-2583-98E02B769DB6}"/>
              </a:ext>
            </a:extLst>
          </p:cNvPr>
          <p:cNvCxnSpPr>
            <a:cxnSpLocks/>
          </p:cNvCxnSpPr>
          <p:nvPr/>
        </p:nvCxnSpPr>
        <p:spPr>
          <a:xfrm flipV="1">
            <a:off x="5585348" y="5581261"/>
            <a:ext cx="35484" cy="3873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59B415CE-34DF-5143-F5B3-9F106402730F}"/>
              </a:ext>
            </a:extLst>
          </p:cNvPr>
          <p:cNvSpPr/>
          <p:nvPr/>
        </p:nvSpPr>
        <p:spPr>
          <a:xfrm>
            <a:off x="4117617" y="722378"/>
            <a:ext cx="1012784" cy="482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性別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12E58E0-CD5C-C1E5-412F-82B9E374CE01}"/>
              </a:ext>
            </a:extLst>
          </p:cNvPr>
          <p:cNvCxnSpPr>
            <a:stCxn id="28" idx="6"/>
            <a:endCxn id="4" idx="1"/>
          </p:cNvCxnSpPr>
          <p:nvPr/>
        </p:nvCxnSpPr>
        <p:spPr>
          <a:xfrm>
            <a:off x="5130401" y="963517"/>
            <a:ext cx="290929" cy="22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1E81908-7DDB-C559-850C-1FAA428BF5E4}"/>
              </a:ext>
            </a:extLst>
          </p:cNvPr>
          <p:cNvSpPr txBox="1"/>
          <p:nvPr/>
        </p:nvSpPr>
        <p:spPr>
          <a:xfrm>
            <a:off x="9871546" y="660076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飲料</a:t>
            </a:r>
            <a:r>
              <a:rPr lang="en-US" altLang="zh-TW" sz="1000" dirty="0"/>
              <a:t>/</a:t>
            </a:r>
            <a:r>
              <a:rPr lang="zh-TW" altLang="en-US" sz="1000" dirty="0"/>
              <a:t>點心</a:t>
            </a: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98930C7-E2EC-1C02-B5B5-A185A6013C29}"/>
              </a:ext>
            </a:extLst>
          </p:cNvPr>
          <p:cNvSpPr/>
          <p:nvPr/>
        </p:nvSpPr>
        <p:spPr>
          <a:xfrm>
            <a:off x="10784156" y="112265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桌號</a:t>
            </a:r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90C4413-19B9-0047-1267-EBB87BB9643A}"/>
              </a:ext>
            </a:extLst>
          </p:cNvPr>
          <p:cNvCxnSpPr>
            <a:cxnSpLocks/>
          </p:cNvCxnSpPr>
          <p:nvPr/>
        </p:nvCxnSpPr>
        <p:spPr>
          <a:xfrm flipV="1">
            <a:off x="10144896" y="594544"/>
            <a:ext cx="890046" cy="58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3DC4E21-12E2-1473-867C-D9875A45BE1F}"/>
              </a:ext>
            </a:extLst>
          </p:cNvPr>
          <p:cNvSpPr txBox="1"/>
          <p:nvPr/>
        </p:nvSpPr>
        <p:spPr>
          <a:xfrm>
            <a:off x="7428940" y="372867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餐前</a:t>
            </a:r>
            <a:r>
              <a:rPr lang="en-US" altLang="zh-TW" sz="1000" dirty="0"/>
              <a:t>/</a:t>
            </a:r>
            <a:r>
              <a:rPr lang="zh-TW" altLang="en-US" sz="1000" dirty="0"/>
              <a:t>餐後</a:t>
            </a: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BF5EEA8D-B2E5-A6B9-3375-FB12B87E3C30}"/>
              </a:ext>
            </a:extLst>
          </p:cNvPr>
          <p:cNvSpPr/>
          <p:nvPr/>
        </p:nvSpPr>
        <p:spPr>
          <a:xfrm>
            <a:off x="10347974" y="4200885"/>
            <a:ext cx="1909036" cy="589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所需食材量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C88DC327-CAD1-6762-88FA-09AE6A415EC4}"/>
              </a:ext>
            </a:extLst>
          </p:cNvPr>
          <p:cNvCxnSpPr>
            <a:cxnSpLocks/>
          </p:cNvCxnSpPr>
          <p:nvPr/>
        </p:nvCxnSpPr>
        <p:spPr>
          <a:xfrm flipH="1">
            <a:off x="10970783" y="4787922"/>
            <a:ext cx="485385" cy="377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A1C33750-AC0F-4598-B5CC-CF3C472D1961}"/>
              </a:ext>
            </a:extLst>
          </p:cNvPr>
          <p:cNvSpPr/>
          <p:nvPr/>
        </p:nvSpPr>
        <p:spPr>
          <a:xfrm>
            <a:off x="11093398" y="2595566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折扣</a:t>
            </a: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6630F29C-13C5-53A2-14C3-687FDA94F54A}"/>
              </a:ext>
            </a:extLst>
          </p:cNvPr>
          <p:cNvCxnSpPr>
            <a:cxnSpLocks/>
          </p:cNvCxnSpPr>
          <p:nvPr/>
        </p:nvCxnSpPr>
        <p:spPr>
          <a:xfrm flipH="1" flipV="1">
            <a:off x="10181150" y="1837467"/>
            <a:ext cx="999174" cy="863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15FE745-11B3-E5B4-D5C6-E36071ADCE69}"/>
              </a:ext>
            </a:extLst>
          </p:cNvPr>
          <p:cNvSpPr/>
          <p:nvPr/>
        </p:nvSpPr>
        <p:spPr>
          <a:xfrm>
            <a:off x="5158108" y="5046477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庫存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68E66A1-F623-8351-E47C-C042A2AC6CF2}"/>
              </a:ext>
            </a:extLst>
          </p:cNvPr>
          <p:cNvCxnSpPr>
            <a:cxnSpLocks/>
          </p:cNvCxnSpPr>
          <p:nvPr/>
        </p:nvCxnSpPr>
        <p:spPr>
          <a:xfrm>
            <a:off x="6172757" y="5400606"/>
            <a:ext cx="829695" cy="122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EDB5F39-315A-A14D-9D43-C839805F5A27}"/>
              </a:ext>
            </a:extLst>
          </p:cNvPr>
          <p:cNvCxnSpPr>
            <a:cxnSpLocks/>
          </p:cNvCxnSpPr>
          <p:nvPr/>
        </p:nvCxnSpPr>
        <p:spPr>
          <a:xfrm>
            <a:off x="7955845" y="5488354"/>
            <a:ext cx="1966397" cy="373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圖: 決策 28">
            <a:extLst>
              <a:ext uri="{FF2B5EF4-FFF2-40B4-BE49-F238E27FC236}">
                <a16:creationId xmlns:a16="http://schemas.microsoft.com/office/drawing/2014/main" id="{07A030CB-B702-EC80-9CAC-CBDAA2EC2FF6}"/>
              </a:ext>
            </a:extLst>
          </p:cNvPr>
          <p:cNvSpPr/>
          <p:nvPr/>
        </p:nvSpPr>
        <p:spPr>
          <a:xfrm>
            <a:off x="3616018" y="4953971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增加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5B068D2-3288-0D14-4D26-DFDD2981574E}"/>
              </a:ext>
            </a:extLst>
          </p:cNvPr>
          <p:cNvCxnSpPr>
            <a:cxnSpLocks/>
          </p:cNvCxnSpPr>
          <p:nvPr/>
        </p:nvCxnSpPr>
        <p:spPr>
          <a:xfrm>
            <a:off x="4658402" y="5381314"/>
            <a:ext cx="472809" cy="122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487FFAFC-E81A-00EA-C796-B9B5B7CBFDE8}"/>
              </a:ext>
            </a:extLst>
          </p:cNvPr>
          <p:cNvSpPr/>
          <p:nvPr/>
        </p:nvSpPr>
        <p:spPr>
          <a:xfrm>
            <a:off x="548338" y="451767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進貨量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7CB1C68-3760-3B1B-09F7-72A191991B5C}"/>
              </a:ext>
            </a:extLst>
          </p:cNvPr>
          <p:cNvSpPr/>
          <p:nvPr/>
        </p:nvSpPr>
        <p:spPr>
          <a:xfrm>
            <a:off x="384363" y="5144641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進貨時間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DB42AAB-68BE-73EF-1CB8-27FC73F60205}"/>
              </a:ext>
            </a:extLst>
          </p:cNvPr>
          <p:cNvCxnSpPr>
            <a:cxnSpLocks/>
          </p:cNvCxnSpPr>
          <p:nvPr/>
        </p:nvCxnSpPr>
        <p:spPr>
          <a:xfrm flipV="1">
            <a:off x="1636119" y="5702179"/>
            <a:ext cx="335893" cy="14024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86435CC-B42F-8CDC-977E-AD5BB79CC280}"/>
              </a:ext>
            </a:extLst>
          </p:cNvPr>
          <p:cNvCxnSpPr>
            <a:cxnSpLocks/>
          </p:cNvCxnSpPr>
          <p:nvPr/>
        </p:nvCxnSpPr>
        <p:spPr>
          <a:xfrm flipH="1" flipV="1">
            <a:off x="1518671" y="5403166"/>
            <a:ext cx="291069" cy="341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F4DE441-E146-FCDB-31EF-D0A37CA5AFCA}"/>
              </a:ext>
            </a:extLst>
          </p:cNvPr>
          <p:cNvCxnSpPr>
            <a:cxnSpLocks/>
          </p:cNvCxnSpPr>
          <p:nvPr/>
        </p:nvCxnSpPr>
        <p:spPr>
          <a:xfrm flipV="1">
            <a:off x="2816098" y="5489979"/>
            <a:ext cx="829695" cy="1672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EF6174-D1AF-6DA7-5EA8-455B20EA54DA}"/>
              </a:ext>
            </a:extLst>
          </p:cNvPr>
          <p:cNvSpPr txBox="1"/>
          <p:nvPr/>
        </p:nvSpPr>
        <p:spPr>
          <a:xfrm>
            <a:off x="2752160" y="5058549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N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990F4AF-A5E7-2578-B5ED-762FA51C8697}"/>
              </a:ext>
            </a:extLst>
          </p:cNvPr>
          <p:cNvSpPr txBox="1"/>
          <p:nvPr/>
        </p:nvSpPr>
        <p:spPr>
          <a:xfrm>
            <a:off x="4864540" y="4981385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N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B45B887-68DC-67D0-7F37-39C526610165}"/>
              </a:ext>
            </a:extLst>
          </p:cNvPr>
          <p:cNvSpPr/>
          <p:nvPr/>
        </p:nvSpPr>
        <p:spPr>
          <a:xfrm>
            <a:off x="664084" y="5771602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進貨成本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33EA949-576C-8F73-4AF0-2606074E8BC2}"/>
              </a:ext>
            </a:extLst>
          </p:cNvPr>
          <p:cNvCxnSpPr>
            <a:cxnSpLocks/>
          </p:cNvCxnSpPr>
          <p:nvPr/>
        </p:nvCxnSpPr>
        <p:spPr>
          <a:xfrm flipH="1" flipV="1">
            <a:off x="1537962" y="4969115"/>
            <a:ext cx="310359" cy="3235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6E047592-53A9-412C-6C0B-D402CBA01A31}"/>
              </a:ext>
            </a:extLst>
          </p:cNvPr>
          <p:cNvSpPr/>
          <p:nvPr/>
        </p:nvSpPr>
        <p:spPr>
          <a:xfrm>
            <a:off x="1715451" y="597415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>
                <a:solidFill>
                  <a:schemeClr val="tx1"/>
                </a:solidFill>
                <a:ea typeface="新細明體"/>
                <a:cs typeface="Calibri"/>
              </a:rPr>
              <a:t>食材編號</a:t>
            </a:r>
            <a:endParaRPr lang="zh-TW" altLang="en-US" u="sng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D473B4A-737A-E72B-176E-2CA94D5C6E1B}"/>
              </a:ext>
            </a:extLst>
          </p:cNvPr>
          <p:cNvCxnSpPr>
            <a:cxnSpLocks/>
          </p:cNvCxnSpPr>
          <p:nvPr/>
        </p:nvCxnSpPr>
        <p:spPr>
          <a:xfrm flipV="1">
            <a:off x="2292018" y="5702178"/>
            <a:ext cx="17589" cy="2367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C6DE16-BF00-187F-7D6E-AFE2273B90D4}"/>
              </a:ext>
            </a:extLst>
          </p:cNvPr>
          <p:cNvSpPr/>
          <p:nvPr/>
        </p:nvSpPr>
        <p:spPr>
          <a:xfrm>
            <a:off x="9207447" y="1328169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cs typeface="Calibri" panose="020F0502020204030204"/>
              </a:rPr>
              <a:t>訂單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89CA8C-5F99-0C4D-C03D-F630D2C17935}"/>
              </a:ext>
            </a:extLst>
          </p:cNvPr>
          <p:cNvSpPr/>
          <p:nvPr/>
        </p:nvSpPr>
        <p:spPr>
          <a:xfrm>
            <a:off x="1783144" y="782442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供應商</a:t>
            </a:r>
            <a:endParaRPr lang="zh-TW" altLang="en-US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E2F161-45D2-2CC6-F826-2BFF105DC7A9}"/>
              </a:ext>
            </a:extLst>
          </p:cNvPr>
          <p:cNvSpPr/>
          <p:nvPr/>
        </p:nvSpPr>
        <p:spPr>
          <a:xfrm>
            <a:off x="1820741" y="5171870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庫存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E97F75EC-D8C2-E89F-BBA8-0BEB08CB00C4}"/>
              </a:ext>
            </a:extLst>
          </p:cNvPr>
          <p:cNvSpPr/>
          <p:nvPr/>
        </p:nvSpPr>
        <p:spPr>
          <a:xfrm>
            <a:off x="9571275" y="2716817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記錄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4DC0E4B9-A086-08FF-C903-B1D45A6ED0C0}"/>
              </a:ext>
            </a:extLst>
          </p:cNvPr>
          <p:cNvSpPr/>
          <p:nvPr/>
        </p:nvSpPr>
        <p:spPr>
          <a:xfrm>
            <a:off x="1783116" y="2806351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 panose="020F0502020204030204"/>
              </a:rPr>
              <a:t>進貨</a:t>
            </a:r>
          </a:p>
        </p:txBody>
      </p:sp>
      <p:sp>
        <p:nvSpPr>
          <p:cNvPr id="16" name="流程圖: 決策 15">
            <a:extLst>
              <a:ext uri="{FF2B5EF4-FFF2-40B4-BE49-F238E27FC236}">
                <a16:creationId xmlns:a16="http://schemas.microsoft.com/office/drawing/2014/main" id="{EC7B9712-DE0B-8C8B-B2CD-C01B2254BD19}"/>
              </a:ext>
            </a:extLst>
          </p:cNvPr>
          <p:cNvSpPr/>
          <p:nvPr/>
        </p:nvSpPr>
        <p:spPr>
          <a:xfrm>
            <a:off x="5410094" y="4963617"/>
            <a:ext cx="1012785" cy="85845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消耗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99A8F6D-E54F-691A-194B-D68B6C4D8B75}"/>
              </a:ext>
            </a:extLst>
          </p:cNvPr>
          <p:cNvSpPr/>
          <p:nvPr/>
        </p:nvSpPr>
        <p:spPr>
          <a:xfrm>
            <a:off x="8551464" y="325784"/>
            <a:ext cx="1562118" cy="655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訂單編號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3839461-6F77-19A2-2F01-A35637F78490}"/>
              </a:ext>
            </a:extLst>
          </p:cNvPr>
          <p:cNvSpPr/>
          <p:nvPr/>
        </p:nvSpPr>
        <p:spPr>
          <a:xfrm>
            <a:off x="10312155" y="550232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付款狀態</a:t>
            </a:r>
            <a:endParaRPr lang="zh-TW" altLang="en-US" u="sng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3D86B2B-210D-B9E0-7A48-05618B101549}"/>
              </a:ext>
            </a:extLst>
          </p:cNvPr>
          <p:cNvSpPr/>
          <p:nvPr/>
        </p:nvSpPr>
        <p:spPr>
          <a:xfrm>
            <a:off x="9714104" y="6174414"/>
            <a:ext cx="1012784" cy="482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品名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F9AFE30-64D0-3DEA-6C89-64322EBDFA87}"/>
              </a:ext>
            </a:extLst>
          </p:cNvPr>
          <p:cNvSpPr/>
          <p:nvPr/>
        </p:nvSpPr>
        <p:spPr>
          <a:xfrm>
            <a:off x="8003240" y="2012579"/>
            <a:ext cx="1012784" cy="482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桌號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720118-6E8E-E871-7B67-07418A7CB723}"/>
              </a:ext>
            </a:extLst>
          </p:cNvPr>
          <p:cNvSpPr/>
          <p:nvPr/>
        </p:nvSpPr>
        <p:spPr>
          <a:xfrm>
            <a:off x="9947409" y="5176084"/>
            <a:ext cx="1012784" cy="530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 panose="020F0502020204030204"/>
              </a:rPr>
              <a:t>餐點</a:t>
            </a:r>
            <a:endParaRPr lang="zh-TW" altLang="en-US" dirty="0">
              <a:solidFill>
                <a:schemeClr val="tx1"/>
              </a:solidFill>
              <a:ea typeface="新細明體"/>
              <a:cs typeface="Calibri" panose="020F0502020204030204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527CD3A-3EA4-474B-7C2A-881965877D97}"/>
              </a:ext>
            </a:extLst>
          </p:cNvPr>
          <p:cNvCxnSpPr/>
          <p:nvPr/>
        </p:nvCxnSpPr>
        <p:spPr>
          <a:xfrm flipV="1">
            <a:off x="8972883" y="1865432"/>
            <a:ext cx="386667" cy="30716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AF8A3E1-0C2E-A0E3-372D-E2AA4AD99CCA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0217858" y="1003046"/>
            <a:ext cx="258154" cy="36251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157E6BC-D97A-B2DC-BBE3-41EFBD903016}"/>
              </a:ext>
            </a:extLst>
          </p:cNvPr>
          <p:cNvCxnSpPr>
            <a:cxnSpLocks/>
          </p:cNvCxnSpPr>
          <p:nvPr/>
        </p:nvCxnSpPr>
        <p:spPr>
          <a:xfrm flipH="1" flipV="1">
            <a:off x="9343060" y="979824"/>
            <a:ext cx="422646" cy="35510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4B015BE2-DC80-9879-0891-23C3C2DB3374}"/>
              </a:ext>
            </a:extLst>
          </p:cNvPr>
          <p:cNvSpPr/>
          <p:nvPr/>
        </p:nvSpPr>
        <p:spPr>
          <a:xfrm>
            <a:off x="10464681" y="1757581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日期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43E8663-781A-892D-288D-438147D3A68A}"/>
              </a:ext>
            </a:extLst>
          </p:cNvPr>
          <p:cNvSpPr/>
          <p:nvPr/>
        </p:nvSpPr>
        <p:spPr>
          <a:xfrm>
            <a:off x="10868690" y="6135320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金額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EEF5913E-BBBB-B1D5-B649-64D87F9E6DD7}"/>
              </a:ext>
            </a:extLst>
          </p:cNvPr>
          <p:cNvSpPr/>
          <p:nvPr/>
        </p:nvSpPr>
        <p:spPr>
          <a:xfrm>
            <a:off x="333715" y="4610345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>
                <a:solidFill>
                  <a:schemeClr val="tx1"/>
                </a:solidFill>
                <a:ea typeface="新細明體"/>
                <a:cs typeface="Calibri"/>
              </a:rPr>
              <a:t>食材編號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5746974-4BDB-9697-B0EB-C928AF1988B6}"/>
              </a:ext>
            </a:extLst>
          </p:cNvPr>
          <p:cNvSpPr/>
          <p:nvPr/>
        </p:nvSpPr>
        <p:spPr>
          <a:xfrm>
            <a:off x="512534" y="588504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存量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AA623159-0261-7D29-63B7-7F5DD778CB9B}"/>
              </a:ext>
            </a:extLst>
          </p:cNvPr>
          <p:cNvSpPr/>
          <p:nvPr/>
        </p:nvSpPr>
        <p:spPr>
          <a:xfrm>
            <a:off x="983857" y="7106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公司名稱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67A291A-2934-3EE8-1780-8D66A403CD57}"/>
              </a:ext>
            </a:extLst>
          </p:cNvPr>
          <p:cNvSpPr/>
          <p:nvPr/>
        </p:nvSpPr>
        <p:spPr>
          <a:xfrm>
            <a:off x="105441" y="54731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密碼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4BC6D98-AD01-0C70-33B2-503C0742F0E7}"/>
              </a:ext>
            </a:extLst>
          </p:cNvPr>
          <p:cNvSpPr/>
          <p:nvPr/>
        </p:nvSpPr>
        <p:spPr>
          <a:xfrm>
            <a:off x="306523" y="115056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電話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B8C7E62-021B-476B-AFC4-9C5534BD5F3F}"/>
              </a:ext>
            </a:extLst>
          </p:cNvPr>
          <p:cNvCxnSpPr>
            <a:cxnSpLocks/>
          </p:cNvCxnSpPr>
          <p:nvPr/>
        </p:nvCxnSpPr>
        <p:spPr>
          <a:xfrm flipV="1">
            <a:off x="2248687" y="1301050"/>
            <a:ext cx="1435" cy="15320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34B9CF7-019A-AF3C-F1E1-6107501A0D45}"/>
              </a:ext>
            </a:extLst>
          </p:cNvPr>
          <p:cNvCxnSpPr>
            <a:cxnSpLocks/>
          </p:cNvCxnSpPr>
          <p:nvPr/>
        </p:nvCxnSpPr>
        <p:spPr>
          <a:xfrm flipH="1" flipV="1">
            <a:off x="2352997" y="1307688"/>
            <a:ext cx="11266" cy="154669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B41B276-573F-9FE9-E783-EBF8996B9B1C}"/>
              </a:ext>
            </a:extLst>
          </p:cNvPr>
          <p:cNvCxnSpPr>
            <a:cxnSpLocks/>
          </p:cNvCxnSpPr>
          <p:nvPr/>
        </p:nvCxnSpPr>
        <p:spPr>
          <a:xfrm flipV="1">
            <a:off x="2297515" y="3649418"/>
            <a:ext cx="5668" cy="14819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35C3EC4-3ED5-5912-3C1D-BB87E7CC37CC}"/>
              </a:ext>
            </a:extLst>
          </p:cNvPr>
          <p:cNvSpPr txBox="1"/>
          <p:nvPr/>
        </p:nvSpPr>
        <p:spPr>
          <a:xfrm>
            <a:off x="2363257" y="1302807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M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12972C0-26D2-F3A7-9B36-47A02C587AC6}"/>
              </a:ext>
            </a:extLst>
          </p:cNvPr>
          <p:cNvSpPr txBox="1"/>
          <p:nvPr/>
        </p:nvSpPr>
        <p:spPr>
          <a:xfrm>
            <a:off x="2289173" y="4827056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N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C599DEC-1114-F26C-5521-C042DD9D0CF8}"/>
              </a:ext>
            </a:extLst>
          </p:cNvPr>
          <p:cNvCxnSpPr>
            <a:cxnSpLocks/>
          </p:cNvCxnSpPr>
          <p:nvPr/>
        </p:nvCxnSpPr>
        <p:spPr>
          <a:xfrm flipV="1">
            <a:off x="2835390" y="5374233"/>
            <a:ext cx="2575542" cy="70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0629D72-6628-01CD-3C81-FB72A6510167}"/>
              </a:ext>
            </a:extLst>
          </p:cNvPr>
          <p:cNvCxnSpPr>
            <a:cxnSpLocks/>
          </p:cNvCxnSpPr>
          <p:nvPr/>
        </p:nvCxnSpPr>
        <p:spPr>
          <a:xfrm>
            <a:off x="6407812" y="5357755"/>
            <a:ext cx="3625434" cy="373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02EBE14-CB44-7036-4160-245A3D1634E0}"/>
              </a:ext>
            </a:extLst>
          </p:cNvPr>
          <p:cNvCxnSpPr>
            <a:cxnSpLocks/>
          </p:cNvCxnSpPr>
          <p:nvPr/>
        </p:nvCxnSpPr>
        <p:spPr>
          <a:xfrm>
            <a:off x="10130817" y="3552235"/>
            <a:ext cx="47630" cy="162688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9106723-03CD-80BB-FCB7-5DBDEB54024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943313" y="1856067"/>
            <a:ext cx="134355" cy="8607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CDA66EF-16CD-0B22-14A4-FC565C5E20F5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10220231" y="1593422"/>
            <a:ext cx="408307" cy="2418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AC8EB6D-501A-0FCD-6CCA-1E80D73D2F34}"/>
              </a:ext>
            </a:extLst>
          </p:cNvPr>
          <p:cNvCxnSpPr>
            <a:cxnSpLocks/>
          </p:cNvCxnSpPr>
          <p:nvPr/>
        </p:nvCxnSpPr>
        <p:spPr>
          <a:xfrm>
            <a:off x="10743012" y="5692251"/>
            <a:ext cx="312584" cy="4865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23F0953-E125-3FA3-1856-B59D5C317F5A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flipH="1">
            <a:off x="10220496" y="5706589"/>
            <a:ext cx="233305" cy="4678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65E41C8-8B7B-F16A-8273-5173CE1AAFD9}"/>
              </a:ext>
            </a:extLst>
          </p:cNvPr>
          <p:cNvCxnSpPr>
            <a:cxnSpLocks/>
          </p:cNvCxnSpPr>
          <p:nvPr/>
        </p:nvCxnSpPr>
        <p:spPr>
          <a:xfrm flipH="1" flipV="1">
            <a:off x="1422215" y="4978762"/>
            <a:ext cx="368233" cy="2463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AEF6854-E233-F0A1-33CC-8A187AC31926}"/>
              </a:ext>
            </a:extLst>
          </p:cNvPr>
          <p:cNvCxnSpPr>
            <a:cxnSpLocks/>
          </p:cNvCxnSpPr>
          <p:nvPr/>
        </p:nvCxnSpPr>
        <p:spPr>
          <a:xfrm flipH="1">
            <a:off x="1393012" y="1099083"/>
            <a:ext cx="407081" cy="222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8D9647D-5B8E-AF44-3C47-61D02A72E13A}"/>
              </a:ext>
            </a:extLst>
          </p:cNvPr>
          <p:cNvCxnSpPr>
            <a:cxnSpLocks/>
          </p:cNvCxnSpPr>
          <p:nvPr/>
        </p:nvCxnSpPr>
        <p:spPr>
          <a:xfrm flipH="1" flipV="1">
            <a:off x="1244845" y="834250"/>
            <a:ext cx="523498" cy="1695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0D4FF06-1BAE-4BD0-3594-9E810D95C681}"/>
              </a:ext>
            </a:extLst>
          </p:cNvPr>
          <p:cNvCxnSpPr>
            <a:cxnSpLocks/>
          </p:cNvCxnSpPr>
          <p:nvPr/>
        </p:nvCxnSpPr>
        <p:spPr>
          <a:xfrm flipH="1" flipV="1">
            <a:off x="1879845" y="569667"/>
            <a:ext cx="280081" cy="2224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4DB415A-7628-0CAE-6AE5-16A468224C7A}"/>
              </a:ext>
            </a:extLst>
          </p:cNvPr>
          <p:cNvCxnSpPr>
            <a:cxnSpLocks/>
          </p:cNvCxnSpPr>
          <p:nvPr/>
        </p:nvCxnSpPr>
        <p:spPr>
          <a:xfrm>
            <a:off x="10074378" y="3580397"/>
            <a:ext cx="45244" cy="16021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0F6FBE-BF89-2BB5-A028-8345BA779D0A}"/>
              </a:ext>
            </a:extLst>
          </p:cNvPr>
          <p:cNvSpPr txBox="1"/>
          <p:nvPr/>
        </p:nvSpPr>
        <p:spPr>
          <a:xfrm>
            <a:off x="9781890" y="2360465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ea typeface="新細明體"/>
                <a:cs typeface="Calibri"/>
              </a:rPr>
              <a:t>N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D43C47-73FA-07AD-0FD8-3017F8F9433A}"/>
              </a:ext>
            </a:extLst>
          </p:cNvPr>
          <p:cNvSpPr txBox="1"/>
          <p:nvPr/>
        </p:nvSpPr>
        <p:spPr>
          <a:xfrm>
            <a:off x="10189642" y="4747353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ea typeface="新細明體"/>
                <a:cs typeface="Calibri"/>
              </a:rPr>
              <a:t>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D12C49-6A8D-917B-B482-5A5C3FA63BBD}"/>
              </a:ext>
            </a:extLst>
          </p:cNvPr>
          <p:cNvSpPr txBox="1"/>
          <p:nvPr/>
        </p:nvSpPr>
        <p:spPr>
          <a:xfrm>
            <a:off x="10780623" y="495234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B46ED2-55A9-27B1-9548-D8713E6B6473}"/>
              </a:ext>
            </a:extLst>
          </p:cNvPr>
          <p:cNvSpPr txBox="1"/>
          <p:nvPr/>
        </p:nvSpPr>
        <p:spPr>
          <a:xfrm>
            <a:off x="9617284" y="4999856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M</a:t>
            </a: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432F943-5CDE-73A3-C63F-1E2AE827F4CA}"/>
              </a:ext>
            </a:extLst>
          </p:cNvPr>
          <p:cNvSpPr/>
          <p:nvPr/>
        </p:nvSpPr>
        <p:spPr>
          <a:xfrm>
            <a:off x="230166" y="528179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食材名稱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CDED0A2-0015-ADE8-2583-98E02B769DB6}"/>
              </a:ext>
            </a:extLst>
          </p:cNvPr>
          <p:cNvCxnSpPr>
            <a:cxnSpLocks/>
            <a:stCxn id="23" idx="6"/>
            <a:endCxn id="9" idx="1"/>
          </p:cNvCxnSpPr>
          <p:nvPr/>
        </p:nvCxnSpPr>
        <p:spPr>
          <a:xfrm flipV="1">
            <a:off x="1349051" y="5437123"/>
            <a:ext cx="471690" cy="1099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59B415CE-34DF-5143-F5B3-9F106402730F}"/>
              </a:ext>
            </a:extLst>
          </p:cNvPr>
          <p:cNvSpPr/>
          <p:nvPr/>
        </p:nvSpPr>
        <p:spPr>
          <a:xfrm>
            <a:off x="7903734" y="1330225"/>
            <a:ext cx="1012784" cy="482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備註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12E58E0-CD5C-C1E5-412F-82B9E374CE01}"/>
              </a:ext>
            </a:extLst>
          </p:cNvPr>
          <p:cNvCxnSpPr>
            <a:stCxn id="28" idx="6"/>
            <a:endCxn id="4" idx="1"/>
          </p:cNvCxnSpPr>
          <p:nvPr/>
        </p:nvCxnSpPr>
        <p:spPr>
          <a:xfrm>
            <a:off x="8916518" y="1571364"/>
            <a:ext cx="290929" cy="22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BF5EEA8D-B2E5-A6B9-3375-FB12B87E3C30}"/>
              </a:ext>
            </a:extLst>
          </p:cNvPr>
          <p:cNvSpPr/>
          <p:nvPr/>
        </p:nvSpPr>
        <p:spPr>
          <a:xfrm>
            <a:off x="10243726" y="4094104"/>
            <a:ext cx="1909036" cy="589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所需食材量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C88DC327-CAD1-6762-88FA-09AE6A415EC4}"/>
              </a:ext>
            </a:extLst>
          </p:cNvPr>
          <p:cNvCxnSpPr>
            <a:cxnSpLocks/>
            <a:stCxn id="84" idx="4"/>
          </p:cNvCxnSpPr>
          <p:nvPr/>
        </p:nvCxnSpPr>
        <p:spPr>
          <a:xfrm flipH="1">
            <a:off x="10970783" y="4683563"/>
            <a:ext cx="227461" cy="482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EDB5F39-315A-A14D-9D43-C839805F5A27}"/>
              </a:ext>
            </a:extLst>
          </p:cNvPr>
          <p:cNvCxnSpPr>
            <a:cxnSpLocks/>
          </p:cNvCxnSpPr>
          <p:nvPr/>
        </p:nvCxnSpPr>
        <p:spPr>
          <a:xfrm>
            <a:off x="6362927" y="5427220"/>
            <a:ext cx="3626665" cy="181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487FFAFC-E81A-00EA-C796-B9B5B7CBFDE8}"/>
              </a:ext>
            </a:extLst>
          </p:cNvPr>
          <p:cNvSpPr/>
          <p:nvPr/>
        </p:nvSpPr>
        <p:spPr>
          <a:xfrm>
            <a:off x="548338" y="2318488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進貨量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7CB1C68-3760-3B1B-09F7-72A191991B5C}"/>
              </a:ext>
            </a:extLst>
          </p:cNvPr>
          <p:cNvSpPr/>
          <p:nvPr/>
        </p:nvSpPr>
        <p:spPr>
          <a:xfrm>
            <a:off x="384363" y="2945451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進貨日期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DB42AAB-68BE-73EF-1CB8-27FC73F60205}"/>
              </a:ext>
            </a:extLst>
          </p:cNvPr>
          <p:cNvCxnSpPr>
            <a:cxnSpLocks/>
          </p:cNvCxnSpPr>
          <p:nvPr/>
        </p:nvCxnSpPr>
        <p:spPr>
          <a:xfrm flipV="1">
            <a:off x="1636119" y="3461237"/>
            <a:ext cx="353516" cy="18199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86435CC-B42F-8CDC-977E-AD5BB79CC280}"/>
              </a:ext>
            </a:extLst>
          </p:cNvPr>
          <p:cNvCxnSpPr>
            <a:cxnSpLocks/>
          </p:cNvCxnSpPr>
          <p:nvPr/>
        </p:nvCxnSpPr>
        <p:spPr>
          <a:xfrm flipH="1" flipV="1">
            <a:off x="1518671" y="3203976"/>
            <a:ext cx="291069" cy="341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EF6174-D1AF-6DA7-5EA8-455B20EA54DA}"/>
              </a:ext>
            </a:extLst>
          </p:cNvPr>
          <p:cNvSpPr txBox="1"/>
          <p:nvPr/>
        </p:nvSpPr>
        <p:spPr>
          <a:xfrm>
            <a:off x="2752160" y="5058549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ea typeface="新細明體"/>
                <a:cs typeface="Calibri"/>
              </a:rPr>
              <a:t>N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B45B887-68DC-67D0-7F37-39C526610165}"/>
              </a:ext>
            </a:extLst>
          </p:cNvPr>
          <p:cNvSpPr/>
          <p:nvPr/>
        </p:nvSpPr>
        <p:spPr>
          <a:xfrm>
            <a:off x="664084" y="3572412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新細明體"/>
                <a:cs typeface="Calibri"/>
              </a:rPr>
              <a:t>進貨成本</a:t>
            </a:r>
            <a:endParaRPr lang="zh-TW" altLang="en-US" dirty="0">
              <a:solidFill>
                <a:schemeClr val="tx1"/>
              </a:solidFill>
              <a:ea typeface="新細明體"/>
              <a:cs typeface="Calibri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33EA949-576C-8F73-4AF0-2606074E8BC2}"/>
              </a:ext>
            </a:extLst>
          </p:cNvPr>
          <p:cNvCxnSpPr>
            <a:cxnSpLocks/>
          </p:cNvCxnSpPr>
          <p:nvPr/>
        </p:nvCxnSpPr>
        <p:spPr>
          <a:xfrm flipH="1" flipV="1">
            <a:off x="1537962" y="2769925"/>
            <a:ext cx="310359" cy="3235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34BBCA5-9D34-DF62-8393-2D3B6F80B572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631419" y="5741925"/>
            <a:ext cx="414122" cy="408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1B3A547-C63E-ADE5-57D3-95A8E7426D1E}"/>
              </a:ext>
            </a:extLst>
          </p:cNvPr>
          <p:cNvSpPr/>
          <p:nvPr/>
        </p:nvSpPr>
        <p:spPr>
          <a:xfrm>
            <a:off x="2838779" y="2519180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進貨編號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2021E42-104A-01C8-8618-0FC1A1D7512C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2620725" y="2971994"/>
            <a:ext cx="381911" cy="10437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>
            <a:extLst>
              <a:ext uri="{FF2B5EF4-FFF2-40B4-BE49-F238E27FC236}">
                <a16:creationId xmlns:a16="http://schemas.microsoft.com/office/drawing/2014/main" id="{CBCB8BF5-3EB8-D09F-15E3-CBDBA42DEAA5}"/>
              </a:ext>
            </a:extLst>
          </p:cNvPr>
          <p:cNvSpPr/>
          <p:nvPr/>
        </p:nvSpPr>
        <p:spPr>
          <a:xfrm>
            <a:off x="2974021" y="3221049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新細明體"/>
                <a:cs typeface="Calibri"/>
              </a:rPr>
              <a:t>送達狀態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A77EBA2-45F1-9CE0-DCA6-646BE0AB8EB5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2656384" y="3374975"/>
            <a:ext cx="317637" cy="11132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>
            <a:extLst>
              <a:ext uri="{FF2B5EF4-FFF2-40B4-BE49-F238E27FC236}">
                <a16:creationId xmlns:a16="http://schemas.microsoft.com/office/drawing/2014/main" id="{CC106E40-BEE6-2AD6-E2F5-219ECD40F47A}"/>
              </a:ext>
            </a:extLst>
          </p:cNvPr>
          <p:cNvSpPr/>
          <p:nvPr/>
        </p:nvSpPr>
        <p:spPr>
          <a:xfrm>
            <a:off x="8501477" y="5708481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餐點編號</a:t>
            </a: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9B553B5D-D504-DC0C-9134-D48C25D00216}"/>
              </a:ext>
            </a:extLst>
          </p:cNvPr>
          <p:cNvCxnSpPr>
            <a:cxnSpLocks/>
            <a:endCxn id="88" idx="6"/>
          </p:cNvCxnSpPr>
          <p:nvPr/>
        </p:nvCxnSpPr>
        <p:spPr>
          <a:xfrm flipH="1">
            <a:off x="9620362" y="5669654"/>
            <a:ext cx="327047" cy="3040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114">
            <a:extLst>
              <a:ext uri="{FF2B5EF4-FFF2-40B4-BE49-F238E27FC236}">
                <a16:creationId xmlns:a16="http://schemas.microsoft.com/office/drawing/2014/main" id="{BDF313E6-27FA-FBAE-D51F-EC65D2BD87D4}"/>
              </a:ext>
            </a:extLst>
          </p:cNvPr>
          <p:cNvSpPr/>
          <p:nvPr/>
        </p:nvSpPr>
        <p:spPr>
          <a:xfrm>
            <a:off x="11053935" y="5409480"/>
            <a:ext cx="1118885" cy="530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ea typeface="新細明體"/>
                <a:cs typeface="Calibri"/>
              </a:rPr>
              <a:t>食材編號</a:t>
            </a: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BEFFA4CC-57C4-E1A7-2E8D-0A7989BA8AC4}"/>
              </a:ext>
            </a:extLst>
          </p:cNvPr>
          <p:cNvCxnSpPr>
            <a:cxnSpLocks/>
          </p:cNvCxnSpPr>
          <p:nvPr/>
        </p:nvCxnSpPr>
        <p:spPr>
          <a:xfrm flipH="1" flipV="1">
            <a:off x="10944431" y="5409480"/>
            <a:ext cx="140082" cy="1851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8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F884D9-9754-8395-FB4D-AB657B9AABC8}"/>
              </a:ext>
            </a:extLst>
          </p:cNvPr>
          <p:cNvSpPr txBox="1"/>
          <p:nvPr/>
        </p:nvSpPr>
        <p:spPr>
          <a:xfrm>
            <a:off x="2361508" y="3494279"/>
            <a:ext cx="4103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供應商(</a:t>
            </a:r>
            <a:r>
              <a:rPr lang="zh-TW" altLang="en-US" u="sng" dirty="0">
                <a:ea typeface="新細明體"/>
                <a:cs typeface="Calibri"/>
              </a:rPr>
              <a:t>公司名稱</a:t>
            </a:r>
            <a:r>
              <a:rPr lang="zh-TW" altLang="en-US" dirty="0">
                <a:ea typeface="新細明體"/>
                <a:cs typeface="Calibri"/>
              </a:rPr>
              <a:t> , 密碼, 電話)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EC2B51-F4D9-43AC-DB4C-04877C29CEBA}"/>
              </a:ext>
            </a:extLst>
          </p:cNvPr>
          <p:cNvSpPr txBox="1"/>
          <p:nvPr/>
        </p:nvSpPr>
        <p:spPr>
          <a:xfrm>
            <a:off x="2366091" y="1322996"/>
            <a:ext cx="5406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訂單(</a:t>
            </a:r>
            <a:r>
              <a:rPr lang="zh-TW" altLang="en-US" u="sng" dirty="0">
                <a:ea typeface="新細明體"/>
                <a:cs typeface="Calibri"/>
              </a:rPr>
              <a:t>訂單編號</a:t>
            </a:r>
            <a:r>
              <a:rPr lang="zh-TW" altLang="en-US" dirty="0">
                <a:ea typeface="新細明體"/>
                <a:cs typeface="Calibri"/>
              </a:rPr>
              <a:t> , </a:t>
            </a:r>
            <a:r>
              <a:rPr lang="zh-TW" altLang="en-US" u="sng" dirty="0">
                <a:ea typeface="新細明體"/>
                <a:cs typeface="Calibri"/>
              </a:rPr>
              <a:t>品名</a:t>
            </a:r>
            <a:r>
              <a:rPr lang="zh-TW" altLang="en-US" dirty="0">
                <a:ea typeface="新細明體"/>
                <a:cs typeface="Calibri"/>
              </a:rPr>
              <a:t>,備註</a:t>
            </a:r>
            <a:r>
              <a:rPr lang="en-US" altLang="zh-TW" dirty="0">
                <a:ea typeface="新細明體"/>
                <a:cs typeface="Calibri"/>
              </a:rPr>
              <a:t>,</a:t>
            </a:r>
            <a:r>
              <a:rPr lang="zh-TW" altLang="en-US" dirty="0">
                <a:ea typeface="新細明體"/>
                <a:cs typeface="Calibri"/>
              </a:rPr>
              <a:t>日期,</a:t>
            </a:r>
            <a:r>
              <a:rPr lang="zh-TW" dirty="0">
                <a:ea typeface="新細明體"/>
                <a:cs typeface="Calibri"/>
              </a:rPr>
              <a:t> </a:t>
            </a:r>
            <a:r>
              <a:rPr lang="zh-TW" altLang="en-US" dirty="0">
                <a:ea typeface="新細明體"/>
                <a:cs typeface="Calibri"/>
              </a:rPr>
              <a:t>桌號, 付款狀態)</a:t>
            </a:r>
            <a:endParaRPr lang="zh-TW" altLang="en-US" dirty="0">
              <a:cs typeface="Calibri" panose="020F0502020204030204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1F2269-20B0-5EA7-AE99-54D3A64467A1}"/>
              </a:ext>
            </a:extLst>
          </p:cNvPr>
          <p:cNvSpPr txBox="1"/>
          <p:nvPr/>
        </p:nvSpPr>
        <p:spPr>
          <a:xfrm>
            <a:off x="2361508" y="1920446"/>
            <a:ext cx="5406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餐點(</a:t>
            </a:r>
            <a:r>
              <a:rPr lang="zh-TW" altLang="en-US" u="sng" dirty="0">
                <a:ea typeface="新細明體"/>
                <a:cs typeface="Calibri"/>
              </a:rPr>
              <a:t>品名 </a:t>
            </a:r>
            <a:r>
              <a:rPr lang="zh-TW" altLang="en-US" dirty="0">
                <a:ea typeface="新細明體"/>
                <a:cs typeface="Calibri"/>
              </a:rPr>
              <a:t>,</a:t>
            </a:r>
            <a:r>
              <a:rPr lang="zh-TW" altLang="en-US" u="sng" dirty="0">
                <a:ea typeface="新細明體"/>
                <a:cs typeface="Calibri"/>
              </a:rPr>
              <a:t>餐點編號</a:t>
            </a:r>
            <a:r>
              <a:rPr lang="en-US" altLang="zh-TW" dirty="0">
                <a:ea typeface="新細明體"/>
                <a:cs typeface="Calibri"/>
              </a:rPr>
              <a:t>,</a:t>
            </a:r>
            <a:r>
              <a:rPr lang="zh-TW" altLang="en-US" u="sng" dirty="0">
                <a:ea typeface="新細明體"/>
                <a:cs typeface="Calibri"/>
              </a:rPr>
              <a:t>食材編號</a:t>
            </a:r>
            <a:r>
              <a:rPr lang="en-US" altLang="zh-TW" dirty="0">
                <a:ea typeface="新細明體"/>
                <a:cs typeface="Calibri"/>
              </a:rPr>
              <a:t>,</a:t>
            </a:r>
            <a:r>
              <a:rPr lang="zh-TW" altLang="en-US" dirty="0">
                <a:ea typeface="新細明體"/>
                <a:cs typeface="Calibri"/>
              </a:rPr>
              <a:t>金額 , 所需食材量)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1C00761-47FB-5B50-8858-914BB39F7500}"/>
              </a:ext>
            </a:extLst>
          </p:cNvPr>
          <p:cNvCxnSpPr>
            <a:cxnSpLocks/>
          </p:cNvCxnSpPr>
          <p:nvPr/>
        </p:nvCxnSpPr>
        <p:spPr>
          <a:xfrm flipH="1">
            <a:off x="3284894" y="1677681"/>
            <a:ext cx="910416" cy="25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B5B762-49BB-6656-3290-4C5D82F85A70}"/>
              </a:ext>
            </a:extLst>
          </p:cNvPr>
          <p:cNvSpPr txBox="1"/>
          <p:nvPr/>
        </p:nvSpPr>
        <p:spPr>
          <a:xfrm>
            <a:off x="2361507" y="2968335"/>
            <a:ext cx="8647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進貨(</a:t>
            </a:r>
            <a:r>
              <a:rPr lang="zh-TW" altLang="en-US" u="sng" dirty="0">
                <a:ea typeface="新細明體"/>
                <a:cs typeface="Calibri"/>
              </a:rPr>
              <a:t>公司名稱</a:t>
            </a:r>
            <a:r>
              <a:rPr lang="zh-TW" altLang="en-US" dirty="0">
                <a:ea typeface="新細明體"/>
                <a:cs typeface="Calibri"/>
              </a:rPr>
              <a:t> , </a:t>
            </a:r>
            <a:r>
              <a:rPr lang="zh-TW" altLang="en-US" u="sng" dirty="0">
                <a:ea typeface="新細明體"/>
                <a:cs typeface="Calibri"/>
              </a:rPr>
              <a:t>食材名稱</a:t>
            </a:r>
            <a:r>
              <a:rPr lang="zh-TW" altLang="en-US" dirty="0">
                <a:ea typeface="新細明體"/>
                <a:cs typeface="Calibri"/>
              </a:rPr>
              <a:t> ,進貨量,進貨日期,成本</a:t>
            </a:r>
            <a:r>
              <a:rPr lang="en-US" altLang="zh-TW" dirty="0">
                <a:ea typeface="新細明體"/>
                <a:cs typeface="Calibri"/>
              </a:rPr>
              <a:t>,</a:t>
            </a:r>
            <a:r>
              <a:rPr lang="zh-TW" altLang="en-US" dirty="0">
                <a:ea typeface="新細明體"/>
                <a:cs typeface="Calibri"/>
              </a:rPr>
              <a:t>進貨編號</a:t>
            </a:r>
            <a:r>
              <a:rPr lang="en-US" altLang="zh-TW" dirty="0">
                <a:ea typeface="新細明體"/>
                <a:cs typeface="Calibri"/>
              </a:rPr>
              <a:t>,</a:t>
            </a:r>
            <a:r>
              <a:rPr lang="zh-TW" altLang="en-US" dirty="0">
                <a:ea typeface="新細明體"/>
                <a:cs typeface="Calibri"/>
              </a:rPr>
              <a:t>送達狀態)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A08486-5032-E200-3E5E-6FC70165207D}"/>
              </a:ext>
            </a:extLst>
          </p:cNvPr>
          <p:cNvSpPr txBox="1"/>
          <p:nvPr/>
        </p:nvSpPr>
        <p:spPr>
          <a:xfrm>
            <a:off x="2361508" y="2442391"/>
            <a:ext cx="4682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庫存(</a:t>
            </a:r>
            <a:r>
              <a:rPr lang="zh-TW" altLang="en-US" u="sng" dirty="0">
                <a:ea typeface="新細明體"/>
                <a:cs typeface="Calibri"/>
              </a:rPr>
              <a:t>食材編號 </a:t>
            </a:r>
            <a:r>
              <a:rPr lang="zh-TW" altLang="en-US" dirty="0">
                <a:ea typeface="新細明體"/>
                <a:cs typeface="Calibri"/>
              </a:rPr>
              <a:t>,</a:t>
            </a:r>
            <a:r>
              <a:rPr lang="zh-TW" altLang="en-US" u="sng" dirty="0">
                <a:ea typeface="新細明體"/>
                <a:cs typeface="Calibri"/>
              </a:rPr>
              <a:t>食材名稱</a:t>
            </a:r>
            <a:r>
              <a:rPr lang="zh-TW" altLang="en-US" dirty="0">
                <a:ea typeface="新細明體"/>
                <a:cs typeface="Calibri"/>
              </a:rPr>
              <a:t>,存量)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63D7552-2E0D-5C84-AC42-21EFABF5B580}"/>
              </a:ext>
            </a:extLst>
          </p:cNvPr>
          <p:cNvCxnSpPr>
            <a:cxnSpLocks/>
          </p:cNvCxnSpPr>
          <p:nvPr/>
        </p:nvCxnSpPr>
        <p:spPr>
          <a:xfrm flipV="1">
            <a:off x="4518443" y="2811723"/>
            <a:ext cx="0" cy="17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00EA732-5589-10F1-9286-3E7F7DDD7A29}"/>
              </a:ext>
            </a:extLst>
          </p:cNvPr>
          <p:cNvCxnSpPr>
            <a:cxnSpLocks/>
          </p:cNvCxnSpPr>
          <p:nvPr/>
        </p:nvCxnSpPr>
        <p:spPr>
          <a:xfrm flipH="1">
            <a:off x="3634851" y="2272732"/>
            <a:ext cx="1197125" cy="1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F234214-74C6-0303-CB8D-99B5C1972E2E}"/>
              </a:ext>
            </a:extLst>
          </p:cNvPr>
          <p:cNvCxnSpPr>
            <a:cxnSpLocks/>
          </p:cNvCxnSpPr>
          <p:nvPr/>
        </p:nvCxnSpPr>
        <p:spPr>
          <a:xfrm>
            <a:off x="3532094" y="3329037"/>
            <a:ext cx="102757" cy="18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5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209</Words>
  <Application>Microsoft Office PowerPoint</Application>
  <PresentationFormat>寬螢幕</PresentationFormat>
  <Paragraphs>84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6657</cp:lastModifiedBy>
  <cp:revision>572</cp:revision>
  <dcterms:created xsi:type="dcterms:W3CDTF">2023-05-02T07:13:47Z</dcterms:created>
  <dcterms:modified xsi:type="dcterms:W3CDTF">2023-06-06T15:46:02Z</dcterms:modified>
</cp:coreProperties>
</file>