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25" r:id="rId3"/>
    <p:sldId id="326" r:id="rId4"/>
    <p:sldId id="260" r:id="rId5"/>
    <p:sldId id="268" r:id="rId6"/>
    <p:sldId id="273" r:id="rId7"/>
    <p:sldId id="275" r:id="rId8"/>
    <p:sldId id="272" r:id="rId9"/>
    <p:sldId id="276" r:id="rId10"/>
    <p:sldId id="323" r:id="rId11"/>
    <p:sldId id="279" r:id="rId12"/>
    <p:sldId id="281" r:id="rId13"/>
    <p:sldId id="282" r:id="rId14"/>
    <p:sldId id="324" r:id="rId15"/>
    <p:sldId id="285" r:id="rId16"/>
    <p:sldId id="283" r:id="rId17"/>
    <p:sldId id="317" r:id="rId18"/>
    <p:sldId id="288" r:id="rId19"/>
    <p:sldId id="316" r:id="rId20"/>
    <p:sldId id="318" r:id="rId21"/>
    <p:sldId id="289" r:id="rId22"/>
    <p:sldId id="319" r:id="rId23"/>
    <p:sldId id="321" r:id="rId24"/>
    <p:sldId id="322" r:id="rId25"/>
    <p:sldId id="266" r:id="rId26"/>
    <p:sldId id="327" r:id="rId27"/>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PMingLiU"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PMingLiU"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PMingLiU"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PMingLiU"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CCFF"/>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p:cViewPr varScale="1">
        <p:scale>
          <a:sx n="72" d="100"/>
          <a:sy n="72" d="100"/>
        </p:scale>
        <p:origin x="153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PHÒNG NHÂN SỰ VIỆT NAM</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0411CE-C258-497D-A50D-ABFCB345F72C}" type="datetimeFigureOut">
              <a:rPr lang="en-US" smtClean="0"/>
              <a:pPr/>
              <a:t>7/18/2022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A48DA-A585-4712-BD2E-47F5BBF32BF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PHÒNG NHÂN SỰ VIỆT NAM</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036B2-FB1F-4A12-B891-9D6E0866D416}" type="datetimeFigureOut">
              <a:rPr lang="en-US" smtClean="0"/>
              <a:pPr/>
              <a:t>7/18/2022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EC9E2-7033-4E30-941A-B18D5A7D6EA4}"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80" name="Rectangle 8"/>
          <p:cNvSpPr>
            <a:spLocks noGrp="1" noChangeArrowheads="1"/>
          </p:cNvSpPr>
          <p:nvPr>
            <p:ph type="ctrTitle" sz="quarter"/>
          </p:nvPr>
        </p:nvSpPr>
        <p:spPr>
          <a:xfrm>
            <a:off x="3581400" y="2286000"/>
            <a:ext cx="5181600" cy="1143000"/>
          </a:xfrm>
        </p:spPr>
        <p:txBody>
          <a:bodyPr/>
          <a:lstStyle>
            <a:lvl1pPr>
              <a:defRPr>
                <a:solidFill>
                  <a:srgbClr val="FFFFFF"/>
                </a:solidFill>
              </a:defRPr>
            </a:lvl1pPr>
          </a:lstStyle>
          <a:p>
            <a:r>
              <a:rPr lang="en-US" altLang="zh-TW"/>
              <a:t>Click to edit Master title style</a:t>
            </a:r>
            <a:endParaRPr lang="zh-TW" altLang="en-US"/>
          </a:p>
        </p:txBody>
      </p:sp>
      <p:sp>
        <p:nvSpPr>
          <p:cNvPr id="3081" name="Rectangle 9"/>
          <p:cNvSpPr>
            <a:spLocks noGrp="1" noChangeArrowheads="1"/>
          </p:cNvSpPr>
          <p:nvPr>
            <p:ph type="subTitle" sz="quarter" idx="1"/>
          </p:nvPr>
        </p:nvSpPr>
        <p:spPr>
          <a:xfrm>
            <a:off x="3505200" y="3886200"/>
            <a:ext cx="5181600" cy="1752600"/>
          </a:xfrm>
        </p:spPr>
        <p:txBody>
          <a:bodyPr/>
          <a:lstStyle>
            <a:lvl1pPr marL="0" indent="0" algn="ctr">
              <a:buFontTx/>
              <a:buNone/>
              <a:defRPr>
                <a:solidFill>
                  <a:srgbClr val="FFFFFF"/>
                </a:solidFill>
              </a:defRPr>
            </a:lvl1pPr>
          </a:lstStyle>
          <a:p>
            <a:r>
              <a:rPr lang="en-US" altLang="zh-TW"/>
              <a:t>Click to edit Master subtitle style</a:t>
            </a:r>
            <a:endParaRPr lang="zh-TW" altLang="en-US"/>
          </a:p>
        </p:txBody>
      </p:sp>
      <p:sp>
        <p:nvSpPr>
          <p:cNvPr id="3082" name="Rectangle 10"/>
          <p:cNvSpPr>
            <a:spLocks noGrp="1" noChangeArrowheads="1"/>
          </p:cNvSpPr>
          <p:nvPr>
            <p:ph type="dt" sz="quarter" idx="2"/>
          </p:nvPr>
        </p:nvSpPr>
        <p:spPr>
          <a:xfrm>
            <a:off x="685800" y="6248400"/>
            <a:ext cx="1905000" cy="457200"/>
          </a:xfrm>
        </p:spPr>
        <p:txBody>
          <a:bodyPr/>
          <a:lstStyle>
            <a:lvl1pPr>
              <a:defRPr>
                <a:solidFill>
                  <a:srgbClr val="FFFFFF"/>
                </a:solidFill>
              </a:defRPr>
            </a:lvl1pPr>
          </a:lstStyle>
          <a:p>
            <a:endParaRPr lang="en-US" altLang="zh-TW"/>
          </a:p>
        </p:txBody>
      </p:sp>
      <p:sp>
        <p:nvSpPr>
          <p:cNvPr id="3083" name="Rectangle 11"/>
          <p:cNvSpPr>
            <a:spLocks noGrp="1" noChangeArrowheads="1"/>
          </p:cNvSpPr>
          <p:nvPr>
            <p:ph type="ftr" sz="quarter" idx="3"/>
          </p:nvPr>
        </p:nvSpPr>
        <p:spPr>
          <a:xfrm>
            <a:off x="3124200" y="6248400"/>
            <a:ext cx="2895600" cy="457200"/>
          </a:xfrm>
        </p:spPr>
        <p:txBody>
          <a:bodyPr/>
          <a:lstStyle>
            <a:lvl1pPr>
              <a:defRPr>
                <a:solidFill>
                  <a:srgbClr val="FFFFFF"/>
                </a:solidFill>
              </a:defRPr>
            </a:lvl1pPr>
          </a:lstStyle>
          <a:p>
            <a:r>
              <a:rPr lang="en-US" altLang="zh-TW"/>
              <a:t>TẬP ĐOÀN KHKT HON HAI PHÒNG NHÂN SỰ VIỆT NAM</a:t>
            </a:r>
          </a:p>
        </p:txBody>
      </p:sp>
      <p:sp>
        <p:nvSpPr>
          <p:cNvPr id="3084" name="Rectangle 12"/>
          <p:cNvSpPr>
            <a:spLocks noGrp="1" noChangeArrowheads="1"/>
          </p:cNvSpPr>
          <p:nvPr>
            <p:ph type="sldNum" sz="quarter" idx="4"/>
          </p:nvPr>
        </p:nvSpPr>
        <p:spPr>
          <a:xfrm>
            <a:off x="6553200" y="6248400"/>
            <a:ext cx="1905000" cy="457200"/>
          </a:xfrm>
        </p:spPr>
        <p:txBody>
          <a:bodyPr/>
          <a:lstStyle>
            <a:lvl1pPr>
              <a:defRPr>
                <a:solidFill>
                  <a:srgbClr val="FFFFFF"/>
                </a:solidFill>
              </a:defRPr>
            </a:lvl1pPr>
          </a:lstStyle>
          <a:p>
            <a:fld id="{A808A542-52C2-48B6-A090-AF395C127054}" type="slidenum">
              <a:rPr lang="en-US" altLang="zh-TW"/>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6" name="Slide Number Placeholder 5"/>
          <p:cNvSpPr>
            <a:spLocks noGrp="1"/>
          </p:cNvSpPr>
          <p:nvPr>
            <p:ph type="sldNum" sz="quarter" idx="12"/>
          </p:nvPr>
        </p:nvSpPr>
        <p:spPr/>
        <p:txBody>
          <a:bodyPr/>
          <a:lstStyle>
            <a:lvl1pPr>
              <a:defRPr/>
            </a:lvl1pPr>
          </a:lstStyle>
          <a:p>
            <a:fld id="{EFD4F77C-EB92-4F11-9918-DEB3612C735A}"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6" name="Slide Number Placeholder 5"/>
          <p:cNvSpPr>
            <a:spLocks noGrp="1"/>
          </p:cNvSpPr>
          <p:nvPr>
            <p:ph type="sldNum" sz="quarter" idx="12"/>
          </p:nvPr>
        </p:nvSpPr>
        <p:spPr/>
        <p:txBody>
          <a:bodyPr/>
          <a:lstStyle>
            <a:lvl1pPr>
              <a:defRPr/>
            </a:lvl1pPr>
          </a:lstStyle>
          <a:p>
            <a:fld id="{77DD1FA8-F44C-47B7-8584-D926BE7B0139}"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6" name="Slide Number Placeholder 5"/>
          <p:cNvSpPr>
            <a:spLocks noGrp="1"/>
          </p:cNvSpPr>
          <p:nvPr>
            <p:ph type="sldNum" sz="quarter" idx="12"/>
          </p:nvPr>
        </p:nvSpPr>
        <p:spPr/>
        <p:txBody>
          <a:bodyPr/>
          <a:lstStyle>
            <a:lvl1pPr>
              <a:defRPr/>
            </a:lvl1pPr>
          </a:lstStyle>
          <a:p>
            <a:fld id="{3BB8856F-25EE-4740-ABBB-FAC0B90F578A}"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6" name="Slide Number Placeholder 5"/>
          <p:cNvSpPr>
            <a:spLocks noGrp="1"/>
          </p:cNvSpPr>
          <p:nvPr>
            <p:ph type="sldNum" sz="quarter" idx="12"/>
          </p:nvPr>
        </p:nvSpPr>
        <p:spPr/>
        <p:txBody>
          <a:bodyPr/>
          <a:lstStyle>
            <a:lvl1pPr>
              <a:defRPr/>
            </a:lvl1pPr>
          </a:lstStyle>
          <a:p>
            <a:fld id="{5EF987C8-0D90-4755-B00B-04ECEB8E0CB5}"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7" name="Slide Number Placeholder 6"/>
          <p:cNvSpPr>
            <a:spLocks noGrp="1"/>
          </p:cNvSpPr>
          <p:nvPr>
            <p:ph type="sldNum" sz="quarter" idx="12"/>
          </p:nvPr>
        </p:nvSpPr>
        <p:spPr/>
        <p:txBody>
          <a:bodyPr/>
          <a:lstStyle>
            <a:lvl1pPr>
              <a:defRPr/>
            </a:lvl1pPr>
          </a:lstStyle>
          <a:p>
            <a:fld id="{4FBA1C83-7EDD-43F4-90D5-060E7E433A91}"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9" name="Slide Number Placeholder 8"/>
          <p:cNvSpPr>
            <a:spLocks noGrp="1"/>
          </p:cNvSpPr>
          <p:nvPr>
            <p:ph type="sldNum" sz="quarter" idx="12"/>
          </p:nvPr>
        </p:nvSpPr>
        <p:spPr/>
        <p:txBody>
          <a:bodyPr/>
          <a:lstStyle>
            <a:lvl1pPr>
              <a:defRPr/>
            </a:lvl1pPr>
          </a:lstStyle>
          <a:p>
            <a:fld id="{75F8D6B7-D394-46D1-A3AA-19A23DDAC128}"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5" name="Slide Number Placeholder 4"/>
          <p:cNvSpPr>
            <a:spLocks noGrp="1"/>
          </p:cNvSpPr>
          <p:nvPr>
            <p:ph type="sldNum" sz="quarter" idx="12"/>
          </p:nvPr>
        </p:nvSpPr>
        <p:spPr/>
        <p:txBody>
          <a:bodyPr/>
          <a:lstStyle>
            <a:lvl1pPr>
              <a:defRPr/>
            </a:lvl1pPr>
          </a:lstStyle>
          <a:p>
            <a:fld id="{E41B43D2-8168-4426-8A5B-134481C5885E}"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4" name="Slide Number Placeholder 3"/>
          <p:cNvSpPr>
            <a:spLocks noGrp="1"/>
          </p:cNvSpPr>
          <p:nvPr>
            <p:ph type="sldNum" sz="quarter" idx="12"/>
          </p:nvPr>
        </p:nvSpPr>
        <p:spPr/>
        <p:txBody>
          <a:bodyPr/>
          <a:lstStyle>
            <a:lvl1pPr>
              <a:defRPr/>
            </a:lvl1pPr>
          </a:lstStyle>
          <a:p>
            <a:fld id="{806A7102-0192-4CD4-97A1-83BEF2A96B12}"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7" name="Slide Number Placeholder 6"/>
          <p:cNvSpPr>
            <a:spLocks noGrp="1"/>
          </p:cNvSpPr>
          <p:nvPr>
            <p:ph type="sldNum" sz="quarter" idx="12"/>
          </p:nvPr>
        </p:nvSpPr>
        <p:spPr/>
        <p:txBody>
          <a:bodyPr/>
          <a:lstStyle>
            <a:lvl1pPr>
              <a:defRPr/>
            </a:lvl1pPr>
          </a:lstStyle>
          <a:p>
            <a:fld id="{182E27FE-3A4A-4A29-B050-5971D7DEEA9F}"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r>
              <a:rPr lang="en-US" altLang="zh-TW"/>
              <a:t>TẬP ĐOÀN KHKT HON HAI PHÒNG NHÂN SỰ VIỆT NAM</a:t>
            </a:r>
          </a:p>
        </p:txBody>
      </p:sp>
      <p:sp>
        <p:nvSpPr>
          <p:cNvPr id="7" name="Slide Number Placeholder 6"/>
          <p:cNvSpPr>
            <a:spLocks noGrp="1"/>
          </p:cNvSpPr>
          <p:nvPr>
            <p:ph type="sldNum" sz="quarter" idx="12"/>
          </p:nvPr>
        </p:nvSpPr>
        <p:spPr/>
        <p:txBody>
          <a:bodyPr/>
          <a:lstStyle>
            <a:lvl1pPr>
              <a:defRPr/>
            </a:lvl1pPr>
          </a:lstStyle>
          <a:p>
            <a:fld id="{1DF7DCC6-A07F-47E2-BAD0-7EAC0C4E1FF2}"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1066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TW"/>
          </a:p>
        </p:txBody>
      </p:sp>
      <p:sp>
        <p:nvSpPr>
          <p:cNvPr id="1029" name="Rectangle 5"/>
          <p:cNvSpPr>
            <a:spLocks noGrp="1" noChangeArrowheads="1"/>
          </p:cNvSpPr>
          <p:nvPr>
            <p:ph type="ftr" sz="quarter" idx="3"/>
          </p:nvPr>
        </p:nvSpPr>
        <p:spPr bwMode="auto">
          <a:xfrm>
            <a:off x="3505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TW"/>
              <a:t>TẬP ĐOÀN KHKT HON HAI PHÒNG NHÂN SỰ VIỆT NAM</a:t>
            </a:r>
          </a:p>
        </p:txBody>
      </p:sp>
      <p:sp>
        <p:nvSpPr>
          <p:cNvPr id="1030" name="Rectangle 6"/>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B4ADAA-AEFF-4C5E-ACDE-4818AC09192E}"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1" fontAlgn="base" hangingPunct="1">
        <a:spcBef>
          <a:spcPct val="0"/>
        </a:spcBef>
        <a:spcAft>
          <a:spcPct val="0"/>
        </a:spcAft>
        <a:defRPr kumimoji="1" sz="44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2pPr>
      <a:lvl3pPr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3pPr>
      <a:lvl4pPr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4pPr>
      <a:lvl5pPr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5pPr>
      <a:lvl6pPr marL="457200"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6pPr>
      <a:lvl7pPr marL="914400"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7pPr>
      <a:lvl8pPr marL="1371600"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8pPr>
      <a:lvl9pPr marL="1828800" algn="ctr" rtl="0" eaLnBrk="1" fontAlgn="base" hangingPunct="1">
        <a:spcBef>
          <a:spcPct val="0"/>
        </a:spcBef>
        <a:spcAft>
          <a:spcPct val="0"/>
        </a:spcAft>
        <a:defRPr kumimoji="1" sz="4400">
          <a:solidFill>
            <a:schemeClr val="tx1"/>
          </a:solidFill>
          <a:latin typeface="Times New Roman" pitchFamily="18" charset="0"/>
          <a:ea typeface="PMingLiU"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748118" y="2786058"/>
            <a:ext cx="5181600" cy="1752600"/>
          </a:xfrm>
        </p:spPr>
        <p:txBody>
          <a:bodyPr/>
          <a:lstStyle/>
          <a:p>
            <a:r>
              <a:rPr lang="en-US" u="sng">
                <a:latin typeface="+mj-lt"/>
                <a:ea typeface="DFKai-SB" pitchFamily="65" charset="-120"/>
              </a:rPr>
              <a:t>HƯỚNG DẪN SỬ DỤNG HỆ THỐNG SOP</a:t>
            </a:r>
            <a:endParaRPr lang="en-US" u="sng" dirty="0">
              <a:latin typeface="+mj-lt"/>
              <a:ea typeface="DFKai-SB" pitchFamily="65" charset="-120"/>
            </a:endParaRPr>
          </a:p>
        </p:txBody>
      </p:sp>
      <p:pic>
        <p:nvPicPr>
          <p:cNvPr id="38914" name="Picture 2"/>
          <p:cNvPicPr>
            <a:picLocks noChangeAspect="1" noChangeArrowheads="1"/>
          </p:cNvPicPr>
          <p:nvPr/>
        </p:nvPicPr>
        <p:blipFill>
          <a:blip r:embed="rId2" cstate="print"/>
          <a:srcRect/>
          <a:stretch>
            <a:fillRect/>
          </a:stretch>
        </p:blipFill>
        <p:spPr bwMode="auto">
          <a:xfrm>
            <a:off x="6929453" y="0"/>
            <a:ext cx="2214547" cy="435997"/>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A808A542-52C2-48B6-A090-AF395C127054}" type="slidenum">
              <a:rPr lang="en-US" altLang="zh-TW" sz="2000" smtClean="0">
                <a:solidFill>
                  <a:schemeClr val="tx1"/>
                </a:solidFill>
              </a:rPr>
              <a:pPr/>
              <a:t>1</a:t>
            </a:fld>
            <a:endParaRPr lang="en-US" altLang="zh-TW" sz="2000" dirty="0">
              <a:solidFill>
                <a:schemeClr val="tx1"/>
              </a:solidFill>
            </a:endParaRPr>
          </a:p>
        </p:txBody>
      </p:sp>
      <p:sp>
        <p:nvSpPr>
          <p:cNvPr id="6" name="Footer Placeholder 5"/>
          <p:cNvSpPr>
            <a:spLocks noGrp="1"/>
          </p:cNvSpPr>
          <p:nvPr>
            <p:ph type="ftr" sz="quarter" idx="3"/>
          </p:nvPr>
        </p:nvSpPr>
        <p:spPr>
          <a:xfrm>
            <a:off x="3124200" y="6072206"/>
            <a:ext cx="4805386" cy="785794"/>
          </a:xfrm>
        </p:spPr>
        <p:txBody>
          <a:bodyPr/>
          <a:lstStyle/>
          <a:p>
            <a:r>
              <a:rPr lang="en-US" altLang="zh-CN" sz="1600">
                <a:latin typeface="+mj-lt"/>
                <a:ea typeface="DFKai-SB" pitchFamily="65" charset="-120"/>
              </a:rPr>
              <a:t>TẬP ĐOÀN KHKT HỒNG HẢI TẠI ViỆT NAM</a:t>
            </a:r>
            <a:br>
              <a:rPr lang="en-US" altLang="zh-CN" sz="1600">
                <a:latin typeface="+mj-lt"/>
                <a:ea typeface="DFKai-SB" pitchFamily="65" charset="-120"/>
              </a:rPr>
            </a:br>
            <a:r>
              <a:rPr lang="en-US" altLang="zh-CN" sz="1600">
                <a:latin typeface="+mj-lt"/>
                <a:ea typeface="DFKai-SB" pitchFamily="65" charset="-120"/>
              </a:rPr>
              <a:t>PHÒNG QUAN HỆ NHÂN VIÊN NHÂN SỰ TW</a:t>
            </a:r>
            <a:endParaRPr lang="en-US" altLang="zh-TW" sz="1600" dirty="0">
              <a:latin typeface="+mj-lt"/>
              <a:ea typeface="DFKai-SB" pitchFamily="65" charset="-12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76" y="-24"/>
            <a:ext cx="7772400" cy="857256"/>
          </a:xfrm>
        </p:spPr>
        <p:txBody>
          <a:bodyPr/>
          <a:lstStyle/>
          <a:p>
            <a:pPr lvl="0">
              <a:defRPr/>
            </a:pPr>
            <a:r>
              <a:rPr lang="en-US" altLang="zh-CN" sz="3200" b="1">
                <a:solidFill>
                  <a:srgbClr val="002060"/>
                </a:solidFill>
                <a:ea typeface="新細明體" pitchFamily="18" charset="-120"/>
              </a:rPr>
              <a:t>III - ĐƠN XIN MÃ VĂN BẢN</a:t>
            </a:r>
            <a:endParaRPr lang="en-US" sz="3200" dirty="0"/>
          </a:p>
        </p:txBody>
      </p:sp>
      <p:sp>
        <p:nvSpPr>
          <p:cNvPr id="12" name="Title 1"/>
          <p:cNvSpPr txBox="1">
            <a:spLocks/>
          </p:cNvSpPr>
          <p:nvPr/>
        </p:nvSpPr>
        <p:spPr bwMode="auto">
          <a:xfrm>
            <a:off x="871598" y="1142984"/>
            <a:ext cx="8129558" cy="47149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3200" b="1" i="0" u="none" strike="noStrike" kern="0" cap="none" spc="0" normalizeH="0" baseline="0" noProof="0" dirty="0" err="1">
                <a:ln>
                  <a:noFill/>
                </a:ln>
                <a:solidFill>
                  <a:srgbClr val="FF0000"/>
                </a:solidFill>
                <a:effectLst/>
                <a:uLnTx/>
                <a:uFillTx/>
                <a:latin typeface="+mj-lt"/>
                <a:ea typeface="+mj-ea"/>
                <a:cs typeface="+mj-cs"/>
              </a:rPr>
              <a:t>Nguyên</a:t>
            </a:r>
            <a:r>
              <a:rPr kumimoji="1" lang="en-US" altLang="zh-CN" sz="3200" b="1" i="0" u="none" strike="noStrike" kern="0" cap="none" spc="0" normalizeH="0" noProof="0" dirty="0">
                <a:ln>
                  <a:noFill/>
                </a:ln>
                <a:solidFill>
                  <a:srgbClr val="FF0000"/>
                </a:solidFill>
                <a:effectLst/>
                <a:uLnTx/>
                <a:uFillTx/>
                <a:latin typeface="+mj-lt"/>
                <a:ea typeface="+mj-ea"/>
                <a:cs typeface="+mj-cs"/>
              </a:rPr>
              <a:t> </a:t>
            </a:r>
            <a:r>
              <a:rPr kumimoji="1" lang="en-US" altLang="zh-CN" sz="3200" b="1" i="0" u="none" strike="noStrike" kern="0" cap="none" spc="0" normalizeH="0" noProof="0" dirty="0" err="1">
                <a:ln>
                  <a:noFill/>
                </a:ln>
                <a:solidFill>
                  <a:srgbClr val="FF0000"/>
                </a:solidFill>
                <a:effectLst/>
                <a:uLnTx/>
                <a:uFillTx/>
                <a:latin typeface="+mj-lt"/>
                <a:ea typeface="+mj-ea"/>
                <a:cs typeface="+mj-cs"/>
              </a:rPr>
              <a:t>tắc</a:t>
            </a:r>
            <a:r>
              <a:rPr kumimoji="1" lang="en-US" altLang="zh-CN" sz="3200" b="1" i="0" u="none" strike="noStrike" kern="0" cap="none" spc="0" normalizeH="0" noProof="0" dirty="0">
                <a:ln>
                  <a:noFill/>
                </a:ln>
                <a:solidFill>
                  <a:srgbClr val="FF0000"/>
                </a:solidFill>
                <a:effectLst/>
                <a:uLnTx/>
                <a:uFillTx/>
                <a:latin typeface="+mj-lt"/>
                <a:ea typeface="+mj-ea"/>
                <a:cs typeface="+mj-cs"/>
              </a:rPr>
              <a:t> </a:t>
            </a:r>
            <a:r>
              <a:rPr kumimoji="1" lang="en-US" altLang="zh-CN" sz="3200" b="1" i="0" u="none" strike="noStrike" kern="0" cap="none" spc="0" normalizeH="0" noProof="0" dirty="0" err="1">
                <a:ln>
                  <a:noFill/>
                </a:ln>
                <a:solidFill>
                  <a:srgbClr val="FF0000"/>
                </a:solidFill>
                <a:effectLst/>
                <a:uLnTx/>
                <a:uFillTx/>
                <a:latin typeface="+mj-lt"/>
                <a:ea typeface="+mj-ea"/>
                <a:cs typeface="+mj-cs"/>
              </a:rPr>
              <a:t>mã</a:t>
            </a:r>
            <a:r>
              <a:rPr kumimoji="1" lang="en-US" altLang="zh-CN" sz="3200" b="1" i="0" u="none" strike="noStrike" kern="0" cap="none" spc="0" normalizeH="0" noProof="0" dirty="0">
                <a:ln>
                  <a:noFill/>
                </a:ln>
                <a:solidFill>
                  <a:srgbClr val="FF0000"/>
                </a:solidFill>
                <a:effectLst/>
                <a:uLnTx/>
                <a:uFillTx/>
                <a:latin typeface="+mj-lt"/>
                <a:ea typeface="+mj-ea"/>
                <a:cs typeface="+mj-cs"/>
              </a:rPr>
              <a:t> </a:t>
            </a:r>
            <a:r>
              <a:rPr kumimoji="1" lang="en-US" altLang="zh-CN" sz="3200" b="1" i="0" u="none" strike="noStrike" kern="0" cap="none" spc="0" normalizeH="0" noProof="0" dirty="0" err="1">
                <a:ln>
                  <a:noFill/>
                </a:ln>
                <a:solidFill>
                  <a:srgbClr val="FF0000"/>
                </a:solidFill>
                <a:effectLst/>
                <a:uLnTx/>
                <a:uFillTx/>
                <a:latin typeface="+mj-lt"/>
                <a:ea typeface="+mj-ea"/>
                <a:cs typeface="+mj-cs"/>
              </a:rPr>
              <a:t>văn</a:t>
            </a:r>
            <a:r>
              <a:rPr kumimoji="1" lang="en-US" altLang="zh-CN" sz="3200" b="1" i="0" u="none" strike="noStrike" kern="0" cap="none" spc="0" normalizeH="0" noProof="0" dirty="0">
                <a:ln>
                  <a:noFill/>
                </a:ln>
                <a:solidFill>
                  <a:srgbClr val="FF0000"/>
                </a:solidFill>
                <a:effectLst/>
                <a:uLnTx/>
                <a:uFillTx/>
                <a:latin typeface="+mj-lt"/>
                <a:ea typeface="+mj-ea"/>
                <a:cs typeface="+mj-cs"/>
              </a:rPr>
              <a:t> </a:t>
            </a:r>
            <a:r>
              <a:rPr kumimoji="1" lang="en-US" altLang="zh-CN" sz="3200" b="1" i="0" u="none" strike="noStrike" kern="0" cap="none" spc="0" normalizeH="0" noProof="0" dirty="0" err="1">
                <a:ln>
                  <a:noFill/>
                </a:ln>
                <a:solidFill>
                  <a:srgbClr val="FF0000"/>
                </a:solidFill>
                <a:effectLst/>
                <a:uLnTx/>
                <a:uFillTx/>
                <a:latin typeface="+mj-lt"/>
                <a:ea typeface="+mj-ea"/>
                <a:cs typeface="+mj-cs"/>
              </a:rPr>
              <a:t>bản</a:t>
            </a:r>
            <a:endParaRPr kumimoji="1" lang="en-US" altLang="zh-CN" sz="3200" b="1" i="0" u="none" strike="noStrike" kern="0" cap="none" spc="0" normalizeH="0" baseline="0" noProof="0" dirty="0">
              <a:ln>
                <a:noFill/>
              </a:ln>
              <a:solidFill>
                <a:srgbClr val="FF0000"/>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0" cap="none" spc="0" normalizeH="0" baseline="0" noProof="0" dirty="0">
                <a:ln>
                  <a:noFill/>
                </a:ln>
                <a:solidFill>
                  <a:srgbClr val="FF0000"/>
                </a:solidFill>
                <a:effectLst/>
                <a:uLnTx/>
                <a:uFillTx/>
                <a:latin typeface="+mj-lt"/>
                <a:ea typeface="+mj-ea"/>
                <a:cs typeface="+mj-cs"/>
              </a:rPr>
              <a:t>“</a:t>
            </a:r>
            <a:r>
              <a:rPr kumimoji="1" lang="en-US" altLang="zh-CN" sz="3200" b="0" i="0" u="none" strike="noStrike" kern="0" cap="none" spc="0" normalizeH="0" baseline="0" noProof="0" dirty="0" err="1">
                <a:ln>
                  <a:noFill/>
                </a:ln>
                <a:solidFill>
                  <a:srgbClr val="FF0000"/>
                </a:solidFill>
                <a:effectLst/>
                <a:uLnTx/>
                <a:uFillTx/>
                <a:latin typeface="+mj-lt"/>
                <a:ea typeface="+mj-ea"/>
                <a:cs typeface="+mj-cs"/>
              </a:rPr>
              <a:t>VN+Mã</a:t>
            </a:r>
            <a:r>
              <a:rPr kumimoji="1" lang="en-US" altLang="zh-CN" sz="3200" b="0" i="0" u="none" strike="noStrike" kern="0" cap="none" spc="0" normalizeH="0" noProof="0" dirty="0">
                <a:ln>
                  <a:noFill/>
                </a:ln>
                <a:solidFill>
                  <a:srgbClr val="FF0000"/>
                </a:solidFill>
                <a:effectLst/>
                <a:uLnTx/>
                <a:uFillTx/>
                <a:latin typeface="+mj-lt"/>
                <a:ea typeface="+mj-ea"/>
                <a:cs typeface="+mj-cs"/>
              </a:rPr>
              <a:t> </a:t>
            </a:r>
            <a:r>
              <a:rPr kumimoji="1" lang="en-US" altLang="zh-CN" sz="3200" b="0" i="0" u="none" strike="noStrike" kern="0" cap="none" spc="0" normalizeH="0" noProof="0" dirty="0" err="1">
                <a:ln>
                  <a:noFill/>
                </a:ln>
                <a:solidFill>
                  <a:srgbClr val="FF0000"/>
                </a:solidFill>
                <a:effectLst/>
                <a:uLnTx/>
                <a:uFillTx/>
                <a:latin typeface="+mj-lt"/>
                <a:ea typeface="+mj-ea"/>
                <a:cs typeface="+mj-cs"/>
              </a:rPr>
              <a:t>bộ</a:t>
            </a:r>
            <a:r>
              <a:rPr kumimoji="1" lang="en-US" altLang="zh-CN" sz="3200" b="0" i="0" u="none" strike="noStrike" kern="0" cap="none" spc="0" normalizeH="0" noProof="0" dirty="0">
                <a:ln>
                  <a:noFill/>
                </a:ln>
                <a:solidFill>
                  <a:srgbClr val="FF0000"/>
                </a:solidFill>
                <a:effectLst/>
                <a:uLnTx/>
                <a:uFillTx/>
                <a:latin typeface="+mj-lt"/>
                <a:ea typeface="+mj-ea"/>
                <a:cs typeface="+mj-cs"/>
              </a:rPr>
              <a:t> </a:t>
            </a:r>
            <a:r>
              <a:rPr kumimoji="1" lang="en-US" altLang="zh-CN" sz="3200" b="0" i="0" u="none" strike="noStrike" kern="0" cap="none" spc="0" normalizeH="0" noProof="0" dirty="0" err="1">
                <a:ln>
                  <a:noFill/>
                </a:ln>
                <a:solidFill>
                  <a:srgbClr val="FF0000"/>
                </a:solidFill>
                <a:effectLst/>
                <a:uLnTx/>
                <a:uFillTx/>
                <a:latin typeface="+mj-lt"/>
                <a:ea typeface="+mj-ea"/>
                <a:cs typeface="+mj-cs"/>
              </a:rPr>
              <a:t>phận</a:t>
            </a:r>
            <a:r>
              <a:rPr kumimoji="1" lang="en-US" altLang="zh-CN" sz="3200" b="0" i="0" u="none" strike="noStrike" kern="0" cap="none" spc="0" normalizeH="0" baseline="0" noProof="0" dirty="0" err="1">
                <a:ln>
                  <a:noFill/>
                </a:ln>
                <a:solidFill>
                  <a:srgbClr val="FF0000"/>
                </a:solidFill>
                <a:effectLst/>
                <a:uLnTx/>
                <a:uFillTx/>
                <a:latin typeface="+mj-lt"/>
                <a:ea typeface="+mj-ea"/>
                <a:cs typeface="+mj-cs"/>
              </a:rPr>
              <a:t>+ngày</a:t>
            </a:r>
            <a:r>
              <a:rPr kumimoji="1" lang="en-US" altLang="zh-CN" sz="3200" b="0" i="0" u="none" strike="noStrike" kern="0" cap="none" spc="0" normalizeH="0" noProof="0" dirty="0">
                <a:ln>
                  <a:noFill/>
                </a:ln>
                <a:solidFill>
                  <a:srgbClr val="FF0000"/>
                </a:solidFill>
                <a:effectLst/>
                <a:uLnTx/>
                <a:uFillTx/>
                <a:latin typeface="+mj-lt"/>
                <a:ea typeface="+mj-ea"/>
                <a:cs typeface="+mj-cs"/>
              </a:rPr>
              <a:t> </a:t>
            </a:r>
            <a:r>
              <a:rPr kumimoji="1" lang="en-US" altLang="zh-CN" sz="3200" b="0" i="0" u="none" strike="noStrike" kern="0" cap="none" spc="0" normalizeH="0" noProof="0" dirty="0" err="1">
                <a:ln>
                  <a:noFill/>
                </a:ln>
                <a:solidFill>
                  <a:srgbClr val="FF0000"/>
                </a:solidFill>
                <a:effectLst/>
                <a:uLnTx/>
                <a:uFillTx/>
                <a:latin typeface="+mj-lt"/>
                <a:ea typeface="+mj-ea"/>
                <a:cs typeface="+mj-cs"/>
              </a:rPr>
              <a:t>tháng</a:t>
            </a:r>
            <a:r>
              <a:rPr kumimoji="1" lang="en-US" altLang="zh-CN" sz="3200" b="0" i="0" u="none" strike="noStrike" kern="0" cap="none" spc="0" normalizeH="0" baseline="0" noProof="0" dirty="0" err="1">
                <a:ln>
                  <a:noFill/>
                </a:ln>
                <a:solidFill>
                  <a:srgbClr val="FF0000"/>
                </a:solidFill>
                <a:effectLst/>
                <a:uLnTx/>
                <a:uFillTx/>
                <a:latin typeface="+mj-lt"/>
                <a:ea typeface="+mj-ea"/>
                <a:cs typeface="+mj-cs"/>
              </a:rPr>
              <a:t>+STT</a:t>
            </a:r>
            <a:r>
              <a:rPr kumimoji="1" lang="zh-CN" altLang="en-US" sz="3200" b="0" i="0" u="none" strike="noStrike" kern="0" cap="none" spc="0" normalizeH="0" baseline="0" noProof="0" dirty="0">
                <a:ln>
                  <a:noFill/>
                </a:ln>
                <a:solidFill>
                  <a:srgbClr val="FF0000"/>
                </a:solidFill>
                <a:effectLst/>
                <a:uLnTx/>
                <a:uFillTx/>
                <a:latin typeface="+mj-lt"/>
                <a:ea typeface="+mj-ea"/>
                <a:cs typeface="+mj-cs"/>
              </a:rPr>
              <a:t>（</a:t>
            </a:r>
            <a:r>
              <a:rPr kumimoji="1" lang="en-US" altLang="zh-CN" sz="3200" b="0" i="0" u="none" strike="noStrike" kern="0" cap="none" spc="0" normalizeH="0" baseline="0" noProof="0" dirty="0">
                <a:ln>
                  <a:noFill/>
                </a:ln>
                <a:solidFill>
                  <a:srgbClr val="FF0000"/>
                </a:solidFill>
                <a:effectLst/>
                <a:uLnTx/>
                <a:uFillTx/>
                <a:latin typeface="+mj-lt"/>
                <a:ea typeface="+mj-ea"/>
                <a:cs typeface="+mj-cs"/>
              </a:rPr>
              <a:t>3 </a:t>
            </a:r>
            <a:r>
              <a:rPr kumimoji="1" lang="en-US" altLang="zh-CN" sz="3200" b="0" i="0" u="none" strike="noStrike" kern="0" cap="none" spc="0" normalizeH="0" baseline="0" noProof="0" dirty="0" err="1">
                <a:ln>
                  <a:noFill/>
                </a:ln>
                <a:solidFill>
                  <a:srgbClr val="FF0000"/>
                </a:solidFill>
                <a:effectLst/>
                <a:uLnTx/>
                <a:uFillTx/>
                <a:latin typeface="+mj-lt"/>
                <a:ea typeface="+mj-ea"/>
                <a:cs typeface="+mj-cs"/>
              </a:rPr>
              <a:t>chữ</a:t>
            </a:r>
            <a:r>
              <a:rPr kumimoji="1" lang="zh-CN" altLang="en-US" sz="3200" b="0" i="0" u="none" strike="noStrike" kern="0" cap="none" spc="0" normalizeH="0" baseline="0" noProof="0" dirty="0">
                <a:ln>
                  <a:noFill/>
                </a:ln>
                <a:solidFill>
                  <a:srgbClr val="FF0000"/>
                </a:solidFill>
                <a:effectLst/>
                <a:uLnTx/>
                <a:uFillTx/>
                <a:latin typeface="+mj-lt"/>
                <a:ea typeface="+mj-ea"/>
                <a:cs typeface="+mj-cs"/>
              </a:rPr>
              <a:t>）”</a:t>
            </a:r>
            <a:endParaRPr kumimoji="1" lang="en-US" altLang="zh-CN" sz="3200" b="0" i="0" u="none" strike="noStrike" kern="0" cap="none" spc="0" normalizeH="0" baseline="0" noProof="0" dirty="0">
              <a:ln>
                <a:noFill/>
              </a:ln>
              <a:solidFill>
                <a:srgbClr val="FF0000"/>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zh-CN" sz="3200" kern="0" dirty="0">
              <a:solidFill>
                <a:srgbClr val="FF0000"/>
              </a:solidFill>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0" cap="none" spc="0" normalizeH="0" baseline="0" noProof="0" dirty="0">
                <a:ln>
                  <a:noFill/>
                </a:ln>
                <a:solidFill>
                  <a:srgbClr val="FF0000"/>
                </a:solidFill>
                <a:effectLst/>
                <a:uLnTx/>
                <a:uFillTx/>
                <a:latin typeface="+mj-lt"/>
                <a:ea typeface="+mj-ea"/>
                <a:cs typeface="+mj-cs"/>
              </a:rPr>
              <a:t>VD </a:t>
            </a:r>
            <a:r>
              <a:rPr kumimoji="1" lang="en-US" altLang="zh-CN" sz="3200" b="0" i="0" u="none" strike="noStrike" kern="0" cap="none" spc="0" normalizeH="0" baseline="0" noProof="0" dirty="0" err="1">
                <a:ln>
                  <a:noFill/>
                </a:ln>
                <a:solidFill>
                  <a:srgbClr val="FF0000"/>
                </a:solidFill>
                <a:effectLst/>
                <a:uLnTx/>
                <a:uFillTx/>
                <a:latin typeface="+mj-lt"/>
                <a:ea typeface="+mj-ea"/>
                <a:cs typeface="+mj-cs"/>
              </a:rPr>
              <a:t>Nhân</a:t>
            </a:r>
            <a:r>
              <a:rPr kumimoji="1" lang="en-US" altLang="zh-CN" sz="3200" b="0" i="0" u="none" strike="noStrike" kern="0" cap="none" spc="0" normalizeH="0" noProof="0" dirty="0">
                <a:ln>
                  <a:noFill/>
                </a:ln>
                <a:solidFill>
                  <a:srgbClr val="FF0000"/>
                </a:solidFill>
                <a:effectLst/>
                <a:uLnTx/>
                <a:uFillTx/>
                <a:latin typeface="+mj-lt"/>
                <a:ea typeface="+mj-ea"/>
                <a:cs typeface="+mj-cs"/>
              </a:rPr>
              <a:t> </a:t>
            </a:r>
            <a:r>
              <a:rPr kumimoji="1" lang="en-US" altLang="zh-CN" sz="3200" b="0" i="0" u="none" strike="noStrike" kern="0" cap="none" spc="0" normalizeH="0" noProof="0" dirty="0" err="1">
                <a:ln>
                  <a:noFill/>
                </a:ln>
                <a:solidFill>
                  <a:srgbClr val="FF0000"/>
                </a:solidFill>
                <a:effectLst/>
                <a:uLnTx/>
                <a:uFillTx/>
                <a:latin typeface="+mj-lt"/>
                <a:ea typeface="+mj-ea"/>
                <a:cs typeface="+mj-cs"/>
              </a:rPr>
              <a:t>sự</a:t>
            </a:r>
            <a:r>
              <a:rPr kumimoji="1" lang="en-US" altLang="zh-CN" sz="3200" b="0" i="0" u="none" strike="noStrike" kern="0" cap="none" spc="0" normalizeH="0" noProof="0" dirty="0">
                <a:ln>
                  <a:noFill/>
                </a:ln>
                <a:solidFill>
                  <a:srgbClr val="FF0000"/>
                </a:solidFill>
                <a:effectLst/>
                <a:uLnTx/>
                <a:uFillTx/>
                <a:latin typeface="+mj-lt"/>
                <a:ea typeface="+mj-ea"/>
                <a:cs typeface="+mj-cs"/>
              </a:rPr>
              <a:t> TW</a:t>
            </a:r>
            <a:r>
              <a:rPr lang="zh-CN" altLang="en-US" sz="3200" kern="0" dirty="0">
                <a:solidFill>
                  <a:srgbClr val="FF0000"/>
                </a:solidFill>
                <a:latin typeface="+mj-lt"/>
                <a:ea typeface="+mj-ea"/>
                <a:cs typeface="+mj-cs"/>
              </a:rPr>
              <a:t>：</a:t>
            </a:r>
            <a:r>
              <a:rPr lang="en-US" altLang="zh-CN" sz="3200" kern="0" dirty="0">
                <a:solidFill>
                  <a:srgbClr val="FF0000"/>
                </a:solidFill>
                <a:latin typeface="+mj-lt"/>
                <a:ea typeface="+mj-ea"/>
                <a:cs typeface="+mj-cs"/>
              </a:rPr>
              <a:t>VN-CHR-20180419-001</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zh-CN" sz="3200" kern="0" dirty="0">
              <a:solidFill>
                <a:srgbClr val="FF0000"/>
              </a:solidFill>
              <a:latin typeface="+mj-lt"/>
              <a:ea typeface="+mj-ea"/>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0" cap="none" spc="0" normalizeH="0" baseline="0" noProof="0" dirty="0" err="1">
                <a:ln>
                  <a:noFill/>
                </a:ln>
                <a:solidFill>
                  <a:srgbClr val="3333FF"/>
                </a:solidFill>
                <a:effectLst/>
                <a:uLnTx/>
                <a:uFillTx/>
                <a:latin typeface="+mj-lt"/>
                <a:ea typeface="+mj-ea"/>
                <a:cs typeface="+mj-cs"/>
              </a:rPr>
              <a:t>Ghi</a:t>
            </a:r>
            <a:r>
              <a:rPr kumimoji="1" lang="en-US" altLang="zh-CN" sz="3200" b="0" i="0" u="none" strike="noStrike" kern="0" cap="none" spc="0" normalizeH="0" baseline="0" noProof="0" dirty="0">
                <a:ln>
                  <a:noFill/>
                </a:ln>
                <a:solidFill>
                  <a:srgbClr val="3333FF"/>
                </a:solidFill>
                <a:effectLst/>
                <a:uLnTx/>
                <a:uFillTx/>
                <a:latin typeface="+mj-lt"/>
                <a:ea typeface="+mj-ea"/>
                <a:cs typeface="+mj-cs"/>
              </a:rPr>
              <a:t> </a:t>
            </a:r>
            <a:r>
              <a:rPr kumimoji="1" lang="en-US" altLang="zh-CN" sz="3200" b="0" i="0" u="none" strike="noStrike" kern="0" cap="none" spc="0" normalizeH="0" baseline="0" noProof="0" dirty="0" err="1">
                <a:ln>
                  <a:noFill/>
                </a:ln>
                <a:solidFill>
                  <a:srgbClr val="3333FF"/>
                </a:solidFill>
                <a:effectLst/>
                <a:uLnTx/>
                <a:uFillTx/>
                <a:latin typeface="+mj-lt"/>
                <a:ea typeface="+mj-ea"/>
                <a:cs typeface="+mj-cs"/>
              </a:rPr>
              <a:t>chú</a:t>
            </a:r>
            <a:r>
              <a:rPr kumimoji="1" lang="zh-CN" altLang="en-US" sz="3200" b="0" i="0" u="none" strike="noStrike" kern="0" cap="none" spc="0" normalizeH="0" baseline="0" noProof="0" dirty="0">
                <a:ln>
                  <a:noFill/>
                </a:ln>
                <a:solidFill>
                  <a:srgbClr val="3333FF"/>
                </a:solidFill>
                <a:effectLst/>
                <a:uLnTx/>
                <a:uFillTx/>
                <a:latin typeface="+mj-lt"/>
                <a:ea typeface="+mj-ea"/>
                <a:cs typeface="+mj-cs"/>
              </a:rPr>
              <a:t>：</a:t>
            </a:r>
            <a:r>
              <a:rPr kumimoji="1" lang="en-US" altLang="zh-CN" sz="3200" b="0" i="0" u="none" strike="noStrike" kern="0" cap="none" spc="0" normalizeH="0" baseline="0" noProof="0" dirty="0">
                <a:ln>
                  <a:noFill/>
                </a:ln>
                <a:solidFill>
                  <a:srgbClr val="3333FF"/>
                </a:solidFill>
                <a:effectLst/>
                <a:uLnTx/>
                <a:uFillTx/>
                <a:latin typeface="+mj-lt"/>
                <a:ea typeface="+mj-ea"/>
                <a:cs typeface="+mj-cs"/>
              </a:rPr>
              <a:t>Do </a:t>
            </a:r>
            <a:r>
              <a:rPr kumimoji="1" lang="en-US" altLang="zh-CN" sz="3200" b="0" i="0" u="none" strike="noStrike" kern="0" cap="none" spc="0" normalizeH="0" baseline="0" noProof="0" dirty="0" err="1">
                <a:ln>
                  <a:noFill/>
                </a:ln>
                <a:solidFill>
                  <a:srgbClr val="3333FF"/>
                </a:solidFill>
                <a:effectLst/>
                <a:uLnTx/>
                <a:uFillTx/>
                <a:latin typeface="+mj-lt"/>
                <a:ea typeface="+mj-ea"/>
                <a:cs typeface="+mj-cs"/>
              </a:rPr>
              <a:t>người</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phụ</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trách</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hệ</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thống</a:t>
            </a:r>
            <a:r>
              <a:rPr kumimoji="1" lang="en-US" altLang="zh-CN" sz="3200" b="0" i="0" u="none" strike="noStrike" kern="0" cap="none" spc="0" normalizeH="0" noProof="0" dirty="0">
                <a:ln>
                  <a:noFill/>
                </a:ln>
                <a:solidFill>
                  <a:srgbClr val="3333FF"/>
                </a:solidFill>
                <a:effectLst/>
                <a:uLnTx/>
                <a:uFillTx/>
                <a:latin typeface="+mj-lt"/>
                <a:ea typeface="+mj-ea"/>
                <a:cs typeface="+mj-cs"/>
              </a:rPr>
              <a:t> SOP </a:t>
            </a:r>
            <a:r>
              <a:rPr kumimoji="1" lang="en-US" altLang="zh-CN" sz="3200" b="0" i="0" u="none" strike="noStrike" kern="0" cap="none" spc="0" normalizeH="0" noProof="0" dirty="0" err="1">
                <a:ln>
                  <a:noFill/>
                </a:ln>
                <a:solidFill>
                  <a:srgbClr val="3333FF"/>
                </a:solidFill>
                <a:effectLst/>
                <a:uLnTx/>
                <a:uFillTx/>
                <a:latin typeface="+mj-lt"/>
                <a:ea typeface="+mj-ea"/>
                <a:cs typeface="+mj-cs"/>
              </a:rPr>
              <a:t>nhân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sự</a:t>
            </a:r>
            <a:r>
              <a:rPr kumimoji="1" lang="en-US" altLang="zh-CN" sz="3200" b="0" i="0" u="none" strike="noStrike" kern="0" cap="none" spc="0" normalizeH="0" noProof="0" dirty="0">
                <a:ln>
                  <a:noFill/>
                </a:ln>
                <a:solidFill>
                  <a:srgbClr val="3333FF"/>
                </a:solidFill>
                <a:effectLst/>
                <a:uLnTx/>
                <a:uFillTx/>
                <a:latin typeface="+mj-lt"/>
                <a:ea typeface="+mj-ea"/>
                <a:cs typeface="+mj-cs"/>
              </a:rPr>
              <a:t> TW (DCC) </a:t>
            </a:r>
            <a:r>
              <a:rPr kumimoji="1" lang="en-US" altLang="zh-CN" sz="3200" b="0" i="0" u="none" strike="noStrike" kern="0" cap="none" spc="0" normalizeH="0" noProof="0" dirty="0" err="1">
                <a:ln>
                  <a:noFill/>
                </a:ln>
                <a:solidFill>
                  <a:srgbClr val="3333FF"/>
                </a:solidFill>
                <a:effectLst/>
                <a:uLnTx/>
                <a:uFillTx/>
                <a:latin typeface="+mj-lt"/>
                <a:ea typeface="+mj-ea"/>
                <a:cs typeface="+mj-cs"/>
              </a:rPr>
              <a:t>sau</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khi</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nhận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được</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đơn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xin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cấp</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mã</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của</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bộ</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phận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sẽ</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dựa</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vào</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nguyên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tắc</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cấp</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mã</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văn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bản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này</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để</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nhập</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trên</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hệ</a:t>
            </a:r>
            <a:r>
              <a:rPr kumimoji="1" lang="en-US" altLang="zh-CN" sz="3200" b="0" i="0" u="none" strike="noStrike" kern="0" cap="none" spc="0" normalizeH="0" noProof="0" dirty="0">
                <a:ln>
                  <a:noFill/>
                </a:ln>
                <a:solidFill>
                  <a:srgbClr val="3333FF"/>
                </a:solidFill>
                <a:effectLst/>
                <a:uLnTx/>
                <a:uFillTx/>
                <a:latin typeface="+mj-lt"/>
                <a:ea typeface="+mj-ea"/>
                <a:cs typeface="+mj-cs"/>
              </a:rPr>
              <a:t> </a:t>
            </a:r>
            <a:r>
              <a:rPr kumimoji="1" lang="en-US" altLang="zh-CN" sz="3200" b="0" i="0" u="none" strike="noStrike" kern="0" cap="none" spc="0" normalizeH="0" noProof="0" dirty="0" err="1">
                <a:ln>
                  <a:noFill/>
                </a:ln>
                <a:solidFill>
                  <a:srgbClr val="3333FF"/>
                </a:solidFill>
                <a:effectLst/>
                <a:uLnTx/>
                <a:uFillTx/>
                <a:latin typeface="+mj-lt"/>
                <a:ea typeface="+mj-ea"/>
                <a:cs typeface="+mj-cs"/>
              </a:rPr>
              <a:t>thống</a:t>
            </a:r>
            <a:endParaRPr lang="en-US" sz="3200" kern="0" dirty="0">
              <a:solidFill>
                <a:srgbClr val="FF0000"/>
              </a:solidFill>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3200" b="0" i="0" u="none" strike="noStrike" kern="0" cap="none" spc="0" normalizeH="0" baseline="0" noProof="0" dirty="0">
              <a:ln>
                <a:noFill/>
              </a:ln>
              <a:solidFill>
                <a:srgbClr val="FF0000"/>
              </a:solidFill>
              <a:effectLst/>
              <a:uLnTx/>
              <a:uFillTx/>
              <a:latin typeface="+mj-lt"/>
              <a:ea typeface="+mj-ea"/>
              <a:cs typeface="+mj-cs"/>
            </a:endParaRPr>
          </a:p>
        </p:txBody>
      </p:sp>
      <p:sp>
        <p:nvSpPr>
          <p:cNvPr id="5" name="TextBox 4"/>
          <p:cNvSpPr txBox="1"/>
          <p:nvPr/>
        </p:nvSpPr>
        <p:spPr>
          <a:xfrm>
            <a:off x="8215338" y="6072206"/>
            <a:ext cx="571504" cy="400110"/>
          </a:xfrm>
          <a:prstGeom prst="rect">
            <a:avLst/>
          </a:prstGeom>
          <a:noFill/>
        </p:spPr>
        <p:txBody>
          <a:bodyPr wrap="square" rtlCol="0">
            <a:spAutoFit/>
          </a:bodyPr>
          <a:lstStyle/>
          <a:p>
            <a:r>
              <a:rPr lang="en-US" sz="2000"/>
              <a:t>10</a:t>
            </a:r>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986714" cy="857256"/>
          </a:xfrm>
        </p:spPr>
        <p:txBody>
          <a:bodyPr/>
          <a:lstStyle/>
          <a:p>
            <a:r>
              <a:rPr lang="en-US" altLang="zh-CN" sz="3200"/>
              <a:t> IV-ĐƠN XIN PHÁT HÀNH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11</a:t>
            </a:fld>
            <a:endParaRPr lang="en-US" altLang="zh-TW" dirty="0"/>
          </a:p>
        </p:txBody>
      </p:sp>
      <p:sp>
        <p:nvSpPr>
          <p:cNvPr id="12" name="Oval 11"/>
          <p:cNvSpPr/>
          <p:nvPr/>
        </p:nvSpPr>
        <p:spPr bwMode="auto">
          <a:xfrm>
            <a:off x="6643702" y="3786190"/>
            <a:ext cx="642942" cy="7143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0" name="Oval 9"/>
          <p:cNvSpPr/>
          <p:nvPr/>
        </p:nvSpPr>
        <p:spPr bwMode="auto">
          <a:xfrm>
            <a:off x="7286644" y="3929066"/>
            <a:ext cx="428628" cy="49054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3" name="TextBox 12"/>
          <p:cNvSpPr txBox="1"/>
          <p:nvPr/>
        </p:nvSpPr>
        <p:spPr>
          <a:xfrm>
            <a:off x="6858016" y="4643446"/>
            <a:ext cx="357190" cy="461665"/>
          </a:xfrm>
          <a:prstGeom prst="rect">
            <a:avLst/>
          </a:prstGeom>
          <a:noFill/>
          <a:ln w="28575">
            <a:solidFill>
              <a:srgbClr val="FF0000"/>
            </a:solidFill>
          </a:ln>
        </p:spPr>
        <p:txBody>
          <a:bodyPr wrap="square" rtlCol="0">
            <a:spAutoFit/>
          </a:bodyPr>
          <a:lstStyle/>
          <a:p>
            <a:r>
              <a:rPr lang="en-US" dirty="0"/>
              <a:t>1</a:t>
            </a:r>
          </a:p>
        </p:txBody>
      </p:sp>
      <p:sp>
        <p:nvSpPr>
          <p:cNvPr id="14" name="TextBox 13"/>
          <p:cNvSpPr txBox="1"/>
          <p:nvPr/>
        </p:nvSpPr>
        <p:spPr>
          <a:xfrm>
            <a:off x="7500958" y="4643446"/>
            <a:ext cx="428628" cy="461665"/>
          </a:xfrm>
          <a:prstGeom prst="rect">
            <a:avLst/>
          </a:prstGeom>
          <a:noFill/>
          <a:ln w="28575">
            <a:solidFill>
              <a:srgbClr val="7030A0"/>
            </a:solidFill>
          </a:ln>
        </p:spPr>
        <p:txBody>
          <a:bodyPr wrap="square" rtlCol="0">
            <a:spAutoFit/>
          </a:bodyPr>
          <a:lstStyle/>
          <a:p>
            <a:r>
              <a:rPr lang="en-US" dirty="0"/>
              <a:t>2</a:t>
            </a:r>
          </a:p>
        </p:txBody>
      </p:sp>
      <p:pic>
        <p:nvPicPr>
          <p:cNvPr id="15" name="Picture 14" descr="don xin phat hanh van ban.jpg"/>
          <p:cNvPicPr>
            <a:picLocks noChangeAspect="1"/>
          </p:cNvPicPr>
          <p:nvPr/>
        </p:nvPicPr>
        <p:blipFill>
          <a:blip r:embed="rId3"/>
          <a:stretch>
            <a:fillRect/>
          </a:stretch>
        </p:blipFill>
        <p:spPr>
          <a:xfrm>
            <a:off x="928662" y="857232"/>
            <a:ext cx="8001056" cy="5286412"/>
          </a:xfrm>
          <a:prstGeom prst="rect">
            <a:avLst/>
          </a:prstGeom>
          <a:ln>
            <a:solidFill>
              <a:srgbClr val="002060"/>
            </a:solidFill>
          </a:ln>
        </p:spPr>
      </p:pic>
      <p:sp>
        <p:nvSpPr>
          <p:cNvPr id="17" name="Rectangular Callout 16"/>
          <p:cNvSpPr/>
          <p:nvPr/>
        </p:nvSpPr>
        <p:spPr bwMode="auto">
          <a:xfrm>
            <a:off x="4071934" y="1214422"/>
            <a:ext cx="4286280" cy="428628"/>
          </a:xfrm>
          <a:prstGeom prst="wedgeRectCallout">
            <a:avLst>
              <a:gd name="adj1" fmla="val -82364"/>
              <a:gd name="adj2" fmla="val -3064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a:t>
            </a:r>
            <a:r>
              <a:rPr kumimoji="1" lang="en-US" altLang="zh-CN" sz="1800" b="0" i="0" u="none" strike="noStrike" cap="none" normalizeH="0">
                <a:ln>
                  <a:noFill/>
                </a:ln>
                <a:solidFill>
                  <a:schemeClr val="tx1"/>
                </a:solidFill>
                <a:effectLst/>
                <a:latin typeface="Times New Roman" pitchFamily="18" charset="0"/>
                <a:ea typeface="PMingLiU" pitchFamily="18" charset="-120"/>
              </a:rPr>
              <a:t> 1:Chọn “Đơn xin phát hành văn bản”</a:t>
            </a: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8" name="Rectangular Callout 17"/>
          <p:cNvSpPr/>
          <p:nvPr/>
        </p:nvSpPr>
        <p:spPr bwMode="auto">
          <a:xfrm>
            <a:off x="857224" y="4500570"/>
            <a:ext cx="2786050" cy="714380"/>
          </a:xfrm>
          <a:prstGeom prst="wedgeRectCallout">
            <a:avLst>
              <a:gd name="adj1" fmla="val 107791"/>
              <a:gd name="adj2" fmla="val 126724"/>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 Step 2: Chọn</a:t>
            </a:r>
            <a:r>
              <a:rPr kumimoji="1" lang="en-US" altLang="zh-CN" sz="1800" b="0" i="0" u="none" strike="noStrike" cap="none" normalizeH="0">
                <a:ln>
                  <a:noFill/>
                </a:ln>
                <a:solidFill>
                  <a:schemeClr val="tx1"/>
                </a:solidFill>
                <a:effectLst/>
                <a:latin typeface="Times New Roman" pitchFamily="18" charset="0"/>
                <a:ea typeface="PMingLiU" pitchFamily="18" charset="-120"/>
              </a:rPr>
              <a:t> “Mã văn bản” cần phát hành</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714380"/>
          </a:xfrm>
        </p:spPr>
        <p:txBody>
          <a:bodyPr/>
          <a:lstStyle/>
          <a:p>
            <a:r>
              <a:rPr lang="en-US" altLang="zh-CN" sz="3200"/>
              <a:t>  IV-ĐƠN XIN PHÁT HÀNH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12</a:t>
            </a:fld>
            <a:endParaRPr lang="en-US" altLang="zh-TW" dirty="0"/>
          </a:p>
        </p:txBody>
      </p:sp>
      <p:sp>
        <p:nvSpPr>
          <p:cNvPr id="21" name="椭圆 20"/>
          <p:cNvSpPr/>
          <p:nvPr/>
        </p:nvSpPr>
        <p:spPr bwMode="auto">
          <a:xfrm>
            <a:off x="1285852" y="1214422"/>
            <a:ext cx="3000396"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2" name="椭圆 21"/>
          <p:cNvSpPr/>
          <p:nvPr/>
        </p:nvSpPr>
        <p:spPr bwMode="auto">
          <a:xfrm>
            <a:off x="1438252" y="3429000"/>
            <a:ext cx="2062178"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4" name="Picture 13" descr="don xin phat hanh vb 1.jpg"/>
          <p:cNvPicPr>
            <a:picLocks noChangeAspect="1"/>
          </p:cNvPicPr>
          <p:nvPr/>
        </p:nvPicPr>
        <p:blipFill>
          <a:blip r:embed="rId3"/>
          <a:stretch>
            <a:fillRect/>
          </a:stretch>
        </p:blipFill>
        <p:spPr>
          <a:xfrm>
            <a:off x="785786" y="857232"/>
            <a:ext cx="8215370" cy="5400675"/>
          </a:xfrm>
          <a:prstGeom prst="rect">
            <a:avLst/>
          </a:prstGeom>
        </p:spPr>
      </p:pic>
      <p:sp>
        <p:nvSpPr>
          <p:cNvPr id="15" name="Rectangular Callout 15"/>
          <p:cNvSpPr/>
          <p:nvPr/>
        </p:nvSpPr>
        <p:spPr bwMode="auto">
          <a:xfrm>
            <a:off x="3643306" y="857232"/>
            <a:ext cx="5286412" cy="357190"/>
          </a:xfrm>
          <a:prstGeom prst="wedgeRectCallout">
            <a:avLst>
              <a:gd name="adj1" fmla="val -64685"/>
              <a:gd name="adj2" fmla="val 10267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en-US" sz="2000" b="0" i="0" u="none" strike="noStrike" cap="none" normalizeH="0" baseline="0" dirty="0">
                <a:ln>
                  <a:noFill/>
                </a:ln>
                <a:solidFill>
                  <a:schemeClr val="tx1"/>
                </a:solidFill>
                <a:effectLst/>
                <a:latin typeface="Times New Roman" pitchFamily="18" charset="0"/>
                <a:ea typeface="PMingLiU" pitchFamily="18" charset="-120"/>
              </a:rPr>
              <a:t>Step </a:t>
            </a:r>
            <a:r>
              <a:rPr kumimoji="1" lang="en-US" sz="2000" b="0" i="0" u="none" strike="noStrike" cap="none" normalizeH="0" baseline="0">
                <a:ln>
                  <a:noFill/>
                </a:ln>
                <a:solidFill>
                  <a:schemeClr val="tx1"/>
                </a:solidFill>
                <a:effectLst/>
                <a:latin typeface="Times New Roman" pitchFamily="18" charset="0"/>
                <a:ea typeface="PMingLiU" pitchFamily="18" charset="-120"/>
              </a:rPr>
              <a:t>3</a:t>
            </a:r>
            <a:r>
              <a:rPr lang="en-US" sz="2000"/>
              <a:t>: Đưa bản Word của quy phạm lên hệ thống </a:t>
            </a: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6" name="Rectangular Callout 16"/>
          <p:cNvSpPr/>
          <p:nvPr/>
        </p:nvSpPr>
        <p:spPr bwMode="auto">
          <a:xfrm>
            <a:off x="3739252" y="3143248"/>
            <a:ext cx="4643502" cy="714380"/>
          </a:xfrm>
          <a:prstGeom prst="wedgeRectCallout">
            <a:avLst>
              <a:gd name="adj1" fmla="val -71147"/>
              <a:gd name="adj2" fmla="val 11217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a:ln>
                  <a:noFill/>
                </a:ln>
                <a:solidFill>
                  <a:schemeClr val="tx1"/>
                </a:solidFill>
                <a:effectLst/>
                <a:latin typeface="Times New Roman" pitchFamily="18" charset="0"/>
                <a:ea typeface="PMingLiU" pitchFamily="18" charset="-120"/>
              </a:rPr>
              <a:t>Step 4: Đưa</a:t>
            </a:r>
            <a:r>
              <a:rPr kumimoji="1" lang="en-US" sz="1800" b="0" i="0" u="none" strike="noStrike" cap="none" normalizeH="0">
                <a:ln>
                  <a:noFill/>
                </a:ln>
                <a:solidFill>
                  <a:schemeClr val="tx1"/>
                </a:solidFill>
                <a:effectLst/>
                <a:latin typeface="Times New Roman" pitchFamily="18" charset="0"/>
                <a:ea typeface="PMingLiU" pitchFamily="18" charset="-120"/>
              </a:rPr>
              <a:t> phụ lục đính kèm của quy phạm lên hệ thống (Nếu quy phạm có phụ lục đính kèm)</a:t>
            </a:r>
            <a:endParaRPr lang="en-US" altLang="zh-CN" sz="1800" dirty="0"/>
          </a:p>
          <a:p>
            <a:pPr marL="0" marR="0" indent="0" algn="l"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7" name="Rectangular Callout 17"/>
          <p:cNvSpPr/>
          <p:nvPr/>
        </p:nvSpPr>
        <p:spPr bwMode="auto">
          <a:xfrm>
            <a:off x="4096325" y="3882487"/>
            <a:ext cx="4786346" cy="785818"/>
          </a:xfrm>
          <a:prstGeom prst="wedgeRectCallout">
            <a:avLst>
              <a:gd name="adj1" fmla="val -76412"/>
              <a:gd name="adj2" fmla="val 10469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Times New Roman" pitchFamily="18" charset="0"/>
                <a:ea typeface="PMingLiU" pitchFamily="18" charset="-120"/>
              </a:rPr>
              <a:t>Step 5:Đưa</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bản</a:t>
            </a:r>
            <a:r>
              <a:rPr kumimoji="1" lang="en-US" sz="1800" b="0" i="0" u="none" strike="noStrike" cap="none" normalizeH="0" dirty="0">
                <a:ln>
                  <a:noFill/>
                </a:ln>
                <a:solidFill>
                  <a:schemeClr val="tx1"/>
                </a:solidFill>
                <a:effectLst/>
                <a:latin typeface="Times New Roman" pitchFamily="18" charset="0"/>
                <a:ea typeface="PMingLiU" pitchFamily="18" charset="-120"/>
              </a:rPr>
              <a:t> PDF </a:t>
            </a:r>
            <a:r>
              <a:rPr kumimoji="1" lang="en-US" sz="1800" b="0" i="0" u="none" strike="noStrike" cap="none" normalizeH="0" dirty="0" err="1">
                <a:ln>
                  <a:noFill/>
                </a:ln>
                <a:solidFill>
                  <a:schemeClr val="tx1"/>
                </a:solidFill>
                <a:effectLst/>
                <a:latin typeface="Times New Roman" pitchFamily="18" charset="0"/>
                <a:ea typeface="PMingLiU" pitchFamily="18" charset="-120"/>
              </a:rPr>
              <a:t>của</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quy</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phạm</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lên</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hệ</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thống</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Bản</a:t>
            </a:r>
            <a:r>
              <a:rPr kumimoji="1" lang="en-US" sz="1800" b="0" i="0" u="none" strike="noStrike" cap="none" normalizeH="0" dirty="0">
                <a:ln>
                  <a:noFill/>
                </a:ln>
                <a:solidFill>
                  <a:schemeClr val="tx1"/>
                </a:solidFill>
                <a:effectLst/>
                <a:latin typeface="Times New Roman" pitchFamily="18" charset="0"/>
                <a:ea typeface="PMingLiU" pitchFamily="18" charset="-120"/>
              </a:rPr>
              <a:t> PDF </a:t>
            </a:r>
            <a:r>
              <a:rPr kumimoji="1" lang="en-US" sz="1800" b="0" i="0" u="none" strike="noStrike" cap="none" normalizeH="0" dirty="0" err="1">
                <a:ln>
                  <a:noFill/>
                </a:ln>
                <a:solidFill>
                  <a:schemeClr val="tx1"/>
                </a:solidFill>
                <a:effectLst/>
                <a:latin typeface="Times New Roman" pitchFamily="18" charset="0"/>
                <a:ea typeface="PMingLiU" pitchFamily="18" charset="-120"/>
              </a:rPr>
              <a:t>phải</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ký</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xong</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các</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chủ</a:t>
            </a:r>
            <a:r>
              <a:rPr kumimoji="1" lang="en-US" sz="1800" b="0" i="0" u="none" strike="noStrike" cap="none" normalizeH="0" dirty="0">
                <a:ln>
                  <a:noFill/>
                </a:ln>
                <a:solidFill>
                  <a:schemeClr val="tx1"/>
                </a:solidFill>
                <a:effectLst/>
                <a:latin typeface="Times New Roman" pitchFamily="18" charset="0"/>
                <a:ea typeface="PMingLiU" pitchFamily="18" charset="-120"/>
              </a:rPr>
              <a:t> </a:t>
            </a:r>
            <a:r>
              <a:rPr kumimoji="1" lang="en-US" sz="1800" b="0" i="0" u="none" strike="noStrike" cap="none" normalizeH="0" dirty="0" err="1">
                <a:ln>
                  <a:noFill/>
                </a:ln>
                <a:solidFill>
                  <a:schemeClr val="tx1"/>
                </a:solidFill>
                <a:effectLst/>
                <a:latin typeface="Times New Roman" pitchFamily="18" charset="0"/>
                <a:ea typeface="PMingLiU" pitchFamily="18" charset="-120"/>
              </a:rPr>
              <a:t>quản</a:t>
            </a:r>
            <a:r>
              <a:rPr kumimoji="1" lang="en-US" sz="1800" b="0" i="0" u="none" strike="noStrike" cap="none" normalizeH="0" dirty="0">
                <a:ln>
                  <a:noFill/>
                </a:ln>
                <a:solidFill>
                  <a:schemeClr val="tx1"/>
                </a:solidFill>
                <a:effectLst/>
                <a:latin typeface="Times New Roman" pitchFamily="18" charset="0"/>
                <a:ea typeface="PMingLiU" pitchFamily="18" charset="-120"/>
              </a:rPr>
              <a:t>)</a:t>
            </a: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8" name="Oval 17"/>
          <p:cNvSpPr/>
          <p:nvPr/>
        </p:nvSpPr>
        <p:spPr bwMode="auto">
          <a:xfrm>
            <a:off x="1142976" y="1071546"/>
            <a:ext cx="1571636" cy="71438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5" name="Oval 24"/>
          <p:cNvSpPr/>
          <p:nvPr/>
        </p:nvSpPr>
        <p:spPr bwMode="auto">
          <a:xfrm>
            <a:off x="1285852" y="2857496"/>
            <a:ext cx="2071702" cy="85725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6" name="Oval 25"/>
          <p:cNvSpPr/>
          <p:nvPr/>
        </p:nvSpPr>
        <p:spPr bwMode="auto">
          <a:xfrm>
            <a:off x="2857488" y="5357826"/>
            <a:ext cx="2071702" cy="85725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7" name="Oval 26"/>
          <p:cNvSpPr/>
          <p:nvPr/>
        </p:nvSpPr>
        <p:spPr bwMode="auto">
          <a:xfrm>
            <a:off x="1000100" y="4714884"/>
            <a:ext cx="2000264"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9" name="Rectangular Callout 28"/>
          <p:cNvSpPr/>
          <p:nvPr/>
        </p:nvSpPr>
        <p:spPr bwMode="auto">
          <a:xfrm>
            <a:off x="4714876" y="4786322"/>
            <a:ext cx="2214578" cy="428628"/>
          </a:xfrm>
          <a:prstGeom prst="wedgeRectCallout">
            <a:avLst>
              <a:gd name="adj1" fmla="val -70592"/>
              <a:gd name="adj2" fmla="val 11276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 6</a:t>
            </a:r>
            <a:r>
              <a:rPr lang="en-US" altLang="zh-CN" sz="1800"/>
              <a:t>: Chọn “Lưu”</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714380"/>
          </a:xfrm>
        </p:spPr>
        <p:txBody>
          <a:bodyPr/>
          <a:lstStyle/>
          <a:p>
            <a:r>
              <a:rPr lang="en-US" altLang="zh-CN" sz="3200"/>
              <a:t>IV-ĐƠN XIN PHÁT HÀNH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13</a:t>
            </a:fld>
            <a:endParaRPr lang="en-US" altLang="zh-TW" dirty="0"/>
          </a:p>
        </p:txBody>
      </p:sp>
      <p:pic>
        <p:nvPicPr>
          <p:cNvPr id="10" name="Picture 9" descr="don xin phat hanh vb 2.jpg"/>
          <p:cNvPicPr>
            <a:picLocks noChangeAspect="1"/>
          </p:cNvPicPr>
          <p:nvPr/>
        </p:nvPicPr>
        <p:blipFill>
          <a:blip r:embed="rId3"/>
          <a:stretch>
            <a:fillRect/>
          </a:stretch>
        </p:blipFill>
        <p:spPr>
          <a:xfrm>
            <a:off x="928662" y="714356"/>
            <a:ext cx="7929618" cy="2286016"/>
          </a:xfrm>
          <a:prstGeom prst="rect">
            <a:avLst/>
          </a:prstGeom>
        </p:spPr>
      </p:pic>
      <p:sp>
        <p:nvSpPr>
          <p:cNvPr id="13" name="Rectangular Callout 12"/>
          <p:cNvSpPr/>
          <p:nvPr/>
        </p:nvSpPr>
        <p:spPr bwMode="auto">
          <a:xfrm>
            <a:off x="5214942" y="1785926"/>
            <a:ext cx="2571768" cy="428628"/>
          </a:xfrm>
          <a:prstGeom prst="wedgeRectCallout">
            <a:avLst>
              <a:gd name="adj1" fmla="val -50275"/>
              <a:gd name="adj2" fmla="val 8567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 7:</a:t>
            </a:r>
            <a:r>
              <a:rPr kumimoji="1" lang="en-US" altLang="zh-CN" sz="1800" b="0" i="0" u="none" strike="noStrike" cap="none" normalizeH="0">
                <a:ln>
                  <a:noFill/>
                </a:ln>
                <a:solidFill>
                  <a:schemeClr val="tx1"/>
                </a:solidFill>
                <a:effectLst/>
                <a:latin typeface="Times New Roman" pitchFamily="18" charset="0"/>
                <a:ea typeface="PMingLiU" pitchFamily="18" charset="-120"/>
              </a:rPr>
              <a:t> Chọn “xác nhận”</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pic>
        <p:nvPicPr>
          <p:cNvPr id="17" name="Picture 16" descr="don xin phat hanh van ban 6.jpg"/>
          <p:cNvPicPr>
            <a:picLocks noChangeAspect="1"/>
          </p:cNvPicPr>
          <p:nvPr/>
        </p:nvPicPr>
        <p:blipFill>
          <a:blip r:embed="rId4"/>
          <a:stretch>
            <a:fillRect/>
          </a:stretch>
        </p:blipFill>
        <p:spPr>
          <a:xfrm>
            <a:off x="928662" y="3071810"/>
            <a:ext cx="8001056" cy="3000396"/>
          </a:xfrm>
          <a:prstGeom prst="rect">
            <a:avLst/>
          </a:prstGeom>
        </p:spPr>
      </p:pic>
      <p:sp>
        <p:nvSpPr>
          <p:cNvPr id="18" name="Oval 17"/>
          <p:cNvSpPr/>
          <p:nvPr/>
        </p:nvSpPr>
        <p:spPr bwMode="auto">
          <a:xfrm>
            <a:off x="3571868" y="2285992"/>
            <a:ext cx="2286016" cy="71438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9" name="Rectangular Callout 18"/>
          <p:cNvSpPr/>
          <p:nvPr/>
        </p:nvSpPr>
        <p:spPr bwMode="auto">
          <a:xfrm>
            <a:off x="2643174" y="3429000"/>
            <a:ext cx="2571768" cy="357190"/>
          </a:xfrm>
          <a:prstGeom prst="wedgeRectCallout">
            <a:avLst>
              <a:gd name="adj1" fmla="val -70749"/>
              <a:gd name="adj2" fmla="val 16912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8:</a:t>
            </a:r>
            <a:r>
              <a:rPr lang="en-US" altLang="zh-CN" sz="2000"/>
              <a:t>Điền ý kiến</a:t>
            </a: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20" name="Rectangular Callout 19"/>
          <p:cNvSpPr/>
          <p:nvPr/>
        </p:nvSpPr>
        <p:spPr bwMode="auto">
          <a:xfrm>
            <a:off x="3929058" y="5286388"/>
            <a:ext cx="2714644" cy="428628"/>
          </a:xfrm>
          <a:prstGeom prst="wedgeRectCallout">
            <a:avLst>
              <a:gd name="adj1" fmla="val -74274"/>
              <a:gd name="adj2" fmla="val -13011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9</a:t>
            </a:r>
            <a:r>
              <a:rPr lang="en-US" altLang="zh-CN" sz="2000"/>
              <a:t>:</a:t>
            </a:r>
            <a:r>
              <a:rPr kumimoji="1" lang="en-US" altLang="zh-CN" sz="2000" b="0" i="0" u="none" strike="noStrike" cap="none" normalizeH="0" baseline="0">
                <a:ln>
                  <a:noFill/>
                </a:ln>
                <a:solidFill>
                  <a:schemeClr val="tx1"/>
                </a:solidFill>
                <a:effectLst/>
                <a:latin typeface="Times New Roman" pitchFamily="18" charset="0"/>
                <a:ea typeface="PMingLiU" pitchFamily="18" charset="-120"/>
              </a:rPr>
              <a:t>Chọn</a:t>
            </a:r>
            <a:r>
              <a:rPr kumimoji="1" lang="en-US" altLang="zh-CN" sz="2000" b="0" i="0" u="none" strike="noStrike" cap="none" normalizeH="0">
                <a:ln>
                  <a:noFill/>
                </a:ln>
                <a:solidFill>
                  <a:schemeClr val="tx1"/>
                </a:solidFill>
                <a:effectLst/>
                <a:latin typeface="Times New Roman" pitchFamily="18" charset="0"/>
                <a:ea typeface="PMingLiU" pitchFamily="18" charset="-120"/>
              </a:rPr>
              <a:t> “đồng ý”</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76" y="-24"/>
            <a:ext cx="7772400" cy="714380"/>
          </a:xfrm>
        </p:spPr>
        <p:txBody>
          <a:bodyPr/>
          <a:lstStyle/>
          <a:p>
            <a:r>
              <a:rPr lang="en-US" altLang="zh-CN" sz="3200"/>
              <a:t>IV-ĐƠN XIN PHÁT HÀNH VĂN BẢN</a:t>
            </a:r>
            <a:endParaRPr lang="en-US" sz="3200" dirty="0"/>
          </a:p>
        </p:txBody>
      </p:sp>
      <p:sp>
        <p:nvSpPr>
          <p:cNvPr id="12" name="Title 1"/>
          <p:cNvSpPr txBox="1">
            <a:spLocks/>
          </p:cNvSpPr>
          <p:nvPr/>
        </p:nvSpPr>
        <p:spPr bwMode="auto">
          <a:xfrm>
            <a:off x="785786" y="1357298"/>
            <a:ext cx="8358214" cy="450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800" b="1" i="0" u="none" strike="noStrike" kern="0" cap="none" spc="0" normalizeH="0" baseline="0" noProof="0">
                <a:ln>
                  <a:noFill/>
                </a:ln>
                <a:solidFill>
                  <a:srgbClr val="FFFF00"/>
                </a:solidFill>
                <a:effectLst/>
                <a:uLnTx/>
                <a:uFillTx/>
                <a:latin typeface="+mj-lt"/>
                <a:ea typeface="+mj-ea"/>
                <a:cs typeface="+mj-cs"/>
              </a:rPr>
              <a:t>Nguyên</a:t>
            </a:r>
            <a:r>
              <a:rPr kumimoji="1" lang="en-US" altLang="zh-CN" sz="2800" b="1" i="0" u="none" strike="noStrike" kern="0" cap="none" spc="0" normalizeH="0" noProof="0">
                <a:ln>
                  <a:noFill/>
                </a:ln>
                <a:solidFill>
                  <a:srgbClr val="FFFF00"/>
                </a:solidFill>
                <a:effectLst/>
                <a:uLnTx/>
                <a:uFillTx/>
                <a:latin typeface="+mj-lt"/>
                <a:ea typeface="+mj-ea"/>
                <a:cs typeface="+mj-cs"/>
              </a:rPr>
              <a:t> tắc mã phụ lục đính kèm của quy phạm</a:t>
            </a:r>
            <a:endParaRPr kumimoji="1" lang="en-US" altLang="zh-CN" sz="2800" b="1" i="0" u="none" strike="noStrike" kern="0" cap="none" spc="0" normalizeH="0" baseline="0" noProof="0">
              <a:ln>
                <a:noFill/>
              </a:ln>
              <a:solidFill>
                <a:srgbClr val="FFFF00"/>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0" cap="none" spc="0" normalizeH="0" baseline="0" noProof="0">
                <a:ln>
                  <a:noFill/>
                </a:ln>
                <a:solidFill>
                  <a:srgbClr val="FF0000"/>
                </a:solidFill>
                <a:effectLst/>
                <a:uLnTx/>
                <a:uFillTx/>
                <a:latin typeface="+mj-lt"/>
                <a:ea typeface="+mj-ea"/>
                <a:cs typeface="+mj-cs"/>
              </a:rPr>
              <a:t>“</a:t>
            </a:r>
            <a:r>
              <a:rPr kumimoji="1" lang="en-US" altLang="zh-CN" sz="2800" b="0" i="0" u="none" strike="noStrike" kern="0" cap="none" spc="0" normalizeH="0" baseline="0" noProof="0">
                <a:ln>
                  <a:noFill/>
                </a:ln>
                <a:solidFill>
                  <a:srgbClr val="FF0000"/>
                </a:solidFill>
                <a:effectLst/>
                <a:uLnTx/>
                <a:uFillTx/>
                <a:latin typeface="+mj-lt"/>
                <a:ea typeface="+mj-ea"/>
                <a:cs typeface="+mj-cs"/>
              </a:rPr>
              <a:t>F+Mã</a:t>
            </a:r>
            <a:r>
              <a:rPr kumimoji="1" lang="en-US" altLang="zh-CN" sz="2800" b="0" i="0" u="none" strike="noStrike" kern="0" cap="none" spc="0" normalizeH="0" noProof="0">
                <a:ln>
                  <a:noFill/>
                </a:ln>
                <a:solidFill>
                  <a:srgbClr val="FF0000"/>
                </a:solidFill>
                <a:effectLst/>
                <a:uLnTx/>
                <a:uFillTx/>
                <a:latin typeface="+mj-lt"/>
                <a:ea typeface="+mj-ea"/>
                <a:cs typeface="+mj-cs"/>
              </a:rPr>
              <a:t> bộ phận</a:t>
            </a:r>
            <a:r>
              <a:rPr kumimoji="1" lang="en-US" altLang="zh-CN" sz="2800" b="0" i="0" u="none" strike="noStrike" kern="0" cap="none" spc="0" normalizeH="0" baseline="0" noProof="0">
                <a:ln>
                  <a:noFill/>
                </a:ln>
                <a:solidFill>
                  <a:srgbClr val="FF0000"/>
                </a:solidFill>
                <a:effectLst/>
                <a:uLnTx/>
                <a:uFillTx/>
                <a:latin typeface="+mj-lt"/>
                <a:ea typeface="+mj-ea"/>
                <a:cs typeface="+mj-cs"/>
              </a:rPr>
              <a:t>+Ngày</a:t>
            </a:r>
            <a:r>
              <a:rPr kumimoji="1" lang="en-US" altLang="zh-CN" sz="2800" b="0" i="0" u="none" strike="noStrike" kern="0" cap="none" spc="0" normalizeH="0" noProof="0">
                <a:ln>
                  <a:noFill/>
                </a:ln>
                <a:solidFill>
                  <a:srgbClr val="FF0000"/>
                </a:solidFill>
                <a:effectLst/>
                <a:uLnTx/>
                <a:uFillTx/>
                <a:latin typeface="+mj-lt"/>
                <a:ea typeface="+mj-ea"/>
                <a:cs typeface="+mj-cs"/>
              </a:rPr>
              <a:t> DCC cấp mã văn bản</a:t>
            </a:r>
            <a:r>
              <a:rPr kumimoji="1" lang="en-US" altLang="zh-CN" sz="2800" b="0" i="0" u="none" strike="noStrike" kern="0" cap="none" spc="0" normalizeH="0" baseline="0" noProof="0">
                <a:ln>
                  <a:noFill/>
                </a:ln>
                <a:solidFill>
                  <a:srgbClr val="FF0000"/>
                </a:solidFill>
                <a:effectLst/>
                <a:uLnTx/>
                <a:uFillTx/>
                <a:latin typeface="+mj-lt"/>
                <a:ea typeface="+mj-ea"/>
                <a:cs typeface="+mj-cs"/>
              </a:rPr>
              <a:t>+STT</a:t>
            </a:r>
            <a:r>
              <a:rPr kumimoji="1" lang="zh-CN" altLang="en-US" sz="2800" b="0" i="0" u="none" strike="noStrike" kern="0" cap="none" spc="0" normalizeH="0" baseline="0" noProof="0">
                <a:ln>
                  <a:noFill/>
                </a:ln>
                <a:solidFill>
                  <a:srgbClr val="FF0000"/>
                </a:solidFill>
                <a:effectLst/>
                <a:uLnTx/>
                <a:uFillTx/>
                <a:latin typeface="+mj-lt"/>
                <a:ea typeface="+mj-ea"/>
                <a:cs typeface="+mj-cs"/>
              </a:rPr>
              <a:t>（</a:t>
            </a:r>
            <a:r>
              <a:rPr kumimoji="1" lang="en-US" altLang="zh-CN" sz="2800" b="0" i="0" u="none" strike="noStrike" kern="0" cap="none" spc="0" normalizeH="0" baseline="0" noProof="0">
                <a:ln>
                  <a:noFill/>
                </a:ln>
                <a:solidFill>
                  <a:srgbClr val="FF0000"/>
                </a:solidFill>
                <a:effectLst/>
                <a:uLnTx/>
                <a:uFillTx/>
                <a:latin typeface="+mj-lt"/>
                <a:ea typeface="+mj-ea"/>
                <a:cs typeface="+mj-cs"/>
              </a:rPr>
              <a:t>4 chữ</a:t>
            </a:r>
            <a:r>
              <a:rPr kumimoji="1" lang="en-US" altLang="zh-CN" sz="2800" b="0" i="0" u="none" strike="noStrike" kern="0" cap="none" spc="0" normalizeH="0" noProof="0">
                <a:ln>
                  <a:noFill/>
                </a:ln>
                <a:solidFill>
                  <a:srgbClr val="FF0000"/>
                </a:solidFill>
                <a:effectLst/>
                <a:uLnTx/>
                <a:uFillTx/>
                <a:latin typeface="+mj-lt"/>
                <a:ea typeface="+mj-ea"/>
                <a:cs typeface="+mj-cs"/>
              </a:rPr>
              <a:t> số</a:t>
            </a:r>
            <a:r>
              <a:rPr kumimoji="1" lang="zh-CN" altLang="en-US" sz="2800" b="0" i="0" u="none" strike="noStrike" kern="0" cap="none" spc="0" normalizeH="0" baseline="0" noProof="0">
                <a:ln>
                  <a:noFill/>
                </a:ln>
                <a:solidFill>
                  <a:srgbClr val="FF0000"/>
                </a:solidFill>
                <a:effectLst/>
                <a:uLnTx/>
                <a:uFillTx/>
                <a:latin typeface="+mj-lt"/>
                <a:ea typeface="+mj-ea"/>
                <a:cs typeface="+mj-cs"/>
              </a:rPr>
              <a:t>）”</a:t>
            </a:r>
            <a:endParaRPr kumimoji="1" lang="en-US" altLang="zh-CN" sz="2800" b="0" i="0" u="none" strike="noStrike" kern="0" cap="none" spc="0" normalizeH="0" baseline="0" noProof="0" dirty="0">
              <a:ln>
                <a:noFill/>
              </a:ln>
              <a:solidFill>
                <a:srgbClr val="FF0000"/>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zh-CN" sz="2800" kern="0" dirty="0">
              <a:solidFill>
                <a:srgbClr val="FF0000"/>
              </a:solidFill>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0000"/>
                </a:solidFill>
                <a:effectLst/>
                <a:uLnTx/>
                <a:uFillTx/>
                <a:latin typeface="+mj-lt"/>
                <a:ea typeface="+mj-ea"/>
                <a:cs typeface="+mj-cs"/>
              </a:rPr>
              <a:t>VD nhân</a:t>
            </a:r>
            <a:r>
              <a:rPr kumimoji="1" lang="en-US" altLang="zh-CN" sz="2800" b="0" i="0" u="none" strike="noStrike" kern="0" cap="none" spc="0" normalizeH="0" noProof="0">
                <a:ln>
                  <a:noFill/>
                </a:ln>
                <a:solidFill>
                  <a:srgbClr val="FF0000"/>
                </a:solidFill>
                <a:effectLst/>
                <a:uLnTx/>
                <a:uFillTx/>
                <a:latin typeface="+mj-lt"/>
                <a:ea typeface="+mj-ea"/>
                <a:cs typeface="+mj-cs"/>
              </a:rPr>
              <a:t> sự TW</a:t>
            </a:r>
            <a:r>
              <a:rPr lang="zh-CN" altLang="en-US" sz="2800" kern="0">
                <a:solidFill>
                  <a:srgbClr val="FF0000"/>
                </a:solidFill>
                <a:latin typeface="+mj-lt"/>
                <a:ea typeface="+mj-ea"/>
                <a:cs typeface="+mj-cs"/>
              </a:rPr>
              <a:t>：</a:t>
            </a:r>
            <a:r>
              <a:rPr lang="en-US" altLang="zh-CN" sz="2800" kern="0" dirty="0">
                <a:solidFill>
                  <a:srgbClr val="FF0000"/>
                </a:solidFill>
                <a:latin typeface="+mj-lt"/>
                <a:ea typeface="+mj-ea"/>
                <a:cs typeface="+mj-cs"/>
              </a:rPr>
              <a:t>F-CHR-20180419-0001</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800" b="0" i="0" u="none" strike="noStrike" kern="0" cap="none" spc="0" normalizeH="0" baseline="0" noProof="0" dirty="0">
              <a:ln>
                <a:noFill/>
              </a:ln>
              <a:solidFill>
                <a:srgbClr val="FF0000"/>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zh-CN" sz="2800" kern="0" dirty="0">
              <a:solidFill>
                <a:srgbClr val="FF0000"/>
              </a:solidFill>
              <a:latin typeface="+mj-lt"/>
              <a:ea typeface="+mj-ea"/>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3333FF"/>
                </a:solidFill>
                <a:effectLst/>
                <a:uLnTx/>
                <a:uFillTx/>
                <a:latin typeface="+mj-lt"/>
                <a:ea typeface="+mj-ea"/>
                <a:cs typeface="+mj-cs"/>
              </a:rPr>
              <a:t>Ghi Chú</a:t>
            </a:r>
            <a:r>
              <a:rPr kumimoji="1" lang="zh-CN" altLang="en-US" sz="2800" b="0" i="0" u="none" strike="noStrike" kern="0" cap="none" spc="0" normalizeH="0" baseline="0" noProof="0">
                <a:ln>
                  <a:noFill/>
                </a:ln>
                <a:solidFill>
                  <a:srgbClr val="3333FF"/>
                </a:solidFill>
                <a:effectLst/>
                <a:uLnTx/>
                <a:uFillTx/>
                <a:latin typeface="+mj-lt"/>
                <a:ea typeface="+mj-ea"/>
                <a:cs typeface="+mj-cs"/>
              </a:rPr>
              <a:t>：</a:t>
            </a:r>
            <a:r>
              <a:rPr lang="en-US" altLang="zh-CN" sz="2800" kern="0">
                <a:solidFill>
                  <a:srgbClr val="3333FF"/>
                </a:solidFill>
                <a:latin typeface="+mj-lt"/>
                <a:ea typeface="+mj-ea"/>
                <a:cs typeface="+mj-cs"/>
              </a:rPr>
              <a:t>hệ thống sẽ dựa theo nguyên tắc trên để cấp mã văn bản, lúc thêm mới phụ lục đính kèm hệ thống sẽ tự động cấp mã, các bộ phận không cần điền</a:t>
            </a:r>
            <a:endParaRPr lang="en-US" sz="2800" kern="0" dirty="0">
              <a:solidFill>
                <a:srgbClr val="FF0000"/>
              </a:solidFill>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3200" b="0" i="0" u="none" strike="noStrike" kern="0" cap="none" spc="0" normalizeH="0" baseline="0" noProof="0" dirty="0">
              <a:ln>
                <a:noFill/>
              </a:ln>
              <a:solidFill>
                <a:srgbClr val="FF0000"/>
              </a:solidFill>
              <a:effectLst/>
              <a:uLnTx/>
              <a:uFillTx/>
              <a:latin typeface="+mj-lt"/>
              <a:ea typeface="+mj-ea"/>
              <a:cs typeface="+mj-cs"/>
            </a:endParaRPr>
          </a:p>
        </p:txBody>
      </p:sp>
      <p:sp>
        <p:nvSpPr>
          <p:cNvPr id="4" name="Slide Number Placeholder 6"/>
          <p:cNvSpPr>
            <a:spLocks noGrp="1"/>
          </p:cNvSpPr>
          <p:nvPr>
            <p:ph type="sldNum" sz="quarter" idx="12"/>
          </p:nvPr>
        </p:nvSpPr>
        <p:spPr>
          <a:xfrm>
            <a:off x="6934200" y="6248400"/>
            <a:ext cx="1905000" cy="457200"/>
          </a:xfrm>
        </p:spPr>
        <p:txBody>
          <a:bodyPr/>
          <a:lstStyle/>
          <a:p>
            <a:fld id="{3BB8856F-25EE-4740-ABBB-FAC0B90F578A}" type="slidenum">
              <a:rPr lang="en-US" altLang="zh-TW" sz="2000" smtClean="0"/>
              <a:pPr/>
              <a:t>14</a:t>
            </a:fld>
            <a:endParaRPr lang="en-US" altLang="zh-TW" dirty="0"/>
          </a:p>
        </p:txBody>
      </p:sp>
    </p:spTree>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857256"/>
          </a:xfrm>
        </p:spPr>
        <p:txBody>
          <a:bodyPr/>
          <a:lstStyle/>
          <a:p>
            <a:r>
              <a:rPr lang="en-US" altLang="zh-CN" sz="3200" b="1">
                <a:solidFill>
                  <a:srgbClr val="002060"/>
                </a:solidFill>
                <a:ea typeface="新細明體" pitchFamily="18" charset="-120"/>
              </a:rPr>
              <a:t>V-ĐƠN XIN HỦY MÃ VĂN BẢN</a:t>
            </a:r>
            <a:endParaRPr lang="en-US" sz="3200" dirty="0"/>
          </a:p>
        </p:txBody>
      </p:sp>
      <p:sp>
        <p:nvSpPr>
          <p:cNvPr id="11" name="Oval 10"/>
          <p:cNvSpPr/>
          <p:nvPr/>
        </p:nvSpPr>
        <p:spPr bwMode="auto">
          <a:xfrm>
            <a:off x="6643702" y="2857496"/>
            <a:ext cx="857256" cy="3571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4" name="Oval 13"/>
          <p:cNvSpPr/>
          <p:nvPr/>
        </p:nvSpPr>
        <p:spPr bwMode="auto">
          <a:xfrm flipH="1" flipV="1">
            <a:off x="2643174" y="3000372"/>
            <a:ext cx="1500198" cy="50006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6" name="Picture 15" descr="don xin huy ma van ban 1.jpg"/>
          <p:cNvPicPr>
            <a:picLocks noChangeAspect="1"/>
          </p:cNvPicPr>
          <p:nvPr/>
        </p:nvPicPr>
        <p:blipFill>
          <a:blip r:embed="rId3"/>
          <a:stretch>
            <a:fillRect/>
          </a:stretch>
        </p:blipFill>
        <p:spPr>
          <a:xfrm>
            <a:off x="857224" y="785794"/>
            <a:ext cx="8072494" cy="5429288"/>
          </a:xfrm>
          <a:prstGeom prst="rect">
            <a:avLst/>
          </a:prstGeom>
        </p:spPr>
      </p:pic>
      <p:sp>
        <p:nvSpPr>
          <p:cNvPr id="19" name="Rectangular Callout 18"/>
          <p:cNvSpPr/>
          <p:nvPr/>
        </p:nvSpPr>
        <p:spPr bwMode="auto">
          <a:xfrm>
            <a:off x="3428992" y="2571744"/>
            <a:ext cx="3857652" cy="428628"/>
          </a:xfrm>
          <a:prstGeom prst="wedgeRectCallout">
            <a:avLst>
              <a:gd name="adj1" fmla="val -67832"/>
              <a:gd name="adj2" fmla="val 167664"/>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a:t>
            </a:r>
            <a:r>
              <a:rPr kumimoji="1" lang="en-US" altLang="zh-CN" sz="1800" b="0" i="0" u="none" strike="noStrike" cap="none" normalizeH="0">
                <a:ln>
                  <a:noFill/>
                </a:ln>
                <a:solidFill>
                  <a:schemeClr val="tx1"/>
                </a:solidFill>
                <a:effectLst/>
                <a:latin typeface="Times New Roman" pitchFamily="18" charset="0"/>
                <a:ea typeface="PMingLiU" pitchFamily="18" charset="-120"/>
              </a:rPr>
              <a:t> 1:Chọn “Đơn xin hủy mã văn bản”</a:t>
            </a: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0" name="Rectangular Callout 19"/>
          <p:cNvSpPr/>
          <p:nvPr/>
        </p:nvSpPr>
        <p:spPr bwMode="auto">
          <a:xfrm>
            <a:off x="142844" y="4572008"/>
            <a:ext cx="4000528" cy="428628"/>
          </a:xfrm>
          <a:prstGeom prst="wedgeRectCallout">
            <a:avLst>
              <a:gd name="adj1" fmla="val 70017"/>
              <a:gd name="adj2" fmla="val 219504"/>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 2:Chọn</a:t>
            </a:r>
            <a:r>
              <a:rPr kumimoji="1" lang="en-US" altLang="zh-CN" sz="1800" b="0" i="0" u="none" strike="noStrike" cap="none" normalizeH="0">
                <a:ln>
                  <a:noFill/>
                </a:ln>
                <a:solidFill>
                  <a:schemeClr val="tx1"/>
                </a:solidFill>
                <a:effectLst/>
                <a:latin typeface="Times New Roman" pitchFamily="18" charset="0"/>
                <a:ea typeface="PMingLiU" pitchFamily="18" charset="-120"/>
              </a:rPr>
              <a:t> “Mã văn bản” muốn hủy</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2" name="Slide Number Placeholder 6"/>
          <p:cNvSpPr txBox="1">
            <a:spLocks/>
          </p:cNvSpPr>
          <p:nvPr/>
        </p:nvSpPr>
        <p:spPr bwMode="auto">
          <a:xfrm>
            <a:off x="7086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B8856F-25EE-4740-ABBB-FAC0B90F578A}" type="slidenum">
              <a:rPr kumimoji="1" lang="en-US" altLang="zh-TW" sz="2000" b="0" i="0" u="none" strike="noStrike" kern="1200" cap="none" spc="0" normalizeH="0" baseline="0" noProof="0" smtClean="0">
                <a:ln>
                  <a:noFill/>
                </a:ln>
                <a:solidFill>
                  <a:schemeClr val="tx1"/>
                </a:solidFill>
                <a:effectLst/>
                <a:uLnTx/>
                <a:uFillTx/>
                <a:latin typeface="Times New Roman" pitchFamily="18" charset="0"/>
                <a:ea typeface="PMingLiU"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TW" sz="1400" b="0" i="0" u="none" strike="noStrike" kern="1200" cap="none" spc="0" normalizeH="0" baseline="0" noProof="0" dirty="0">
              <a:ln>
                <a:noFill/>
              </a:ln>
              <a:solidFill>
                <a:schemeClr val="tx1"/>
              </a:solidFill>
              <a:effectLst/>
              <a:uLnTx/>
              <a:uFillTx/>
              <a:latin typeface="Times New Roman" pitchFamily="18" charset="0"/>
              <a:ea typeface="PMingLiU" pitchFamily="18" charset="-120"/>
              <a:cs typeface="+mn-cs"/>
            </a:endParaRPr>
          </a:p>
        </p:txBody>
      </p:sp>
    </p:spTree>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714380"/>
          </a:xfrm>
        </p:spPr>
        <p:txBody>
          <a:bodyPr/>
          <a:lstStyle/>
          <a:p>
            <a:r>
              <a:rPr lang="en-US" altLang="zh-CN" sz="3200" b="1">
                <a:solidFill>
                  <a:srgbClr val="002060"/>
                </a:solidFill>
                <a:ea typeface="新細明體" pitchFamily="18" charset="-120"/>
              </a:rPr>
              <a:t>V-ĐƠN XIN HỦY MÃ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16</a:t>
            </a:fld>
            <a:endParaRPr lang="en-US" altLang="zh-TW" dirty="0"/>
          </a:p>
        </p:txBody>
      </p:sp>
      <p:sp>
        <p:nvSpPr>
          <p:cNvPr id="11" name="Oval 10"/>
          <p:cNvSpPr/>
          <p:nvPr/>
        </p:nvSpPr>
        <p:spPr bwMode="auto">
          <a:xfrm>
            <a:off x="6643702" y="2857496"/>
            <a:ext cx="857256" cy="3571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6" name="Oval 15"/>
          <p:cNvSpPr/>
          <p:nvPr/>
        </p:nvSpPr>
        <p:spPr bwMode="auto">
          <a:xfrm>
            <a:off x="7500958" y="3786190"/>
            <a:ext cx="642942" cy="7143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7" name="Oval 16"/>
          <p:cNvSpPr/>
          <p:nvPr/>
        </p:nvSpPr>
        <p:spPr bwMode="auto">
          <a:xfrm>
            <a:off x="8143900" y="3938590"/>
            <a:ext cx="428628" cy="41910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8" name="TextBox 17"/>
          <p:cNvSpPr txBox="1"/>
          <p:nvPr/>
        </p:nvSpPr>
        <p:spPr>
          <a:xfrm>
            <a:off x="7643834" y="4643446"/>
            <a:ext cx="357190" cy="461665"/>
          </a:xfrm>
          <a:prstGeom prst="rect">
            <a:avLst/>
          </a:prstGeom>
          <a:noFill/>
          <a:ln>
            <a:solidFill>
              <a:srgbClr val="FF0000"/>
            </a:solidFill>
          </a:ln>
        </p:spPr>
        <p:txBody>
          <a:bodyPr wrap="square" rtlCol="0">
            <a:spAutoFit/>
          </a:bodyPr>
          <a:lstStyle/>
          <a:p>
            <a:r>
              <a:rPr lang="en-US" dirty="0"/>
              <a:t>1</a:t>
            </a:r>
          </a:p>
        </p:txBody>
      </p:sp>
      <p:sp>
        <p:nvSpPr>
          <p:cNvPr id="19" name="TextBox 18"/>
          <p:cNvSpPr txBox="1"/>
          <p:nvPr/>
        </p:nvSpPr>
        <p:spPr>
          <a:xfrm>
            <a:off x="8286776" y="4643446"/>
            <a:ext cx="428628" cy="461665"/>
          </a:xfrm>
          <a:prstGeom prst="rect">
            <a:avLst/>
          </a:prstGeom>
          <a:noFill/>
          <a:ln>
            <a:solidFill>
              <a:srgbClr val="FF0000"/>
            </a:solidFill>
          </a:ln>
        </p:spPr>
        <p:txBody>
          <a:bodyPr wrap="square" rtlCol="0">
            <a:spAutoFit/>
          </a:bodyPr>
          <a:lstStyle/>
          <a:p>
            <a:r>
              <a:rPr lang="en-US" dirty="0"/>
              <a:t>2</a:t>
            </a:r>
          </a:p>
        </p:txBody>
      </p:sp>
      <p:pic>
        <p:nvPicPr>
          <p:cNvPr id="14" name="Picture 13" descr="don xin huy ma van ban 2.jpg"/>
          <p:cNvPicPr>
            <a:picLocks noChangeAspect="1"/>
          </p:cNvPicPr>
          <p:nvPr/>
        </p:nvPicPr>
        <p:blipFill>
          <a:blip r:embed="rId3"/>
          <a:stretch>
            <a:fillRect/>
          </a:stretch>
        </p:blipFill>
        <p:spPr>
          <a:xfrm>
            <a:off x="857224" y="785794"/>
            <a:ext cx="8001056" cy="5286412"/>
          </a:xfrm>
          <a:prstGeom prst="rect">
            <a:avLst/>
          </a:prstGeom>
        </p:spPr>
      </p:pic>
      <p:sp>
        <p:nvSpPr>
          <p:cNvPr id="20" name="Rectangular Callout 19"/>
          <p:cNvSpPr/>
          <p:nvPr/>
        </p:nvSpPr>
        <p:spPr bwMode="auto">
          <a:xfrm>
            <a:off x="3786182" y="4214818"/>
            <a:ext cx="2714644" cy="500066"/>
          </a:xfrm>
          <a:prstGeom prst="wedgeRectCallout">
            <a:avLst>
              <a:gd name="adj1" fmla="val -57048"/>
              <a:gd name="adj2" fmla="val 131694"/>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3</a:t>
            </a:r>
            <a:r>
              <a:rPr lang="en-US" altLang="zh-CN" sz="2000"/>
              <a:t>:</a:t>
            </a:r>
            <a:r>
              <a:rPr kumimoji="1" lang="en-US" altLang="zh-CN" sz="2000" b="0" i="0" u="none" strike="noStrike" cap="none" normalizeH="0" baseline="0">
                <a:ln>
                  <a:noFill/>
                </a:ln>
                <a:solidFill>
                  <a:schemeClr val="tx1"/>
                </a:solidFill>
                <a:effectLst/>
                <a:latin typeface="Times New Roman" pitchFamily="18" charset="0"/>
                <a:ea typeface="PMingLiU" pitchFamily="18" charset="-120"/>
              </a:rPr>
              <a:t>Chọn</a:t>
            </a:r>
            <a:r>
              <a:rPr kumimoji="1" lang="en-US" altLang="zh-CN" sz="2000" b="0" i="0" u="none" strike="noStrike" cap="none" normalizeH="0">
                <a:ln>
                  <a:noFill/>
                </a:ln>
                <a:solidFill>
                  <a:schemeClr val="tx1"/>
                </a:solidFill>
                <a:effectLst/>
                <a:latin typeface="Times New Roman" pitchFamily="18" charset="0"/>
                <a:ea typeface="PMingLiU" pitchFamily="18" charset="-120"/>
              </a:rPr>
              <a:t> “Lưu”</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785818"/>
          </a:xfrm>
        </p:spPr>
        <p:txBody>
          <a:bodyPr/>
          <a:lstStyle/>
          <a:p>
            <a:r>
              <a:rPr lang="en-US" altLang="zh-CN" sz="3200" b="1">
                <a:solidFill>
                  <a:srgbClr val="002060"/>
                </a:solidFill>
                <a:ea typeface="新細明體" pitchFamily="18" charset="-120"/>
              </a:rPr>
              <a:t>V-ĐƠN XIN HỦY MÃ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17</a:t>
            </a:fld>
            <a:endParaRPr lang="en-US" altLang="zh-TW" dirty="0"/>
          </a:p>
        </p:txBody>
      </p:sp>
      <p:sp>
        <p:nvSpPr>
          <p:cNvPr id="11" name="Oval 10"/>
          <p:cNvSpPr/>
          <p:nvPr/>
        </p:nvSpPr>
        <p:spPr bwMode="auto">
          <a:xfrm>
            <a:off x="6643702" y="2857496"/>
            <a:ext cx="857256" cy="3571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8" name="Picture 17" descr="don xin phat hanh van ban 6.jpg"/>
          <p:cNvPicPr>
            <a:picLocks noChangeAspect="1"/>
          </p:cNvPicPr>
          <p:nvPr/>
        </p:nvPicPr>
        <p:blipFill>
          <a:blip r:embed="rId3"/>
          <a:stretch>
            <a:fillRect/>
          </a:stretch>
        </p:blipFill>
        <p:spPr>
          <a:xfrm>
            <a:off x="857224" y="2714620"/>
            <a:ext cx="8001056" cy="3429000"/>
          </a:xfrm>
          <a:prstGeom prst="rect">
            <a:avLst/>
          </a:prstGeom>
        </p:spPr>
      </p:pic>
      <p:sp>
        <p:nvSpPr>
          <p:cNvPr id="21" name="Rectangular Callout 20"/>
          <p:cNvSpPr/>
          <p:nvPr/>
        </p:nvSpPr>
        <p:spPr bwMode="auto">
          <a:xfrm>
            <a:off x="2428860" y="3071810"/>
            <a:ext cx="2571768" cy="357190"/>
          </a:xfrm>
          <a:prstGeom prst="wedgeRectCallout">
            <a:avLst>
              <a:gd name="adj1" fmla="val -53253"/>
              <a:gd name="adj2" fmla="val 193504"/>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5:Nhập</a:t>
            </a:r>
            <a:r>
              <a:rPr kumimoji="1" lang="en-US" altLang="zh-CN" sz="2000" b="0" i="0" u="none" strike="noStrike" cap="none" normalizeH="0">
                <a:ln>
                  <a:noFill/>
                </a:ln>
                <a:solidFill>
                  <a:schemeClr val="tx1"/>
                </a:solidFill>
                <a:effectLst/>
                <a:latin typeface="Times New Roman" pitchFamily="18" charset="0"/>
                <a:ea typeface="PMingLiU" pitchFamily="18" charset="-120"/>
              </a:rPr>
              <a:t> ý kiến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
        <p:nvSpPr>
          <p:cNvPr id="23" name="Rectangular Callout 22"/>
          <p:cNvSpPr/>
          <p:nvPr/>
        </p:nvSpPr>
        <p:spPr bwMode="auto">
          <a:xfrm>
            <a:off x="3929058" y="5214950"/>
            <a:ext cx="2714644" cy="428628"/>
          </a:xfrm>
          <a:prstGeom prst="wedgeRectCallout">
            <a:avLst>
              <a:gd name="adj1" fmla="val -71601"/>
              <a:gd name="adj2" fmla="val -16735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6: Chọn</a:t>
            </a:r>
            <a:r>
              <a:rPr kumimoji="1" lang="en-US" altLang="zh-CN" sz="2000" b="0" i="0" u="none" strike="noStrike" cap="none" normalizeH="0">
                <a:ln>
                  <a:noFill/>
                </a:ln>
                <a:solidFill>
                  <a:schemeClr val="tx1"/>
                </a:solidFill>
                <a:effectLst/>
                <a:latin typeface="Times New Roman" pitchFamily="18" charset="0"/>
                <a:ea typeface="PMingLiU" pitchFamily="18" charset="-120"/>
              </a:rPr>
              <a:t> “đồng ý”</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pic>
        <p:nvPicPr>
          <p:cNvPr id="24" name="Picture 23" descr="don xin huy ma van ban 3.jpg"/>
          <p:cNvPicPr>
            <a:picLocks noChangeAspect="1"/>
          </p:cNvPicPr>
          <p:nvPr/>
        </p:nvPicPr>
        <p:blipFill>
          <a:blip r:embed="rId4"/>
          <a:stretch>
            <a:fillRect/>
          </a:stretch>
        </p:blipFill>
        <p:spPr>
          <a:xfrm>
            <a:off x="857224" y="714356"/>
            <a:ext cx="8072494" cy="1928826"/>
          </a:xfrm>
          <a:prstGeom prst="rect">
            <a:avLst/>
          </a:prstGeom>
        </p:spPr>
      </p:pic>
      <p:sp>
        <p:nvSpPr>
          <p:cNvPr id="25" name="Rectangular Callout 24"/>
          <p:cNvSpPr/>
          <p:nvPr/>
        </p:nvSpPr>
        <p:spPr bwMode="auto">
          <a:xfrm>
            <a:off x="4857752" y="1357298"/>
            <a:ext cx="3000396" cy="428628"/>
          </a:xfrm>
          <a:prstGeom prst="wedgeRectCallout">
            <a:avLst>
              <a:gd name="adj1" fmla="val -53253"/>
              <a:gd name="adj2" fmla="val 14542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4</a:t>
            </a:r>
            <a:r>
              <a:rPr lang="en-US" altLang="zh-CN" sz="2000"/>
              <a:t>: </a:t>
            </a:r>
            <a:r>
              <a:rPr kumimoji="1" lang="en-US" altLang="zh-CN" sz="2000" b="0" i="0" u="none" strike="noStrike" cap="none" normalizeH="0" baseline="0">
                <a:ln>
                  <a:noFill/>
                </a:ln>
                <a:solidFill>
                  <a:schemeClr val="tx1"/>
                </a:solidFill>
                <a:effectLst/>
                <a:latin typeface="Times New Roman" pitchFamily="18" charset="0"/>
                <a:ea typeface="PMingLiU" pitchFamily="18" charset="-120"/>
              </a:rPr>
              <a:t>Chọn</a:t>
            </a:r>
            <a:r>
              <a:rPr kumimoji="1" lang="en-US" altLang="zh-CN" sz="2000" b="0" i="0" u="none" strike="noStrike" cap="none" normalizeH="0">
                <a:ln>
                  <a:noFill/>
                </a:ln>
                <a:solidFill>
                  <a:schemeClr val="tx1"/>
                </a:solidFill>
                <a:effectLst/>
                <a:latin typeface="Times New Roman" pitchFamily="18" charset="0"/>
                <a:ea typeface="PMingLiU" pitchFamily="18" charset="-120"/>
              </a:rPr>
              <a:t> “Xác nhận”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785786" y="-24"/>
            <a:ext cx="7500990" cy="857256"/>
          </a:xfrm>
        </p:spPr>
        <p:txBody>
          <a:bodyPr/>
          <a:lstStyle/>
          <a:p>
            <a:r>
              <a:rPr lang="en-US" altLang="zh-CN" sz="3200" b="1">
                <a:solidFill>
                  <a:srgbClr val="002060"/>
                </a:solidFill>
                <a:ea typeface="新細明體" pitchFamily="18" charset="-120"/>
              </a:rPr>
              <a:t>VI-ĐƠN XIN BÁO PHẾ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18</a:t>
            </a:fld>
            <a:endParaRPr lang="en-US" altLang="zh-TW" sz="2000" dirty="0"/>
          </a:p>
        </p:txBody>
      </p:sp>
      <p:sp>
        <p:nvSpPr>
          <p:cNvPr id="12" name="Oval 11"/>
          <p:cNvSpPr/>
          <p:nvPr/>
        </p:nvSpPr>
        <p:spPr bwMode="auto">
          <a:xfrm>
            <a:off x="4214810" y="1928802"/>
            <a:ext cx="642942" cy="2143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5" name="Oval 14"/>
          <p:cNvSpPr/>
          <p:nvPr/>
        </p:nvSpPr>
        <p:spPr bwMode="auto">
          <a:xfrm>
            <a:off x="5357818" y="4643446"/>
            <a:ext cx="1785950" cy="2143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6" name="Picture 15" descr="don xin phe bo van ban.jpg"/>
          <p:cNvPicPr>
            <a:picLocks noChangeAspect="1"/>
          </p:cNvPicPr>
          <p:nvPr/>
        </p:nvPicPr>
        <p:blipFill>
          <a:blip r:embed="rId3"/>
          <a:stretch>
            <a:fillRect/>
          </a:stretch>
        </p:blipFill>
        <p:spPr>
          <a:xfrm>
            <a:off x="857224" y="785794"/>
            <a:ext cx="8286776" cy="5429288"/>
          </a:xfrm>
          <a:prstGeom prst="rect">
            <a:avLst/>
          </a:prstGeom>
        </p:spPr>
      </p:pic>
      <p:sp>
        <p:nvSpPr>
          <p:cNvPr id="17" name="Rectangular Callout 16"/>
          <p:cNvSpPr/>
          <p:nvPr/>
        </p:nvSpPr>
        <p:spPr bwMode="auto">
          <a:xfrm>
            <a:off x="3143240" y="3000372"/>
            <a:ext cx="3929090" cy="428628"/>
          </a:xfrm>
          <a:prstGeom prst="wedgeRectCallout">
            <a:avLst>
              <a:gd name="adj1" fmla="val -59705"/>
              <a:gd name="adj2" fmla="val 18459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a:t>
            </a:r>
            <a:r>
              <a:rPr kumimoji="1" lang="en-US" altLang="zh-CN" sz="1800" b="0" i="0" u="none" strike="noStrike" cap="none" normalizeH="0">
                <a:ln>
                  <a:noFill/>
                </a:ln>
                <a:solidFill>
                  <a:schemeClr val="tx1"/>
                </a:solidFill>
                <a:effectLst/>
                <a:latin typeface="Times New Roman" pitchFamily="18" charset="0"/>
                <a:ea typeface="PMingLiU" pitchFamily="18" charset="-120"/>
              </a:rPr>
              <a:t> 1:Chọn “Đơn xin báo phế văn bản”</a:t>
            </a: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8" name="Rectangular Callout 17"/>
          <p:cNvSpPr/>
          <p:nvPr/>
        </p:nvSpPr>
        <p:spPr bwMode="auto">
          <a:xfrm>
            <a:off x="928662" y="4857760"/>
            <a:ext cx="2928958" cy="714380"/>
          </a:xfrm>
          <a:prstGeom prst="wedgeRectCallout">
            <a:avLst>
              <a:gd name="adj1" fmla="val 58548"/>
              <a:gd name="adj2" fmla="val 4538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 2: Chọn</a:t>
            </a:r>
            <a:r>
              <a:rPr kumimoji="1" lang="en-US" altLang="zh-CN" sz="1800" b="0" i="0" u="none" strike="noStrike" cap="none" normalizeH="0">
                <a:ln>
                  <a:noFill/>
                </a:ln>
                <a:solidFill>
                  <a:schemeClr val="tx1"/>
                </a:solidFill>
                <a:effectLst/>
                <a:latin typeface="Times New Roman" pitchFamily="18" charset="0"/>
                <a:ea typeface="PMingLiU" pitchFamily="18" charset="-120"/>
              </a:rPr>
              <a:t> “mã đơn” của văn bản cần báo phế</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785786" y="-24"/>
            <a:ext cx="7500990" cy="714380"/>
          </a:xfrm>
        </p:spPr>
        <p:txBody>
          <a:bodyPr/>
          <a:lstStyle/>
          <a:p>
            <a:r>
              <a:rPr lang="en-US" altLang="zh-CN" sz="3200" b="1">
                <a:solidFill>
                  <a:srgbClr val="002060"/>
                </a:solidFill>
                <a:ea typeface="新細明體" pitchFamily="18" charset="-120"/>
              </a:rPr>
              <a:t>VI-ĐƠN XIN BÁO PHẾ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19</a:t>
            </a:fld>
            <a:endParaRPr lang="en-US" altLang="zh-TW" dirty="0"/>
          </a:p>
        </p:txBody>
      </p:sp>
      <p:pic>
        <p:nvPicPr>
          <p:cNvPr id="11" name="Picture 10" descr="don xin bao phe vb 1.jpg"/>
          <p:cNvPicPr>
            <a:picLocks noChangeAspect="1"/>
          </p:cNvPicPr>
          <p:nvPr/>
        </p:nvPicPr>
        <p:blipFill>
          <a:blip r:embed="rId3"/>
          <a:stretch>
            <a:fillRect/>
          </a:stretch>
        </p:blipFill>
        <p:spPr>
          <a:xfrm>
            <a:off x="785786" y="1000108"/>
            <a:ext cx="8358214" cy="5000660"/>
          </a:xfrm>
          <a:prstGeom prst="rect">
            <a:avLst/>
          </a:prstGeom>
        </p:spPr>
      </p:pic>
      <p:sp>
        <p:nvSpPr>
          <p:cNvPr id="17" name="Rectangular Callout 16"/>
          <p:cNvSpPr/>
          <p:nvPr/>
        </p:nvSpPr>
        <p:spPr bwMode="auto">
          <a:xfrm>
            <a:off x="4286248" y="4286256"/>
            <a:ext cx="2428892" cy="500066"/>
          </a:xfrm>
          <a:prstGeom prst="wedgeRectCallout">
            <a:avLst>
              <a:gd name="adj1" fmla="val -55444"/>
              <a:gd name="adj2" fmla="val 9686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4:</a:t>
            </a:r>
            <a:r>
              <a:rPr kumimoji="1" lang="en-US" altLang="zh-CN" sz="2000" b="0" i="0" u="none" strike="noStrike" cap="none" normalizeH="0">
                <a:ln>
                  <a:noFill/>
                </a:ln>
                <a:solidFill>
                  <a:schemeClr val="tx1"/>
                </a:solidFill>
                <a:effectLst/>
                <a:latin typeface="Times New Roman" pitchFamily="18" charset="0"/>
                <a:ea typeface="PMingLiU" pitchFamily="18" charset="-120"/>
              </a:rPr>
              <a:t> Chọn “Lưu”</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
        <p:nvSpPr>
          <p:cNvPr id="18" name="Rectangular Callout 17"/>
          <p:cNvSpPr/>
          <p:nvPr/>
        </p:nvSpPr>
        <p:spPr bwMode="auto">
          <a:xfrm>
            <a:off x="3714744" y="3357562"/>
            <a:ext cx="3786214" cy="500066"/>
          </a:xfrm>
          <a:prstGeom prst="wedgeRectCallout">
            <a:avLst>
              <a:gd name="adj1" fmla="val -61939"/>
              <a:gd name="adj2" fmla="val 122006"/>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3:</a:t>
            </a:r>
            <a:r>
              <a:rPr kumimoji="1" lang="en-US" altLang="zh-CN" sz="2000" b="0" i="0" u="none" strike="noStrike" cap="none" normalizeH="0">
                <a:ln>
                  <a:noFill/>
                </a:ln>
                <a:solidFill>
                  <a:schemeClr val="tx1"/>
                </a:solidFill>
                <a:effectLst/>
                <a:latin typeface="Times New Roman" pitchFamily="18" charset="0"/>
                <a:ea typeface="PMingLiU" pitchFamily="18" charset="-120"/>
              </a:rPr>
              <a:t> Điền lý do phế bỏ văn bản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
        <p:nvSpPr>
          <p:cNvPr id="19" name="Oval 18"/>
          <p:cNvSpPr/>
          <p:nvPr/>
        </p:nvSpPr>
        <p:spPr bwMode="auto">
          <a:xfrm>
            <a:off x="2643174" y="4929198"/>
            <a:ext cx="2500330" cy="85725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7843838" cy="6357982"/>
          </a:xfrm>
        </p:spPr>
        <p:txBody>
          <a:bodyPr/>
          <a:lstStyle/>
          <a:p>
            <a:pPr algn="l"/>
            <a:r>
              <a:rPr lang="en-US" sz="2800" b="1" dirty="0">
                <a:solidFill>
                  <a:srgbClr val="FF0000"/>
                </a:solidFill>
                <a:ea typeface="DFKai-SB" pitchFamily="65" charset="-120"/>
              </a:rPr>
              <a:t>1</a:t>
            </a:r>
            <a:r>
              <a:rPr lang="en-US" altLang="zh-CN" sz="2800" b="1" dirty="0">
                <a:solidFill>
                  <a:srgbClr val="FF0000"/>
                </a:solidFill>
                <a:ea typeface="DFKai-SB" pitchFamily="65" charset="-120"/>
              </a:rPr>
              <a:t>.Chức </a:t>
            </a:r>
            <a:r>
              <a:rPr lang="en-US" altLang="zh-CN" sz="2800" b="1" dirty="0" err="1">
                <a:solidFill>
                  <a:srgbClr val="FF0000"/>
                </a:solidFill>
                <a:ea typeface="DFKai-SB" pitchFamily="65" charset="-120"/>
              </a:rPr>
              <a:t>năng</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của</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hệ</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thống</a:t>
            </a:r>
            <a:r>
              <a:rPr lang="en-US" altLang="zh-CN" sz="2800" b="1" dirty="0">
                <a:solidFill>
                  <a:srgbClr val="FF0000"/>
                </a:solidFill>
                <a:ea typeface="DFKai-SB" pitchFamily="65" charset="-120"/>
              </a:rPr>
              <a:t> SOP</a:t>
            </a:r>
            <a:r>
              <a:rPr lang="zh-CN" altLang="en-US" sz="2800" b="1" dirty="0">
                <a:solidFill>
                  <a:srgbClr val="FF0000"/>
                </a:solidFill>
                <a:ea typeface="DFKai-SB" pitchFamily="65" charset="-120"/>
              </a:rPr>
              <a:t>：</a:t>
            </a:r>
            <a:br>
              <a:rPr lang="en-US" altLang="zh-CN" sz="2800" b="1" dirty="0">
                <a:solidFill>
                  <a:srgbClr val="002060"/>
                </a:solidFill>
                <a:ea typeface="DFKai-SB" pitchFamily="65" charset="-120"/>
              </a:rPr>
            </a:br>
            <a:r>
              <a:rPr lang="en-US" altLang="zh-CN" sz="2800" b="1" dirty="0" err="1">
                <a:solidFill>
                  <a:srgbClr val="002060"/>
                </a:solidFill>
                <a:ea typeface="DFKai-SB" pitchFamily="65" charset="-120"/>
              </a:rPr>
              <a:t>Các</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bộ</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phận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của</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đơn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vị</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Hành</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chính</a:t>
            </a:r>
            <a:r>
              <a:rPr lang="en-US" altLang="zh-CN" sz="2800" b="1" dirty="0">
                <a:solidFill>
                  <a:srgbClr val="002060"/>
                </a:solidFill>
                <a:ea typeface="DFKai-SB" pitchFamily="65" charset="-120"/>
              </a:rPr>
              <a:t> TW </a:t>
            </a:r>
            <a:r>
              <a:rPr lang="en-US" altLang="zh-CN" sz="2800" b="1" dirty="0" err="1">
                <a:solidFill>
                  <a:srgbClr val="002060"/>
                </a:solidFill>
                <a:ea typeface="DFKai-SB" pitchFamily="65" charset="-120"/>
              </a:rPr>
              <a:t>sẽ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cung</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cấp</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điện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tử</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của</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quy</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phạm</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để</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phòng</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trừ</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trường</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hợp</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bộ</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phận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làm</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mất</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quy</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phạm</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Hệ</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thống</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quản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văn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bản</a:t>
            </a:r>
            <a:r>
              <a:rPr lang="en-US" altLang="zh-CN" sz="2800" b="1" dirty="0">
                <a:solidFill>
                  <a:srgbClr val="002060"/>
                </a:solidFill>
                <a:ea typeface="DFKai-SB" pitchFamily="65" charset="-120"/>
              </a:rPr>
              <a:t> SOP </a:t>
            </a:r>
            <a:r>
              <a:rPr lang="en-US" altLang="zh-CN" sz="2800" b="1" dirty="0" err="1">
                <a:solidFill>
                  <a:srgbClr val="002060"/>
                </a:solidFill>
                <a:ea typeface="DFKai-SB" pitchFamily="65" charset="-120"/>
              </a:rPr>
              <a:t>sẽ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thiết</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lập</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về</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một</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loại</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hình</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mã</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văn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để</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các</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bộ</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phận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có</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thể</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thuận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lợi</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tìm</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kiếm</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trên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hệ</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thống</a:t>
            </a:r>
            <a:br>
              <a:rPr lang="en-US" altLang="zh-CN" sz="2800" b="1" dirty="0">
                <a:solidFill>
                  <a:srgbClr val="002060"/>
                </a:solidFill>
                <a:ea typeface="DFKai-SB" pitchFamily="65" charset="-120"/>
              </a:rPr>
            </a:br>
            <a:br>
              <a:rPr lang="en-US" altLang="zh-CN" sz="2800" b="1" dirty="0">
                <a:solidFill>
                  <a:srgbClr val="002060"/>
                </a:solidFill>
                <a:ea typeface="DFKai-SB" pitchFamily="65" charset="-120"/>
              </a:rPr>
            </a:br>
            <a:r>
              <a:rPr lang="en-US" altLang="zh-CN" sz="2800" b="1" dirty="0">
                <a:solidFill>
                  <a:srgbClr val="FF0000"/>
                </a:solidFill>
                <a:ea typeface="DFKai-SB" pitchFamily="65" charset="-120"/>
              </a:rPr>
              <a:t>2. </a:t>
            </a:r>
            <a:r>
              <a:rPr lang="en-US" altLang="zh-CN" sz="2800" b="1" dirty="0" err="1">
                <a:solidFill>
                  <a:srgbClr val="FF0000"/>
                </a:solidFill>
                <a:ea typeface="DFKai-SB" pitchFamily="65" charset="-120"/>
              </a:rPr>
              <a:t>Nguyên</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tắc</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sử</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dụng</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hệ</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thống</a:t>
            </a:r>
            <a:r>
              <a:rPr lang="zh-CN" altLang="en-US" sz="2800" b="1" dirty="0">
                <a:solidFill>
                  <a:srgbClr val="FF0000"/>
                </a:solidFill>
                <a:ea typeface="DFKai-SB" pitchFamily="65" charset="-120"/>
              </a:rPr>
              <a:t>：</a:t>
            </a:r>
            <a:br>
              <a:rPr lang="en-US" altLang="zh-CN" sz="2800" b="1" dirty="0">
                <a:solidFill>
                  <a:srgbClr val="002060"/>
                </a:solidFill>
                <a:ea typeface="DFKai-SB" pitchFamily="65" charset="-120"/>
              </a:rPr>
            </a:b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Các</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bộ</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phận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vẫn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chạy</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theo</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lưu</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trình</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cũ</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trên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giấy</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sau</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khi</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làm</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đơn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cấp</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mã</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văn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trên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hệ</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thống</a:t>
            </a:r>
            <a:r>
              <a:rPr lang="en-US" altLang="zh-CN" sz="2800" b="1" dirty="0">
                <a:solidFill>
                  <a:srgbClr val="002060"/>
                </a:solidFill>
                <a:ea typeface="DFKai-SB" pitchFamily="65" charset="-120"/>
              </a:rPr>
              <a:t> , </a:t>
            </a:r>
            <a:r>
              <a:rPr lang="en-US" altLang="zh-CN" sz="2800" b="1" dirty="0" err="1">
                <a:solidFill>
                  <a:srgbClr val="002060"/>
                </a:solidFill>
                <a:ea typeface="DFKai-SB" pitchFamily="65" charset="-120"/>
              </a:rPr>
              <a:t>đã</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được</a:t>
            </a:r>
            <a:r>
              <a:rPr lang="en-US" altLang="zh-CN" sz="2800" b="1" dirty="0">
                <a:solidFill>
                  <a:srgbClr val="002060"/>
                </a:solidFill>
                <a:ea typeface="DFKai-SB" pitchFamily="65" charset="-120"/>
              </a:rPr>
              <a:t> DCC </a:t>
            </a:r>
            <a:r>
              <a:rPr lang="en-US" altLang="zh-CN" sz="2800" b="1" dirty="0" err="1">
                <a:solidFill>
                  <a:srgbClr val="002060"/>
                </a:solidFill>
                <a:ea typeface="DFKai-SB" pitchFamily="65" charset="-120"/>
              </a:rPr>
              <a:t>cấp</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mã</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mới</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có</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thể</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trình</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ký</a:t>
            </a:r>
            <a:r>
              <a:rPr lang="en-US" altLang="zh-CN" sz="2800" b="1" dirty="0">
                <a:solidFill>
                  <a:srgbClr val="002060"/>
                </a:solidFill>
                <a:ea typeface="DFKai-SB" pitchFamily="65" charset="-120"/>
              </a:rPr>
              <a:t>),</a:t>
            </a:r>
            <a:r>
              <a:rPr lang="en-US" altLang="zh-CN" sz="2800" b="1" dirty="0" err="1">
                <a:solidFill>
                  <a:srgbClr val="002060"/>
                </a:solidFill>
                <a:ea typeface="DFKai-SB" pitchFamily="65" charset="-120"/>
              </a:rPr>
              <a:t>sau</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khi</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hoàn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thành</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lưu</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trình</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các</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chủ</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quản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thì</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sẽ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đưa</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bản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ký</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lên</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hệ</a:t>
            </a:r>
            <a:r>
              <a:rPr lang="en-US" altLang="zh-CN" sz="2800" b="1" dirty="0">
                <a:solidFill>
                  <a:srgbClr val="002060"/>
                </a:solidFill>
                <a:ea typeface="DFKai-SB" pitchFamily="65" charset="-120"/>
              </a:rPr>
              <a:t> </a:t>
            </a:r>
            <a:r>
              <a:rPr lang="en-US" altLang="zh-CN" sz="2800" b="1" dirty="0" err="1">
                <a:solidFill>
                  <a:srgbClr val="002060"/>
                </a:solidFill>
                <a:ea typeface="DFKai-SB" pitchFamily="65" charset="-120"/>
              </a:rPr>
              <a:t>thống</a:t>
            </a:r>
            <a:r>
              <a:rPr lang="en-US" altLang="zh-CN" sz="2800" b="1" dirty="0">
                <a:solidFill>
                  <a:srgbClr val="002060"/>
                </a:solidFill>
                <a:ea typeface="DFKai-SB" pitchFamily="65" charset="-120"/>
              </a:rPr>
              <a:t>.</a:t>
            </a:r>
            <a:br>
              <a:rPr lang="en-US" altLang="zh-CN" sz="2800" b="1" dirty="0">
                <a:solidFill>
                  <a:srgbClr val="002060"/>
                </a:solidFill>
                <a:ea typeface="DFKai-SB" pitchFamily="65" charset="-120"/>
              </a:rPr>
            </a:br>
            <a:endParaRPr lang="en-US" sz="2800" dirty="0">
              <a:ea typeface="DFKai-SB" pitchFamily="65" charset="-120"/>
            </a:endParaRPr>
          </a:p>
        </p:txBody>
      </p:sp>
      <p:sp>
        <p:nvSpPr>
          <p:cNvPr id="5" name="TextBox 4"/>
          <p:cNvSpPr txBox="1"/>
          <p:nvPr/>
        </p:nvSpPr>
        <p:spPr>
          <a:xfrm>
            <a:off x="8001024" y="6143644"/>
            <a:ext cx="500066" cy="400110"/>
          </a:xfrm>
          <a:prstGeom prst="rect">
            <a:avLst/>
          </a:prstGeom>
          <a:noFill/>
        </p:spPr>
        <p:txBody>
          <a:bodyPr wrap="square" rtlCol="0">
            <a:spAutoFit/>
          </a:bodyPr>
          <a:lstStyle/>
          <a:p>
            <a:r>
              <a:rPr lang="en-US" sz="2000"/>
              <a:t>2</a:t>
            </a:r>
          </a:p>
        </p:txBody>
      </p: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785818"/>
          </a:xfrm>
        </p:spPr>
        <p:txBody>
          <a:bodyPr/>
          <a:lstStyle/>
          <a:p>
            <a:r>
              <a:rPr lang="en-US" altLang="zh-CN" sz="3200" b="1">
                <a:solidFill>
                  <a:srgbClr val="002060"/>
                </a:solidFill>
                <a:ea typeface="新細明體" pitchFamily="18" charset="-120"/>
              </a:rPr>
              <a:t>VI-ĐƠN XIN BÁO PHẾ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20</a:t>
            </a:fld>
            <a:endParaRPr lang="en-US" altLang="zh-TW" dirty="0"/>
          </a:p>
        </p:txBody>
      </p:sp>
      <p:sp>
        <p:nvSpPr>
          <p:cNvPr id="11" name="Oval 10"/>
          <p:cNvSpPr/>
          <p:nvPr/>
        </p:nvSpPr>
        <p:spPr bwMode="auto">
          <a:xfrm>
            <a:off x="6643702" y="2857496"/>
            <a:ext cx="857256" cy="3571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8" name="Picture 17" descr="don xin phat hanh van ban 6.jpg"/>
          <p:cNvPicPr>
            <a:picLocks noChangeAspect="1"/>
          </p:cNvPicPr>
          <p:nvPr/>
        </p:nvPicPr>
        <p:blipFill>
          <a:blip r:embed="rId3"/>
          <a:stretch>
            <a:fillRect/>
          </a:stretch>
        </p:blipFill>
        <p:spPr>
          <a:xfrm>
            <a:off x="928662" y="2786058"/>
            <a:ext cx="8001056" cy="3286148"/>
          </a:xfrm>
          <a:prstGeom prst="rect">
            <a:avLst/>
          </a:prstGeom>
        </p:spPr>
      </p:pic>
      <p:sp>
        <p:nvSpPr>
          <p:cNvPr id="21" name="Rectangular Callout 20"/>
          <p:cNvSpPr/>
          <p:nvPr/>
        </p:nvSpPr>
        <p:spPr bwMode="auto">
          <a:xfrm>
            <a:off x="2428860" y="3214686"/>
            <a:ext cx="2571768" cy="428628"/>
          </a:xfrm>
          <a:prstGeom prst="wedgeRectCallout">
            <a:avLst>
              <a:gd name="adj1" fmla="val -62283"/>
              <a:gd name="adj2" fmla="val 14812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6:</a:t>
            </a:r>
            <a:r>
              <a:rPr kumimoji="1" lang="en-US" altLang="zh-CN" sz="2000" b="0" i="0" u="none" strike="noStrike" cap="none" normalizeH="0">
                <a:ln>
                  <a:noFill/>
                </a:ln>
                <a:solidFill>
                  <a:schemeClr val="tx1"/>
                </a:solidFill>
                <a:effectLst/>
                <a:latin typeface="Times New Roman" pitchFamily="18" charset="0"/>
                <a:ea typeface="PMingLiU" pitchFamily="18" charset="-120"/>
              </a:rPr>
              <a:t> Nhập ý kiến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
        <p:nvSpPr>
          <p:cNvPr id="23" name="Rectangular Callout 22"/>
          <p:cNvSpPr/>
          <p:nvPr/>
        </p:nvSpPr>
        <p:spPr bwMode="auto">
          <a:xfrm>
            <a:off x="3857620" y="5286388"/>
            <a:ext cx="2714644" cy="428628"/>
          </a:xfrm>
          <a:prstGeom prst="wedgeRectCallout">
            <a:avLst>
              <a:gd name="adj1" fmla="val -71601"/>
              <a:gd name="adj2" fmla="val -16735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7:</a:t>
            </a:r>
            <a:r>
              <a:rPr kumimoji="1" lang="en-US" altLang="zh-CN" sz="2000" b="0" i="0" u="none" strike="noStrike" cap="none" normalizeH="0">
                <a:ln>
                  <a:noFill/>
                </a:ln>
                <a:solidFill>
                  <a:schemeClr val="tx1"/>
                </a:solidFill>
                <a:effectLst/>
                <a:latin typeface="Times New Roman" pitchFamily="18" charset="0"/>
                <a:ea typeface="PMingLiU" pitchFamily="18" charset="-120"/>
              </a:rPr>
              <a:t> Chọn “đồng ý”</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pic>
        <p:nvPicPr>
          <p:cNvPr id="24" name="Picture 23" descr="don xin huy ma van ban 3.jpg"/>
          <p:cNvPicPr>
            <a:picLocks noChangeAspect="1"/>
          </p:cNvPicPr>
          <p:nvPr/>
        </p:nvPicPr>
        <p:blipFill>
          <a:blip r:embed="rId4"/>
          <a:stretch>
            <a:fillRect/>
          </a:stretch>
        </p:blipFill>
        <p:spPr>
          <a:xfrm>
            <a:off x="857224" y="714356"/>
            <a:ext cx="8072494" cy="2000264"/>
          </a:xfrm>
          <a:prstGeom prst="rect">
            <a:avLst/>
          </a:prstGeom>
        </p:spPr>
      </p:pic>
      <p:sp>
        <p:nvSpPr>
          <p:cNvPr id="25" name="Rectangular Callout 24"/>
          <p:cNvSpPr/>
          <p:nvPr/>
        </p:nvSpPr>
        <p:spPr bwMode="auto">
          <a:xfrm>
            <a:off x="4857752" y="1357298"/>
            <a:ext cx="2714644" cy="428628"/>
          </a:xfrm>
          <a:prstGeom prst="wedgeRectCallout">
            <a:avLst>
              <a:gd name="adj1" fmla="val -53253"/>
              <a:gd name="adj2" fmla="val 14542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5:</a:t>
            </a:r>
            <a:r>
              <a:rPr kumimoji="1" lang="en-US" altLang="zh-CN" sz="2000" b="0" i="0" u="none" strike="noStrike" cap="none" normalizeH="0">
                <a:ln>
                  <a:noFill/>
                </a:ln>
                <a:solidFill>
                  <a:schemeClr val="tx1"/>
                </a:solidFill>
                <a:effectLst/>
                <a:latin typeface="Times New Roman" pitchFamily="18" charset="0"/>
                <a:ea typeface="PMingLiU" pitchFamily="18" charset="-120"/>
              </a:rPr>
              <a:t> Chọn “xác nhận”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785786" y="-24"/>
            <a:ext cx="7500990" cy="714380"/>
          </a:xfrm>
        </p:spPr>
        <p:txBody>
          <a:bodyPr/>
          <a:lstStyle/>
          <a:p>
            <a:r>
              <a:rPr lang="en-US" altLang="zh-CN" sz="3200" b="1">
                <a:solidFill>
                  <a:srgbClr val="002060"/>
                </a:solidFill>
                <a:ea typeface="新細明體" pitchFamily="18" charset="-120"/>
              </a:rPr>
              <a:t>VII-ĐƠN XIN SỬA CHỮA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21</a:t>
            </a:fld>
            <a:endParaRPr lang="en-US" altLang="zh-TW" dirty="0"/>
          </a:p>
        </p:txBody>
      </p:sp>
      <p:sp>
        <p:nvSpPr>
          <p:cNvPr id="16" name="Oval 15"/>
          <p:cNvSpPr/>
          <p:nvPr/>
        </p:nvSpPr>
        <p:spPr bwMode="auto">
          <a:xfrm>
            <a:off x="1643042" y="2928934"/>
            <a:ext cx="1214446" cy="2143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8" name="Oval 17"/>
          <p:cNvSpPr/>
          <p:nvPr/>
        </p:nvSpPr>
        <p:spPr bwMode="auto">
          <a:xfrm>
            <a:off x="4714876" y="5357826"/>
            <a:ext cx="642942" cy="3571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2" name="Picture 11" descr="don xin sua chua van ban.jpg"/>
          <p:cNvPicPr>
            <a:picLocks noChangeAspect="1"/>
          </p:cNvPicPr>
          <p:nvPr/>
        </p:nvPicPr>
        <p:blipFill>
          <a:blip r:embed="rId3"/>
          <a:stretch>
            <a:fillRect/>
          </a:stretch>
        </p:blipFill>
        <p:spPr>
          <a:xfrm>
            <a:off x="857224" y="785794"/>
            <a:ext cx="8286776" cy="5429288"/>
          </a:xfrm>
          <a:prstGeom prst="rect">
            <a:avLst/>
          </a:prstGeom>
        </p:spPr>
      </p:pic>
      <p:sp>
        <p:nvSpPr>
          <p:cNvPr id="13" name="Rectangular Callout 12"/>
          <p:cNvSpPr/>
          <p:nvPr/>
        </p:nvSpPr>
        <p:spPr bwMode="auto">
          <a:xfrm>
            <a:off x="3143240" y="3000372"/>
            <a:ext cx="3929090" cy="428628"/>
          </a:xfrm>
          <a:prstGeom prst="wedgeRectCallout">
            <a:avLst>
              <a:gd name="adj1" fmla="val -66298"/>
              <a:gd name="adj2" fmla="val 23076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a:t>
            </a:r>
            <a:r>
              <a:rPr kumimoji="1" lang="en-US" altLang="zh-CN" sz="1800" b="0" i="0" u="none" strike="noStrike" cap="none" normalizeH="0">
                <a:ln>
                  <a:noFill/>
                </a:ln>
                <a:solidFill>
                  <a:schemeClr val="tx1"/>
                </a:solidFill>
                <a:effectLst/>
                <a:latin typeface="Times New Roman" pitchFamily="18" charset="0"/>
                <a:ea typeface="PMingLiU" pitchFamily="18" charset="-120"/>
              </a:rPr>
              <a:t> 1</a:t>
            </a:r>
            <a:r>
              <a:rPr lang="en-US" altLang="zh-CN" sz="1800"/>
              <a:t>:Chọn “Đơn xin sửa chữa văn bản”</a:t>
            </a: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4" name="Rectangular Callout 13"/>
          <p:cNvSpPr/>
          <p:nvPr/>
        </p:nvSpPr>
        <p:spPr bwMode="auto">
          <a:xfrm>
            <a:off x="928662" y="5143512"/>
            <a:ext cx="2500330" cy="428628"/>
          </a:xfrm>
          <a:prstGeom prst="wedgeRectCallout">
            <a:avLst>
              <a:gd name="adj1" fmla="val 68993"/>
              <a:gd name="adj2" fmla="val 7676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 2:</a:t>
            </a:r>
            <a:r>
              <a:rPr kumimoji="1" lang="en-US" altLang="zh-CN" sz="1800" b="0" i="0" u="none" strike="noStrike" cap="none" normalizeH="0">
                <a:ln>
                  <a:noFill/>
                </a:ln>
                <a:solidFill>
                  <a:schemeClr val="tx1"/>
                </a:solidFill>
                <a:effectLst/>
                <a:latin typeface="Times New Roman" pitchFamily="18" charset="0"/>
                <a:ea typeface="PMingLiU" pitchFamily="18" charset="-120"/>
              </a:rPr>
              <a:t> Chọn “Mã đơn”</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3BB8856F-25EE-4740-ABBB-FAC0B90F578A}" type="slidenum">
              <a:rPr lang="en-US" altLang="zh-TW" sz="2000" smtClean="0"/>
              <a:pPr/>
              <a:t>22</a:t>
            </a:fld>
            <a:endParaRPr lang="en-US" altLang="zh-TW" dirty="0"/>
          </a:p>
        </p:txBody>
      </p:sp>
      <p:sp>
        <p:nvSpPr>
          <p:cNvPr id="13" name="Title 1"/>
          <p:cNvSpPr>
            <a:spLocks noGrp="1"/>
          </p:cNvSpPr>
          <p:nvPr>
            <p:ph type="title"/>
          </p:nvPr>
        </p:nvSpPr>
        <p:spPr>
          <a:xfrm>
            <a:off x="785786" y="0"/>
            <a:ext cx="7500990" cy="714356"/>
          </a:xfrm>
        </p:spPr>
        <p:txBody>
          <a:bodyPr/>
          <a:lstStyle/>
          <a:p>
            <a:r>
              <a:rPr lang="en-US" altLang="zh-CN" sz="3200" b="1">
                <a:solidFill>
                  <a:srgbClr val="002060"/>
                </a:solidFill>
                <a:ea typeface="新細明體" pitchFamily="18" charset="-120"/>
              </a:rPr>
              <a:t>VII-ĐƠN XIN SỬA CHỮA VĂN BẢN</a:t>
            </a:r>
            <a:endParaRPr lang="en-US" sz="3200" dirty="0"/>
          </a:p>
        </p:txBody>
      </p:sp>
      <p:pic>
        <p:nvPicPr>
          <p:cNvPr id="14" name="Picture 13" descr="don xin sua vb 1.jpg"/>
          <p:cNvPicPr>
            <a:picLocks noChangeAspect="1"/>
          </p:cNvPicPr>
          <p:nvPr/>
        </p:nvPicPr>
        <p:blipFill>
          <a:blip r:embed="rId3"/>
          <a:stretch>
            <a:fillRect/>
          </a:stretch>
        </p:blipFill>
        <p:spPr>
          <a:xfrm>
            <a:off x="857224" y="714356"/>
            <a:ext cx="8143932" cy="5500726"/>
          </a:xfrm>
          <a:prstGeom prst="rect">
            <a:avLst/>
          </a:prstGeom>
        </p:spPr>
      </p:pic>
      <p:sp>
        <p:nvSpPr>
          <p:cNvPr id="15" name="Rectangular Callout 15"/>
          <p:cNvSpPr/>
          <p:nvPr/>
        </p:nvSpPr>
        <p:spPr bwMode="auto">
          <a:xfrm>
            <a:off x="4643438" y="785794"/>
            <a:ext cx="3786214" cy="500066"/>
          </a:xfrm>
          <a:prstGeom prst="wedgeRectCallout">
            <a:avLst>
              <a:gd name="adj1" fmla="val -106796"/>
              <a:gd name="adj2" fmla="val -5416"/>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a:ln>
                  <a:noFill/>
                </a:ln>
                <a:solidFill>
                  <a:schemeClr val="tx1"/>
                </a:solidFill>
                <a:effectLst/>
                <a:latin typeface="Times New Roman" pitchFamily="18" charset="0"/>
                <a:ea typeface="PMingLiU" pitchFamily="18" charset="-120"/>
              </a:rPr>
              <a:t>Step 3:</a:t>
            </a:r>
            <a:r>
              <a:rPr lang="en-US" sz="2000"/>
              <a:t>Đưa bản Word lên hệ thống</a:t>
            </a: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6" name="Rectangular Callout 16"/>
          <p:cNvSpPr/>
          <p:nvPr/>
        </p:nvSpPr>
        <p:spPr bwMode="auto">
          <a:xfrm>
            <a:off x="3929058" y="1857364"/>
            <a:ext cx="4929222" cy="642942"/>
          </a:xfrm>
          <a:prstGeom prst="wedgeRectCallout">
            <a:avLst>
              <a:gd name="adj1" fmla="val -69698"/>
              <a:gd name="adj2" fmla="val 13380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en-US" sz="1800" b="0" i="0" u="none" strike="noStrike" cap="none" normalizeH="0" baseline="0" dirty="0">
                <a:ln>
                  <a:noFill/>
                </a:ln>
                <a:solidFill>
                  <a:schemeClr val="tx1"/>
                </a:solidFill>
                <a:effectLst/>
                <a:latin typeface="Times New Roman" pitchFamily="18" charset="0"/>
                <a:ea typeface="PMingLiU" pitchFamily="18" charset="-120"/>
              </a:rPr>
              <a:t>Step </a:t>
            </a:r>
            <a:r>
              <a:rPr kumimoji="1" lang="en-US" sz="1800" b="0" i="0" u="none" strike="noStrike" cap="none" normalizeH="0" baseline="0">
                <a:ln>
                  <a:noFill/>
                </a:ln>
                <a:solidFill>
                  <a:schemeClr val="tx1"/>
                </a:solidFill>
                <a:effectLst/>
                <a:latin typeface="Times New Roman" pitchFamily="18" charset="0"/>
                <a:ea typeface="PMingLiU" pitchFamily="18" charset="-120"/>
              </a:rPr>
              <a:t>4</a:t>
            </a:r>
            <a:r>
              <a:rPr lang="en-US" sz="1800"/>
              <a:t>: Đưa phụ lục đính kèm của quy phạm lên hệ thống (Nếu quy phạm sửa đổi phụ lục đính kèm)</a:t>
            </a:r>
            <a:endParaRPr lang="en-US" altLang="zh-CN" sz="1800" dirty="0"/>
          </a:p>
          <a:p>
            <a:pPr marL="0" marR="0" indent="0" algn="l"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7" name="Rectangular Callout 17"/>
          <p:cNvSpPr/>
          <p:nvPr/>
        </p:nvSpPr>
        <p:spPr bwMode="auto">
          <a:xfrm>
            <a:off x="3286116" y="4143380"/>
            <a:ext cx="5572164" cy="642942"/>
          </a:xfrm>
          <a:prstGeom prst="wedgeRectCallout">
            <a:avLst>
              <a:gd name="adj1" fmla="val -63728"/>
              <a:gd name="adj2" fmla="val 10268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en-US" sz="1800" b="0" i="0" u="none" strike="noStrike" cap="none" normalizeH="0" baseline="0">
                <a:ln>
                  <a:noFill/>
                </a:ln>
                <a:solidFill>
                  <a:schemeClr val="tx1"/>
                </a:solidFill>
                <a:effectLst/>
                <a:latin typeface="Times New Roman" pitchFamily="18" charset="0"/>
                <a:ea typeface="PMingLiU" pitchFamily="18" charset="-120"/>
              </a:rPr>
              <a:t>Step </a:t>
            </a:r>
            <a:r>
              <a:rPr lang="en-US" sz="1800"/>
              <a:t>5:Đưa bản PDF của quy phạm lên hệ thống (Bản PDF phải ký xong các chủ quản)</a:t>
            </a:r>
            <a:endParaRPr lang="en-US" altLang="zh-CN" sz="1800" dirty="0"/>
          </a:p>
          <a:p>
            <a:pPr marL="0" marR="0" indent="0" algn="l"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8" name="Rectangular Callout 17"/>
          <p:cNvSpPr/>
          <p:nvPr/>
        </p:nvSpPr>
        <p:spPr bwMode="auto">
          <a:xfrm>
            <a:off x="4572000" y="5072074"/>
            <a:ext cx="2214578" cy="428628"/>
          </a:xfrm>
          <a:prstGeom prst="wedgeRectCallout">
            <a:avLst>
              <a:gd name="adj1" fmla="val -70592"/>
              <a:gd name="adj2" fmla="val 11276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 6</a:t>
            </a:r>
            <a:r>
              <a:rPr lang="en-US" altLang="zh-CN" sz="1800"/>
              <a:t>: Chọn “Lưu”</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
        <p:nvSpPr>
          <p:cNvPr id="25" name="Oval 24"/>
          <p:cNvSpPr/>
          <p:nvPr/>
        </p:nvSpPr>
        <p:spPr bwMode="auto">
          <a:xfrm>
            <a:off x="1071538" y="785794"/>
            <a:ext cx="1643074"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6" name="Oval 25"/>
          <p:cNvSpPr/>
          <p:nvPr/>
        </p:nvSpPr>
        <p:spPr bwMode="auto">
          <a:xfrm>
            <a:off x="1285852" y="2857496"/>
            <a:ext cx="1857388"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7" name="Oval 26"/>
          <p:cNvSpPr/>
          <p:nvPr/>
        </p:nvSpPr>
        <p:spPr bwMode="auto">
          <a:xfrm>
            <a:off x="928662" y="5072074"/>
            <a:ext cx="1857388" cy="6429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28" name="Oval 27"/>
          <p:cNvSpPr/>
          <p:nvPr/>
        </p:nvSpPr>
        <p:spPr bwMode="auto">
          <a:xfrm>
            <a:off x="2643174" y="5715016"/>
            <a:ext cx="2500330" cy="57150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3BB8856F-25EE-4740-ABBB-FAC0B90F578A}" type="slidenum">
              <a:rPr lang="en-US" altLang="zh-TW" sz="2000" smtClean="0"/>
              <a:pPr/>
              <a:t>23</a:t>
            </a:fld>
            <a:endParaRPr lang="en-US" altLang="zh-TW" dirty="0"/>
          </a:p>
        </p:txBody>
      </p:sp>
      <p:sp>
        <p:nvSpPr>
          <p:cNvPr id="11" name="Oval 10"/>
          <p:cNvSpPr/>
          <p:nvPr/>
        </p:nvSpPr>
        <p:spPr bwMode="auto">
          <a:xfrm>
            <a:off x="6643702" y="2857496"/>
            <a:ext cx="857256" cy="3571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8" name="Picture 17" descr="don xin phat hanh van ban 6.jpg"/>
          <p:cNvPicPr>
            <a:picLocks noChangeAspect="1"/>
          </p:cNvPicPr>
          <p:nvPr/>
        </p:nvPicPr>
        <p:blipFill>
          <a:blip r:embed="rId3"/>
          <a:stretch>
            <a:fillRect/>
          </a:stretch>
        </p:blipFill>
        <p:spPr>
          <a:xfrm>
            <a:off x="785786" y="2714620"/>
            <a:ext cx="8143932" cy="3429000"/>
          </a:xfrm>
          <a:prstGeom prst="rect">
            <a:avLst/>
          </a:prstGeom>
        </p:spPr>
      </p:pic>
      <p:sp>
        <p:nvSpPr>
          <p:cNvPr id="21" name="Rectangular Callout 20"/>
          <p:cNvSpPr/>
          <p:nvPr/>
        </p:nvSpPr>
        <p:spPr bwMode="auto">
          <a:xfrm>
            <a:off x="2714612" y="3000372"/>
            <a:ext cx="2571768" cy="571504"/>
          </a:xfrm>
          <a:prstGeom prst="wedgeRectCallout">
            <a:avLst>
              <a:gd name="adj1" fmla="val -76392"/>
              <a:gd name="adj2" fmla="val 13001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9:</a:t>
            </a:r>
            <a:r>
              <a:rPr kumimoji="1" lang="en-US" altLang="zh-CN" sz="2000" b="0" i="0" u="none" strike="noStrike" cap="none" normalizeH="0">
                <a:ln>
                  <a:noFill/>
                </a:ln>
                <a:solidFill>
                  <a:schemeClr val="tx1"/>
                </a:solidFill>
                <a:effectLst/>
                <a:latin typeface="Times New Roman" pitchFamily="18" charset="0"/>
                <a:ea typeface="PMingLiU" pitchFamily="18" charset="-120"/>
              </a:rPr>
              <a:t> Nhập “ý kiến”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
        <p:nvSpPr>
          <p:cNvPr id="23" name="Rectangular Callout 22"/>
          <p:cNvSpPr/>
          <p:nvPr/>
        </p:nvSpPr>
        <p:spPr bwMode="auto">
          <a:xfrm>
            <a:off x="3786182" y="5143512"/>
            <a:ext cx="2714644" cy="428628"/>
          </a:xfrm>
          <a:prstGeom prst="wedgeRectCallout">
            <a:avLst>
              <a:gd name="adj1" fmla="val -61442"/>
              <a:gd name="adj2" fmla="val -14365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10:</a:t>
            </a:r>
            <a:r>
              <a:rPr kumimoji="1" lang="en-US" altLang="zh-CN" sz="2000" b="0" i="0" u="none" strike="noStrike" cap="none" normalizeH="0">
                <a:ln>
                  <a:noFill/>
                </a:ln>
                <a:solidFill>
                  <a:schemeClr val="tx1"/>
                </a:solidFill>
                <a:effectLst/>
                <a:latin typeface="Times New Roman" pitchFamily="18" charset="0"/>
                <a:ea typeface="PMingLiU" pitchFamily="18" charset="-120"/>
              </a:rPr>
              <a:t> Chọn “đồng ý”</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pic>
        <p:nvPicPr>
          <p:cNvPr id="24" name="Picture 23" descr="don xin huy ma van ban 3.jpg"/>
          <p:cNvPicPr>
            <a:picLocks noChangeAspect="1"/>
          </p:cNvPicPr>
          <p:nvPr/>
        </p:nvPicPr>
        <p:blipFill>
          <a:blip r:embed="rId4"/>
          <a:stretch>
            <a:fillRect/>
          </a:stretch>
        </p:blipFill>
        <p:spPr>
          <a:xfrm>
            <a:off x="857224" y="714356"/>
            <a:ext cx="8072494" cy="1928826"/>
          </a:xfrm>
          <a:prstGeom prst="rect">
            <a:avLst/>
          </a:prstGeom>
        </p:spPr>
      </p:pic>
      <p:sp>
        <p:nvSpPr>
          <p:cNvPr id="25" name="Rectangular Callout 24"/>
          <p:cNvSpPr/>
          <p:nvPr/>
        </p:nvSpPr>
        <p:spPr bwMode="auto">
          <a:xfrm>
            <a:off x="4857752" y="1142984"/>
            <a:ext cx="2786082" cy="500066"/>
          </a:xfrm>
          <a:prstGeom prst="wedgeRectCallout">
            <a:avLst>
              <a:gd name="adj1" fmla="val -52689"/>
              <a:gd name="adj2" fmla="val 104794"/>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 8:</a:t>
            </a:r>
            <a:r>
              <a:rPr kumimoji="1" lang="en-US" altLang="zh-CN" sz="2000" b="0" i="0" u="none" strike="noStrike" cap="none" normalizeH="0">
                <a:ln>
                  <a:noFill/>
                </a:ln>
                <a:solidFill>
                  <a:schemeClr val="tx1"/>
                </a:solidFill>
                <a:effectLst/>
                <a:latin typeface="Times New Roman" pitchFamily="18" charset="0"/>
                <a:ea typeface="PMingLiU" pitchFamily="18" charset="-120"/>
              </a:rPr>
              <a:t> Chọn “xác nhận”</a:t>
            </a:r>
            <a:endParaRPr kumimoji="1" lang="en-US" sz="2000" b="0" i="0" u="none" strike="noStrike" cap="none" normalizeH="0" baseline="0">
              <a:ln>
                <a:noFill/>
              </a:ln>
              <a:solidFill>
                <a:schemeClr val="tx1"/>
              </a:solidFill>
              <a:effectLst/>
              <a:latin typeface="Times New Roman" pitchFamily="18" charset="0"/>
              <a:ea typeface="PMingLiU" pitchFamily="18" charset="-120"/>
            </a:endParaRPr>
          </a:p>
        </p:txBody>
      </p:sp>
      <p:sp>
        <p:nvSpPr>
          <p:cNvPr id="13" name="Title 1"/>
          <p:cNvSpPr>
            <a:spLocks noGrp="1"/>
          </p:cNvSpPr>
          <p:nvPr>
            <p:ph type="title"/>
          </p:nvPr>
        </p:nvSpPr>
        <p:spPr>
          <a:xfrm>
            <a:off x="928662" y="71414"/>
            <a:ext cx="7500990" cy="714380"/>
          </a:xfrm>
        </p:spPr>
        <p:txBody>
          <a:bodyPr/>
          <a:lstStyle/>
          <a:p>
            <a:r>
              <a:rPr lang="en-US" altLang="zh-CN" sz="3200" b="1">
                <a:solidFill>
                  <a:srgbClr val="002060"/>
                </a:solidFill>
                <a:ea typeface="新細明體" pitchFamily="18" charset="-120"/>
              </a:rPr>
              <a:t>VII-ĐƠN XIN SỬA CHỮA VĂN BẢN</a:t>
            </a:r>
            <a:endParaRPr lang="en-US" sz="3200" dirty="0"/>
          </a:p>
        </p:txBody>
      </p:sp>
    </p:spTree>
  </p:cSld>
  <p:clrMapOvr>
    <a:masterClrMapping/>
  </p:clrMapOvr>
  <p:transition>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1142976" y="1428736"/>
            <a:ext cx="7824782" cy="3048000"/>
          </a:xfrm>
          <a:prstGeom prst="rect">
            <a:avLst/>
          </a:prstGeom>
          <a:noFill/>
          <a:ln w="9525">
            <a:noFill/>
            <a:miter lim="800000"/>
            <a:headEnd/>
            <a:tailEnd/>
          </a:ln>
        </p:spPr>
        <p:txBody>
          <a:bodyPr anchor="ctr"/>
          <a:lstStyle/>
          <a:p>
            <a:pPr fontAlgn="base">
              <a:lnSpc>
                <a:spcPct val="100000"/>
              </a:lnSpc>
              <a:spcBef>
                <a:spcPct val="0"/>
              </a:spcBef>
            </a:pPr>
            <a:r>
              <a:rPr lang="en-US" altLang="zh-CN" sz="2800">
                <a:solidFill>
                  <a:srgbClr val="3333FF"/>
                </a:solidFill>
              </a:rPr>
              <a:t>Mọi thắc mắc xin liên hệ cửa sổ liên lạc (DCC)</a:t>
            </a:r>
            <a:r>
              <a:rPr lang="en-US" altLang="zh-TW" sz="2800">
                <a:solidFill>
                  <a:srgbClr val="3333FF"/>
                </a:solidFill>
              </a:rPr>
              <a:t>﹕</a:t>
            </a:r>
            <a:br>
              <a:rPr lang="vi-VN" altLang="zh-TW" sz="2800" dirty="0">
                <a:solidFill>
                  <a:srgbClr val="3333FF"/>
                </a:solidFill>
              </a:rPr>
            </a:br>
            <a:br>
              <a:rPr lang="en-US" altLang="zh-TW" sz="3200" dirty="0"/>
            </a:br>
            <a:br>
              <a:rPr lang="en-US" altLang="zh-TW" sz="2200" dirty="0"/>
            </a:br>
            <a:r>
              <a:rPr lang="en-US" altLang="zh-TW" sz="2200"/>
              <a:t> </a:t>
            </a:r>
            <a:r>
              <a:rPr lang="en-US" altLang="zh-CN" sz="2200"/>
              <a:t>Nguyễn Thị Nhật Lệ         </a:t>
            </a:r>
            <a:r>
              <a:rPr lang="en-US" altLang="zh-TW" sz="2000"/>
              <a:t>EXT</a:t>
            </a:r>
            <a:r>
              <a:rPr lang="en-US" altLang="zh-TW" sz="2000" dirty="0"/>
              <a:t>: </a:t>
            </a:r>
            <a:r>
              <a:rPr lang="en-US" altLang="zh-TW" sz="2000"/>
              <a:t>20222</a:t>
            </a:r>
            <a:r>
              <a:rPr lang="en-US" altLang="zh-CN" sz="2000"/>
              <a:t>  </a:t>
            </a:r>
            <a:r>
              <a:rPr lang="en-US" altLang="zh-TW" sz="2000"/>
              <a:t> </a:t>
            </a:r>
          </a:p>
          <a:p>
            <a:pPr fontAlgn="base">
              <a:lnSpc>
                <a:spcPct val="100000"/>
              </a:lnSpc>
              <a:spcBef>
                <a:spcPct val="0"/>
              </a:spcBef>
            </a:pPr>
            <a:r>
              <a:rPr lang="en-US" altLang="zh-TW" sz="2000"/>
              <a:t> E-mail</a:t>
            </a:r>
            <a:r>
              <a:rPr lang="en-US" altLang="zh-TW" sz="2000" dirty="0"/>
              <a:t>:</a:t>
            </a:r>
            <a:r>
              <a:rPr lang="en-US" altLang="zh-CN" sz="2000" dirty="0"/>
              <a:t> </a:t>
            </a:r>
            <a:r>
              <a:rPr lang="en-US" altLang="zh-TW" sz="2000" dirty="0">
                <a:solidFill>
                  <a:schemeClr val="tx2"/>
                </a:solidFill>
                <a:ea typeface="PMingLiU" pitchFamily="18" charset="-120"/>
              </a:rPr>
              <a:t>chr-vn-planning-01@mail.foxconn.com,</a:t>
            </a:r>
            <a:endParaRPr lang="en-US" altLang="zh-TW" sz="2400" dirty="0">
              <a:solidFill>
                <a:schemeClr val="tx2"/>
              </a:solidFill>
              <a:ea typeface="PMingLiU" pitchFamily="18" charset="-120"/>
            </a:endParaRPr>
          </a:p>
        </p:txBody>
      </p:sp>
      <p:sp>
        <p:nvSpPr>
          <p:cNvPr id="3" name="Slide Number Placeholder 6"/>
          <p:cNvSpPr>
            <a:spLocks noGrp="1"/>
          </p:cNvSpPr>
          <p:nvPr>
            <p:ph type="sldNum" sz="quarter" idx="12"/>
          </p:nvPr>
        </p:nvSpPr>
        <p:spPr>
          <a:xfrm>
            <a:off x="6934200" y="6248400"/>
            <a:ext cx="1905000" cy="457200"/>
          </a:xfrm>
        </p:spPr>
        <p:txBody>
          <a:bodyPr/>
          <a:lstStyle/>
          <a:p>
            <a:fld id="{3BB8856F-25EE-4740-ABBB-FAC0B90F578A}" type="slidenum">
              <a:rPr lang="en-US" altLang="zh-TW" sz="2000" smtClean="0"/>
              <a:pPr/>
              <a:t>24</a:t>
            </a:fld>
            <a:endParaRPr lang="en-US" altLang="zh-TW" dirty="0"/>
          </a:p>
        </p:txBody>
      </p:sp>
    </p:spTree>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a:buNone/>
            </a:pPr>
            <a:r>
              <a:rPr lang="en-US" dirty="0"/>
              <a:t>     </a:t>
            </a:r>
          </a:p>
        </p:txBody>
      </p:sp>
      <p:sp>
        <p:nvSpPr>
          <p:cNvPr id="4" name="Rectangle 3"/>
          <p:cNvSpPr/>
          <p:nvPr/>
        </p:nvSpPr>
        <p:spPr>
          <a:xfrm>
            <a:off x="1428728" y="2214555"/>
            <a:ext cx="6919467" cy="1200329"/>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7200" b="1" cap="none" spc="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r>
              <a:rPr lang="en-US" sz="7200" b="1" cap="none" spc="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7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3BB8856F-25EE-4740-ABBB-FAC0B90F578A}" type="slidenum">
              <a:rPr lang="en-US" altLang="zh-TW" sz="2000" smtClean="0"/>
              <a:pPr/>
              <a:t>25</a:t>
            </a:fld>
            <a:endParaRPr lang="en-US" altLang="zh-TW" sz="2000"/>
          </a:p>
        </p:txBody>
      </p:sp>
      <p:sp>
        <p:nvSpPr>
          <p:cNvPr id="9" name="Footer Placeholder 5"/>
          <p:cNvSpPr>
            <a:spLocks noGrp="1"/>
          </p:cNvSpPr>
          <p:nvPr>
            <p:ph type="ftr" sz="quarter" idx="4294967295"/>
          </p:nvPr>
        </p:nvSpPr>
        <p:spPr>
          <a:xfrm>
            <a:off x="3124200" y="6072206"/>
            <a:ext cx="4519634" cy="571504"/>
          </a:xfrm>
          <a:prstGeom prst="rect">
            <a:avLst/>
          </a:prstGeom>
        </p:spPr>
        <p:txBody>
          <a:bodyPr/>
          <a:lstStyle/>
          <a:p>
            <a:r>
              <a:rPr lang="en-US" altLang="zh-CN" sz="1600">
                <a:latin typeface="+mj-lt"/>
                <a:ea typeface="DFKai-SB" pitchFamily="65" charset="-120"/>
              </a:rPr>
              <a:t>TẬP ĐOÀN KHKT HỒNG HẢI TẠI ViỆT NAM</a:t>
            </a:r>
            <a:br>
              <a:rPr lang="en-US" altLang="zh-CN" sz="1600">
                <a:latin typeface="+mj-lt"/>
                <a:ea typeface="DFKai-SB" pitchFamily="65" charset="-120"/>
              </a:rPr>
            </a:br>
            <a:r>
              <a:rPr lang="en-US" altLang="zh-CN" sz="1600">
                <a:latin typeface="+mj-lt"/>
                <a:ea typeface="DFKai-SB" pitchFamily="65" charset="-120"/>
              </a:rPr>
              <a:t>PHÒNG QUAN HỆ NHÂN VIÊN NHÂN SỰ TW</a:t>
            </a:r>
            <a:endParaRPr lang="en-US" altLang="zh-TW" sz="1600" dirty="0">
              <a:latin typeface="+mj-lt"/>
              <a:ea typeface="DFKai-SB" pitchFamily="65" charset="-120"/>
            </a:endParaRP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1971-4726-7373-B759-D86AF1E989DB}"/>
              </a:ext>
            </a:extLst>
          </p:cNvPr>
          <p:cNvSpPr>
            <a:spLocks noGrp="1"/>
          </p:cNvSpPr>
          <p:nvPr>
            <p:ph type="title"/>
          </p:nvPr>
        </p:nvSpPr>
        <p:spPr/>
        <p:txBody>
          <a:bodyPr/>
          <a:lstStyle/>
          <a:p>
            <a:r>
              <a:rPr lang="zh-TW" altLang="en-US" b="1" dirty="0">
                <a:solidFill>
                  <a:schemeClr val="bg1"/>
                </a:solidFill>
              </a:rPr>
              <a:t>越南服務暨發展</a:t>
            </a:r>
            <a:br>
              <a:rPr lang="en-US" altLang="zh-TW" b="1" dirty="0">
                <a:solidFill>
                  <a:schemeClr val="bg1"/>
                </a:solidFill>
              </a:rPr>
            </a:br>
            <a:r>
              <a:rPr lang="zh-TW" altLang="en-US" sz="3000" b="1" dirty="0">
                <a:solidFill>
                  <a:schemeClr val="bg1"/>
                </a:solidFill>
              </a:rPr>
              <a:t>中心文管系統</a:t>
            </a:r>
            <a:endParaRPr lang="en-US" sz="3000" b="1" dirty="0">
              <a:solidFill>
                <a:schemeClr val="bg1"/>
              </a:solidFill>
            </a:endParaRPr>
          </a:p>
        </p:txBody>
      </p:sp>
      <p:sp>
        <p:nvSpPr>
          <p:cNvPr id="3" name="Content Placeholder 2">
            <a:extLst>
              <a:ext uri="{FF2B5EF4-FFF2-40B4-BE49-F238E27FC236}">
                <a16:creationId xmlns:a16="http://schemas.microsoft.com/office/drawing/2014/main" id="{CE4915B1-538C-3B3D-CBC1-121F3ADDF87E}"/>
              </a:ext>
            </a:extLst>
          </p:cNvPr>
          <p:cNvSpPr>
            <a:spLocks noGrp="1"/>
          </p:cNvSpPr>
          <p:nvPr>
            <p:ph idx="1"/>
          </p:nvPr>
        </p:nvSpPr>
        <p:spPr>
          <a:xfrm>
            <a:off x="1066800" y="3212976"/>
            <a:ext cx="7772400" cy="4114800"/>
          </a:xfrm>
        </p:spPr>
        <p:txBody>
          <a:bodyPr/>
          <a:lstStyle/>
          <a:p>
            <a:pPr algn="ctr"/>
            <a:r>
              <a:rPr lang="zh-TW" altLang="en-US" dirty="0"/>
              <a:t>越南服務暨發展</a:t>
            </a:r>
            <a:endParaRPr lang="en-US" altLang="zh-TW" dirty="0"/>
          </a:p>
          <a:p>
            <a:pPr algn="ctr"/>
            <a:r>
              <a:rPr lang="zh-TW" altLang="en-US" dirty="0"/>
              <a:t>中心文管系統</a:t>
            </a:r>
            <a:endParaRPr lang="en-US" dirty="0"/>
          </a:p>
        </p:txBody>
      </p:sp>
      <p:sp>
        <p:nvSpPr>
          <p:cNvPr id="4" name="Footer Placeholder 3">
            <a:extLst>
              <a:ext uri="{FF2B5EF4-FFF2-40B4-BE49-F238E27FC236}">
                <a16:creationId xmlns:a16="http://schemas.microsoft.com/office/drawing/2014/main" id="{12821A55-12D1-EBB5-24D7-CF6EE693DB40}"/>
              </a:ext>
            </a:extLst>
          </p:cNvPr>
          <p:cNvSpPr>
            <a:spLocks noGrp="1"/>
          </p:cNvSpPr>
          <p:nvPr>
            <p:ph type="ftr" sz="quarter" idx="11"/>
          </p:nvPr>
        </p:nvSpPr>
        <p:spPr/>
        <p:txBody>
          <a:bodyPr/>
          <a:lstStyle/>
          <a:p>
            <a:r>
              <a:rPr lang="en-US" altLang="zh-TW"/>
              <a:t>TẬP ĐOÀN KHKT HON HAI PHÒNG NHÂN SỰ VIỆT NAM</a:t>
            </a:r>
          </a:p>
        </p:txBody>
      </p:sp>
      <p:sp>
        <p:nvSpPr>
          <p:cNvPr id="5" name="Slide Number Placeholder 4">
            <a:extLst>
              <a:ext uri="{FF2B5EF4-FFF2-40B4-BE49-F238E27FC236}">
                <a16:creationId xmlns:a16="http://schemas.microsoft.com/office/drawing/2014/main" id="{5FCAAA09-83A8-E880-A432-87E881E91543}"/>
              </a:ext>
            </a:extLst>
          </p:cNvPr>
          <p:cNvSpPr>
            <a:spLocks noGrp="1"/>
          </p:cNvSpPr>
          <p:nvPr>
            <p:ph type="sldNum" sz="quarter" idx="12"/>
          </p:nvPr>
        </p:nvSpPr>
        <p:spPr/>
        <p:txBody>
          <a:bodyPr/>
          <a:lstStyle/>
          <a:p>
            <a:fld id="{3BB8856F-25EE-4740-ABBB-FAC0B90F578A}" type="slidenum">
              <a:rPr lang="en-US" altLang="zh-TW" smtClean="0"/>
              <a:pPr/>
              <a:t>26</a:t>
            </a:fld>
            <a:endParaRPr lang="en-US" altLang="zh-TW"/>
          </a:p>
        </p:txBody>
      </p:sp>
    </p:spTree>
    <p:extLst>
      <p:ext uri="{BB962C8B-B14F-4D97-AF65-F5344CB8AC3E}">
        <p14:creationId xmlns:p14="http://schemas.microsoft.com/office/powerpoint/2010/main" val="129955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1071546"/>
            <a:ext cx="8129590" cy="4071966"/>
          </a:xfrm>
        </p:spPr>
        <p:txBody>
          <a:bodyPr/>
          <a:lstStyle/>
          <a:p>
            <a:pPr algn="l"/>
            <a:r>
              <a:rPr lang="en-US" altLang="zh-CN" sz="2800" b="1" dirty="0">
                <a:solidFill>
                  <a:srgbClr val="FF0000"/>
                </a:solidFill>
                <a:ea typeface="DFKai-SB" pitchFamily="65" charset="-120"/>
              </a:rPr>
              <a:t>3.Lưu </a:t>
            </a:r>
            <a:r>
              <a:rPr lang="en-US" altLang="zh-CN" sz="2800" b="1" dirty="0" err="1">
                <a:solidFill>
                  <a:srgbClr val="FF0000"/>
                </a:solidFill>
                <a:ea typeface="DFKai-SB" pitchFamily="65" charset="-120"/>
              </a:rPr>
              <a:t>trình</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ký</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hệ</a:t>
            </a:r>
            <a:r>
              <a:rPr lang="en-US" altLang="zh-CN" sz="2800" b="1" dirty="0">
                <a:solidFill>
                  <a:srgbClr val="FF0000"/>
                </a:solidFill>
                <a:ea typeface="DFKai-SB" pitchFamily="65" charset="-120"/>
              </a:rPr>
              <a:t> </a:t>
            </a:r>
            <a:r>
              <a:rPr lang="en-US" altLang="zh-CN" sz="2800" b="1" dirty="0" err="1">
                <a:solidFill>
                  <a:srgbClr val="FF0000"/>
                </a:solidFill>
                <a:ea typeface="DFKai-SB" pitchFamily="65" charset="-120"/>
              </a:rPr>
              <a:t>thống</a:t>
            </a:r>
            <a:r>
              <a:rPr lang="en-US" altLang="zh-CN" sz="2800" b="1" dirty="0">
                <a:solidFill>
                  <a:srgbClr val="FF0000"/>
                </a:solidFill>
                <a:ea typeface="DFKai-SB" pitchFamily="65" charset="-120"/>
              </a:rPr>
              <a:t> SOP</a:t>
            </a:r>
            <a:r>
              <a:rPr lang="zh-CN" altLang="en-US" sz="2800" b="1" dirty="0">
                <a:solidFill>
                  <a:srgbClr val="FF0000"/>
                </a:solidFill>
                <a:ea typeface="DFKai-SB" pitchFamily="65" charset="-120"/>
              </a:rPr>
              <a:t>：</a:t>
            </a:r>
            <a:br>
              <a:rPr lang="en-US" altLang="zh-CN" sz="2800" b="1" dirty="0">
                <a:solidFill>
                  <a:srgbClr val="FF0000"/>
                </a:solidFill>
                <a:ea typeface="DFKai-SB" pitchFamily="65" charset="-120"/>
              </a:rPr>
            </a:br>
            <a:r>
              <a:rPr lang="en-US" altLang="zh-CN" sz="2000" b="1" dirty="0">
                <a:solidFill>
                  <a:srgbClr val="002060"/>
                </a:solidFill>
                <a:ea typeface="DFKai-SB" pitchFamily="65" charset="-120"/>
              </a:rPr>
              <a:t>3.1 .</a:t>
            </a:r>
            <a:r>
              <a:rPr lang="en-US" altLang="zh-CN" sz="2000" b="1" dirty="0" err="1">
                <a:solidFill>
                  <a:srgbClr val="002060"/>
                </a:solidFill>
                <a:ea typeface="DFKai-SB" pitchFamily="65" charset="-120"/>
              </a:rPr>
              <a:t>Chức</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năng</a:t>
            </a:r>
            <a:r>
              <a:rPr lang="zh-CN" altLang="en-US" sz="2000" b="1" dirty="0">
                <a:solidFill>
                  <a:srgbClr val="002060"/>
                </a:solidFill>
                <a:ea typeface="DFKai-SB" pitchFamily="65" charset="-120"/>
              </a:rPr>
              <a:t>“</a:t>
            </a:r>
            <a:r>
              <a:rPr lang="en-US" altLang="zh-CN" sz="2000" b="1" dirty="0" err="1">
                <a:solidFill>
                  <a:srgbClr val="002060"/>
                </a:solidFill>
                <a:ea typeface="DFKai-SB" pitchFamily="65" charset="-120"/>
              </a:rPr>
              <a:t>Đơn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xin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phát</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hành</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văn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bản</a:t>
            </a:r>
            <a:r>
              <a:rPr lang="zh-CN" altLang="en-US" sz="2000" b="1" dirty="0">
                <a:solidFill>
                  <a:srgbClr val="002060"/>
                </a:solidFill>
                <a:ea typeface="DFKai-SB" pitchFamily="65" charset="-120"/>
              </a:rPr>
              <a:t>”</a:t>
            </a:r>
            <a:r>
              <a:rPr lang="en-US" altLang="zh-CN" sz="2000" b="1" dirty="0">
                <a:solidFill>
                  <a:srgbClr val="002060"/>
                </a:solidFill>
                <a:ea typeface="DFKai-SB" pitchFamily="65" charset="-120"/>
              </a:rPr>
              <a:t>,</a:t>
            </a:r>
            <a:r>
              <a:rPr lang="zh-CN" altLang="en-US" sz="2000" b="1" dirty="0">
                <a:solidFill>
                  <a:srgbClr val="002060"/>
                </a:solidFill>
                <a:ea typeface="DFKai-SB" pitchFamily="65" charset="-120"/>
              </a:rPr>
              <a:t>“</a:t>
            </a:r>
            <a:r>
              <a:rPr lang="en-US" altLang="zh-CN" sz="2000" b="1" dirty="0" err="1">
                <a:solidFill>
                  <a:srgbClr val="002060"/>
                </a:solidFill>
                <a:ea typeface="DFKai-SB" pitchFamily="65" charset="-120"/>
              </a:rPr>
              <a:t>Đơn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xin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sửa</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chữa</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văn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bản</a:t>
            </a:r>
            <a:r>
              <a:rPr lang="zh-CN" altLang="en-US" sz="2000" b="1" dirty="0">
                <a:solidFill>
                  <a:srgbClr val="002060"/>
                </a:solidFill>
                <a:ea typeface="DFKai-SB" pitchFamily="65" charset="-120"/>
              </a:rPr>
              <a:t>” </a:t>
            </a:r>
            <a:br>
              <a:rPr lang="en-US" altLang="zh-CN" sz="2000" b="1" dirty="0">
                <a:solidFill>
                  <a:srgbClr val="002060"/>
                </a:solidFill>
                <a:ea typeface="DFKai-SB" pitchFamily="65" charset="-120"/>
              </a:rPr>
            </a:br>
            <a:r>
              <a:rPr lang="en-US" altLang="zh-CN" sz="2000" b="1" dirty="0" err="1">
                <a:solidFill>
                  <a:srgbClr val="3333FF"/>
                </a:solidFill>
                <a:ea typeface="DFKai-SB" pitchFamily="65" charset="-120"/>
              </a:rPr>
              <a:t>Cửa</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sổ</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hành</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chính</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bộ</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phận</a:t>
            </a:r>
            <a:r>
              <a:rPr lang="zh-CN" altLang="en-US" sz="2000" b="1" dirty="0">
                <a:solidFill>
                  <a:srgbClr val="3333FF"/>
                </a:solidFill>
                <a:ea typeface="DFKai-SB" pitchFamily="65" charset="-120"/>
              </a:rPr>
              <a:t>           </a:t>
            </a:r>
            <a:r>
              <a:rPr lang="en-US" altLang="zh-CN" sz="2000" b="1" dirty="0">
                <a:solidFill>
                  <a:srgbClr val="3333FF"/>
                </a:solidFill>
                <a:ea typeface="DFKai-SB" pitchFamily="65" charset="-120"/>
              </a:rPr>
              <a:t>DCC </a:t>
            </a:r>
            <a:r>
              <a:rPr lang="en-US" altLang="zh-CN" sz="2000" b="1" dirty="0" err="1">
                <a:solidFill>
                  <a:srgbClr val="3333FF"/>
                </a:solidFill>
                <a:ea typeface="DFKai-SB" pitchFamily="65" charset="-120"/>
              </a:rPr>
              <a:t>xác</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nhận</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kết</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án</a:t>
            </a:r>
            <a:br>
              <a:rPr lang="en-US" altLang="zh-CN" sz="2000" b="1" dirty="0">
                <a:solidFill>
                  <a:srgbClr val="3333FF"/>
                </a:solidFill>
                <a:ea typeface="DFKai-SB" pitchFamily="65" charset="-120"/>
              </a:rPr>
            </a:br>
            <a:br>
              <a:rPr lang="en-US" altLang="zh-CN" sz="2000" b="1" dirty="0">
                <a:solidFill>
                  <a:srgbClr val="002060"/>
                </a:solidFill>
                <a:ea typeface="DFKai-SB" pitchFamily="65" charset="-120"/>
              </a:rPr>
            </a:br>
            <a:r>
              <a:rPr lang="en-US" altLang="zh-CN" sz="2000" b="1" dirty="0">
                <a:solidFill>
                  <a:srgbClr val="002060"/>
                </a:solidFill>
                <a:ea typeface="DFKai-SB" pitchFamily="65" charset="-120"/>
              </a:rPr>
              <a:t>3.2. </a:t>
            </a:r>
            <a:r>
              <a:rPr lang="en-US" altLang="zh-CN" sz="2000" b="1" dirty="0" err="1">
                <a:solidFill>
                  <a:srgbClr val="002060"/>
                </a:solidFill>
                <a:ea typeface="DFKai-SB" pitchFamily="65" charset="-120"/>
              </a:rPr>
              <a:t>Chức</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năng</a:t>
            </a:r>
            <a:r>
              <a:rPr lang="zh-CN" altLang="en-US" sz="2000" b="1" dirty="0">
                <a:solidFill>
                  <a:srgbClr val="002060"/>
                </a:solidFill>
                <a:ea typeface="DFKai-SB" pitchFamily="65" charset="-120"/>
              </a:rPr>
              <a:t>“</a:t>
            </a:r>
            <a:r>
              <a:rPr lang="en-US" altLang="zh-CN" sz="2000" b="1" dirty="0" err="1">
                <a:solidFill>
                  <a:srgbClr val="002060"/>
                </a:solidFill>
                <a:ea typeface="DFKai-SB" pitchFamily="65" charset="-120"/>
              </a:rPr>
              <a:t>Đơn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xin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mã</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văn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bản</a:t>
            </a:r>
            <a:r>
              <a:rPr lang="zh-CN" altLang="en-US" sz="2000" b="1" dirty="0">
                <a:solidFill>
                  <a:srgbClr val="002060"/>
                </a:solidFill>
                <a:ea typeface="DFKai-SB" pitchFamily="65" charset="-120"/>
              </a:rPr>
              <a:t>”</a:t>
            </a:r>
            <a:r>
              <a:rPr lang="en-US" altLang="zh-CN" sz="2000" b="1" dirty="0">
                <a:solidFill>
                  <a:srgbClr val="002060"/>
                </a:solidFill>
                <a:ea typeface="DFKai-SB" pitchFamily="65" charset="-120"/>
              </a:rPr>
              <a:t>,</a:t>
            </a:r>
            <a:r>
              <a:rPr lang="zh-CN" altLang="en-US" sz="2000" b="1" dirty="0">
                <a:solidFill>
                  <a:srgbClr val="002060"/>
                </a:solidFill>
                <a:ea typeface="DFKai-SB" pitchFamily="65" charset="-120"/>
              </a:rPr>
              <a:t> “</a:t>
            </a:r>
            <a:r>
              <a:rPr lang="en-US" altLang="zh-CN" sz="2000" b="1" dirty="0" err="1">
                <a:solidFill>
                  <a:srgbClr val="002060"/>
                </a:solidFill>
                <a:ea typeface="DFKai-SB" pitchFamily="65" charset="-120"/>
              </a:rPr>
              <a:t>Đơn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xin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hủy</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mã</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văn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bản</a:t>
            </a:r>
            <a:r>
              <a:rPr lang="zh-CN" altLang="en-US" sz="2000" b="1" dirty="0">
                <a:solidFill>
                  <a:srgbClr val="002060"/>
                </a:solidFill>
                <a:ea typeface="DFKai-SB" pitchFamily="65" charset="-120"/>
              </a:rPr>
              <a:t>”、“</a:t>
            </a:r>
            <a:r>
              <a:rPr lang="en-US" altLang="zh-CN" sz="2000" b="1" dirty="0" err="1">
                <a:solidFill>
                  <a:srgbClr val="002060"/>
                </a:solidFill>
                <a:ea typeface="DFKai-SB" pitchFamily="65" charset="-120"/>
              </a:rPr>
              <a:t>Đơn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xin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báo</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phế</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văn</a:t>
            </a:r>
            <a:r>
              <a:rPr lang="en-US" altLang="zh-CN" sz="2000" b="1" dirty="0">
                <a:solidFill>
                  <a:srgbClr val="002060"/>
                </a:solidFill>
                <a:ea typeface="DFKai-SB" pitchFamily="65" charset="-120"/>
              </a:rPr>
              <a:t> </a:t>
            </a:r>
            <a:r>
              <a:rPr lang="en-US" altLang="zh-CN" sz="2000" b="1" dirty="0" err="1">
                <a:solidFill>
                  <a:srgbClr val="002060"/>
                </a:solidFill>
                <a:ea typeface="DFKai-SB" pitchFamily="65" charset="-120"/>
              </a:rPr>
              <a:t>bản</a:t>
            </a:r>
            <a:r>
              <a:rPr lang="zh-CN" altLang="en-US" sz="2000" b="1" dirty="0">
                <a:solidFill>
                  <a:srgbClr val="002060"/>
                </a:solidFill>
                <a:ea typeface="DFKai-SB" pitchFamily="65" charset="-120"/>
              </a:rPr>
              <a:t>” </a:t>
            </a:r>
            <a:br>
              <a:rPr lang="en-US" altLang="zh-CN" sz="2000" b="1" dirty="0">
                <a:solidFill>
                  <a:srgbClr val="002060"/>
                </a:solidFill>
                <a:ea typeface="DFKai-SB" pitchFamily="65" charset="-120"/>
              </a:rPr>
            </a:br>
            <a:br>
              <a:rPr lang="en-US" altLang="zh-CN" sz="2000" b="1" dirty="0">
                <a:solidFill>
                  <a:srgbClr val="002060"/>
                </a:solidFill>
                <a:ea typeface="DFKai-SB" pitchFamily="65" charset="-120"/>
              </a:rPr>
            </a:br>
            <a:r>
              <a:rPr lang="en-US" altLang="zh-CN" sz="2000" b="1" dirty="0">
                <a:solidFill>
                  <a:srgbClr val="002060"/>
                </a:solidFill>
                <a:ea typeface="DFKai-SB" pitchFamily="65" charset="-120"/>
              </a:rPr>
              <a:t> </a:t>
            </a:r>
            <a:r>
              <a:rPr lang="en-US" altLang="zh-CN" sz="2000" b="1" dirty="0" err="1">
                <a:solidFill>
                  <a:srgbClr val="3333FF"/>
                </a:solidFill>
                <a:ea typeface="DFKai-SB" pitchFamily="65" charset="-120"/>
              </a:rPr>
              <a:t>Cửa</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sổ</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hành</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chính</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bộ</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phậnlàm</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đơn</a:t>
            </a:r>
            <a:r>
              <a:rPr lang="en-US" altLang="zh-CN" sz="2000" b="1" dirty="0">
                <a:solidFill>
                  <a:srgbClr val="3333FF"/>
                </a:solidFill>
                <a:ea typeface="DFKai-SB" pitchFamily="65" charset="-120"/>
              </a:rPr>
              <a:t> </a:t>
            </a:r>
            <a:r>
              <a:rPr lang="zh-CN" altLang="en-US" sz="2000" b="1" dirty="0">
                <a:solidFill>
                  <a:srgbClr val="3333FF"/>
                </a:solidFill>
                <a:ea typeface="DFKai-SB" pitchFamily="65" charset="-120"/>
              </a:rPr>
              <a:t>            </a:t>
            </a:r>
            <a:r>
              <a:rPr lang="en-US" altLang="zh-CN" sz="2000" b="1" dirty="0" err="1">
                <a:solidFill>
                  <a:srgbClr val="3333FF"/>
                </a:solidFill>
                <a:ea typeface="DFKai-SB" pitchFamily="65" charset="-120"/>
              </a:rPr>
              <a:t>Các</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chủ</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quản</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bộ</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phận</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ký</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duyệt</a:t>
            </a:r>
            <a:r>
              <a:rPr lang="zh-CN" altLang="en-US" sz="2000" b="1" dirty="0">
                <a:solidFill>
                  <a:srgbClr val="3333FF"/>
                </a:solidFill>
                <a:ea typeface="DFKai-SB" pitchFamily="65" charset="-120"/>
              </a:rPr>
              <a:t>             </a:t>
            </a:r>
            <a:r>
              <a:rPr lang="en-US" altLang="zh-CN" sz="2000" b="1" dirty="0">
                <a:solidFill>
                  <a:srgbClr val="3333FF"/>
                </a:solidFill>
                <a:ea typeface="DFKai-SB" pitchFamily="65" charset="-120"/>
              </a:rPr>
              <a:t>DCC </a:t>
            </a:r>
            <a:r>
              <a:rPr lang="en-US" altLang="zh-CN" sz="2000" b="1" dirty="0" err="1">
                <a:solidFill>
                  <a:srgbClr val="3333FF"/>
                </a:solidFill>
                <a:ea typeface="DFKai-SB" pitchFamily="65" charset="-120"/>
              </a:rPr>
              <a:t>xác</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nhận</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kết</a:t>
            </a:r>
            <a:r>
              <a:rPr lang="en-US" altLang="zh-CN" sz="2000" b="1" dirty="0">
                <a:solidFill>
                  <a:srgbClr val="3333FF"/>
                </a:solidFill>
                <a:ea typeface="DFKai-SB" pitchFamily="65" charset="-120"/>
              </a:rPr>
              <a:t> </a:t>
            </a:r>
            <a:r>
              <a:rPr lang="en-US" altLang="zh-CN" sz="2000" b="1" dirty="0" err="1">
                <a:solidFill>
                  <a:srgbClr val="3333FF"/>
                </a:solidFill>
                <a:ea typeface="DFKai-SB" pitchFamily="65" charset="-120"/>
              </a:rPr>
              <a:t>án</a:t>
            </a:r>
            <a:r>
              <a:rPr lang="en-US" altLang="zh-CN" sz="2000" b="1" dirty="0">
                <a:solidFill>
                  <a:srgbClr val="3333FF"/>
                </a:solidFill>
                <a:ea typeface="DFKai-SB" pitchFamily="65" charset="-120"/>
              </a:rPr>
              <a:t> </a:t>
            </a:r>
            <a:br>
              <a:rPr lang="en-US" altLang="zh-CN" sz="1800" b="1" dirty="0">
                <a:solidFill>
                  <a:srgbClr val="002060"/>
                </a:solidFill>
                <a:ea typeface="DFKai-SB" pitchFamily="65" charset="-120"/>
              </a:rPr>
            </a:br>
            <a:endParaRPr lang="en-US" sz="1800" dirty="0">
              <a:ea typeface="DFKai-SB" pitchFamily="65" charset="-120"/>
            </a:endParaRPr>
          </a:p>
        </p:txBody>
      </p:sp>
      <p:cxnSp>
        <p:nvCxnSpPr>
          <p:cNvPr id="4" name="直接箭头连接符 3"/>
          <p:cNvCxnSpPr/>
          <p:nvPr/>
        </p:nvCxnSpPr>
        <p:spPr bwMode="auto">
          <a:xfrm>
            <a:off x="3929058" y="2571744"/>
            <a:ext cx="500066" cy="1588"/>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cxnSp>
        <p:nvCxnSpPr>
          <p:cNvPr id="10" name="直接箭头连接符 9"/>
          <p:cNvCxnSpPr/>
          <p:nvPr/>
        </p:nvCxnSpPr>
        <p:spPr bwMode="auto">
          <a:xfrm>
            <a:off x="4929190" y="4071942"/>
            <a:ext cx="500066" cy="1588"/>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cxnSp>
        <p:nvCxnSpPr>
          <p:cNvPr id="6" name="直接箭头连接符 8"/>
          <p:cNvCxnSpPr/>
          <p:nvPr/>
        </p:nvCxnSpPr>
        <p:spPr bwMode="auto">
          <a:xfrm>
            <a:off x="1714480" y="4357694"/>
            <a:ext cx="500066" cy="1588"/>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sp>
        <p:nvSpPr>
          <p:cNvPr id="7" name="TextBox 6"/>
          <p:cNvSpPr txBox="1"/>
          <p:nvPr/>
        </p:nvSpPr>
        <p:spPr>
          <a:xfrm>
            <a:off x="8143900" y="6072206"/>
            <a:ext cx="500066" cy="400110"/>
          </a:xfrm>
          <a:prstGeom prst="rect">
            <a:avLst/>
          </a:prstGeom>
          <a:noFill/>
        </p:spPr>
        <p:txBody>
          <a:bodyPr wrap="square" rtlCol="0">
            <a:spAutoFit/>
          </a:bodyPr>
          <a:lstStyle/>
          <a:p>
            <a:r>
              <a:rPr lang="en-US" sz="2000"/>
              <a:t>3</a:t>
            </a:r>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1157318" y="71414"/>
            <a:ext cx="7772400" cy="857256"/>
          </a:xfrm>
        </p:spPr>
        <p:txBody>
          <a:bodyPr/>
          <a:lstStyle/>
          <a:p>
            <a:r>
              <a:rPr lang="en-US" altLang="zh-CN" sz="3200" b="1">
                <a:solidFill>
                  <a:srgbClr val="002060"/>
                </a:solidFill>
                <a:ea typeface="新細明體" pitchFamily="18" charset="-120"/>
              </a:rPr>
              <a:t>I-ĐĂNG NHẬP HỆ THỐNG</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4</a:t>
            </a:fld>
            <a:endParaRPr lang="en-US" altLang="zh-TW" sz="2000" dirty="0"/>
          </a:p>
        </p:txBody>
      </p:sp>
      <p:sp>
        <p:nvSpPr>
          <p:cNvPr id="9" name="Content Placeholder 8"/>
          <p:cNvSpPr>
            <a:spLocks noGrp="1"/>
          </p:cNvSpPr>
          <p:nvPr>
            <p:ph idx="1"/>
          </p:nvPr>
        </p:nvSpPr>
        <p:spPr>
          <a:xfrm>
            <a:off x="1071538" y="1071546"/>
            <a:ext cx="7791480" cy="5143536"/>
          </a:xfrm>
          <a:ln/>
        </p:spPr>
        <p:style>
          <a:lnRef idx="2">
            <a:schemeClr val="dk1"/>
          </a:lnRef>
          <a:fillRef idx="1">
            <a:schemeClr val="lt1"/>
          </a:fillRef>
          <a:effectRef idx="0">
            <a:schemeClr val="dk1"/>
          </a:effectRef>
          <a:fontRef idx="minor">
            <a:schemeClr val="dk1"/>
          </a:fontRef>
        </p:style>
        <p:txBody>
          <a:bodyPr/>
          <a:lstStyle/>
          <a:p>
            <a:pPr>
              <a:buFont typeface="Wingdings" pitchFamily="2" charset="2"/>
              <a:buChar char="Ø"/>
            </a:pPr>
            <a:r>
              <a:rPr lang="en-US" sz="1800"/>
              <a:t>Đối với “window7” chọn “Internet Explorer” để đăng</a:t>
            </a:r>
          </a:p>
          <a:p>
            <a:pPr>
              <a:buNone/>
            </a:pPr>
            <a:r>
              <a:rPr lang="en-US" sz="1800"/>
              <a:t>  nhập.</a:t>
            </a:r>
          </a:p>
          <a:p>
            <a:pPr>
              <a:buNone/>
            </a:pPr>
            <a:endParaRPr lang="en-US" sz="1800" dirty="0"/>
          </a:p>
          <a:p>
            <a:pPr>
              <a:buNone/>
            </a:pPr>
            <a:r>
              <a:rPr lang="en-US" sz="1800" dirty="0"/>
              <a:t>         </a:t>
            </a:r>
          </a:p>
          <a:p>
            <a:pPr>
              <a:buFont typeface="Wingdings" pitchFamily="2" charset="2"/>
              <a:buChar char="Ø"/>
            </a:pPr>
            <a:r>
              <a:rPr lang="zh-CN" altLang="en-US" sz="1800"/>
              <a:t>    </a:t>
            </a:r>
            <a:r>
              <a:rPr lang="en-US" altLang="zh-CN" sz="1800"/>
              <a:t>Đối với “</a:t>
            </a:r>
            <a:r>
              <a:rPr lang="en-US" sz="1800"/>
              <a:t>windowXP” dùng “Google Chrome” để đăng</a:t>
            </a:r>
          </a:p>
          <a:p>
            <a:pPr>
              <a:buNone/>
            </a:pPr>
            <a:r>
              <a:rPr lang="en-US" sz="1800"/>
              <a:t> nhập.</a:t>
            </a:r>
            <a:r>
              <a:rPr lang="zh-CN" altLang="en-US" sz="1800"/>
              <a:t>    </a:t>
            </a:r>
            <a:endParaRPr lang="en-US" sz="1800" dirty="0"/>
          </a:p>
          <a:p>
            <a:pPr>
              <a:buNone/>
            </a:pPr>
            <a:r>
              <a:rPr lang="en-US" sz="1800"/>
              <a:t>1: Địa chỉ đăng nhập hệ thống- </a:t>
            </a:r>
            <a:r>
              <a:rPr lang="en-US" sz="1800" b="1" u="sng">
                <a:solidFill>
                  <a:srgbClr val="FF0000"/>
                </a:solidFill>
              </a:rPr>
              <a:t>http://10.224.69.53/</a:t>
            </a:r>
            <a:endParaRPr lang="en-US" sz="1800" b="1" u="sng" dirty="0">
              <a:solidFill>
                <a:srgbClr val="FF0000"/>
              </a:solidFill>
            </a:endParaRPr>
          </a:p>
          <a:p>
            <a:pPr>
              <a:buNone/>
            </a:pPr>
            <a:r>
              <a:rPr lang="en-US" sz="1800"/>
              <a:t>2: Đăng nhập tài khoản, mật mã (đều là mã thẻ của người sử dụng, “V” viết hoa)</a:t>
            </a:r>
            <a:endParaRPr lang="en-US" sz="1800" dirty="0"/>
          </a:p>
          <a:p>
            <a:pPr>
              <a:buNone/>
            </a:pPr>
            <a:r>
              <a:rPr lang="en-US" sz="1800" dirty="0"/>
              <a:t>     </a:t>
            </a:r>
          </a:p>
          <a:p>
            <a:pPr>
              <a:buNone/>
            </a:pPr>
            <a:r>
              <a:rPr lang="en-US" sz="1800" dirty="0"/>
              <a:t> </a:t>
            </a:r>
          </a:p>
          <a:p>
            <a:pPr>
              <a:buNone/>
            </a:pPr>
            <a:endParaRPr lang="en-US" sz="1800" dirty="0"/>
          </a:p>
          <a:p>
            <a:pPr>
              <a:buNone/>
            </a:pPr>
            <a:endParaRPr lang="en-US" sz="1800" dirty="0"/>
          </a:p>
          <a:p>
            <a:endParaRPr lang="en-US" sz="1800" dirty="0"/>
          </a:p>
          <a:p>
            <a:pPr>
              <a:buNone/>
            </a:pPr>
            <a:endParaRPr lang="en-US" sz="1800" dirty="0"/>
          </a:p>
          <a:p>
            <a:endParaRPr lang="en-US" sz="1800" dirty="0"/>
          </a:p>
          <a:p>
            <a:pPr>
              <a:buNone/>
            </a:pPr>
            <a:r>
              <a:rPr lang="en-US" sz="1800" dirty="0"/>
              <a:t>	</a:t>
            </a:r>
            <a:endParaRPr lang="en-US" sz="2000" dirty="0"/>
          </a:p>
          <a:p>
            <a:pPr>
              <a:buNone/>
            </a:pPr>
            <a:endParaRPr lang="en-US" sz="2000" dirty="0"/>
          </a:p>
          <a:p>
            <a:pPr>
              <a:buNone/>
            </a:pPr>
            <a:endParaRPr lang="en-US" sz="2000" dirty="0"/>
          </a:p>
          <a:p>
            <a:pPr>
              <a:buNone/>
            </a:pPr>
            <a:r>
              <a:rPr lang="en-US" sz="1800" dirty="0"/>
              <a:t>	 	</a:t>
            </a:r>
          </a:p>
        </p:txBody>
      </p:sp>
      <p:pic>
        <p:nvPicPr>
          <p:cNvPr id="11" name="Picture 2"/>
          <p:cNvPicPr>
            <a:picLocks noChangeAspect="1" noChangeArrowheads="1"/>
          </p:cNvPicPr>
          <p:nvPr/>
        </p:nvPicPr>
        <p:blipFill>
          <a:blip r:embed="rId3"/>
          <a:srcRect/>
          <a:stretch>
            <a:fillRect/>
          </a:stretch>
        </p:blipFill>
        <p:spPr bwMode="auto">
          <a:xfrm>
            <a:off x="6858016" y="1142984"/>
            <a:ext cx="1214446" cy="857256"/>
          </a:xfrm>
          <a:prstGeom prst="rect">
            <a:avLst/>
          </a:prstGeom>
          <a:noFill/>
          <a:ln w="9525">
            <a:noFill/>
            <a:miter lim="800000"/>
            <a:headEnd/>
            <a:tailEnd/>
          </a:ln>
          <a:effectLst/>
        </p:spPr>
      </p:pic>
      <p:pic>
        <p:nvPicPr>
          <p:cNvPr id="12" name="Picture 11" descr="banmian.jpg"/>
          <p:cNvPicPr>
            <a:picLocks noChangeAspect="1"/>
          </p:cNvPicPr>
          <p:nvPr/>
        </p:nvPicPr>
        <p:blipFill>
          <a:blip r:embed="rId4"/>
          <a:stretch>
            <a:fillRect/>
          </a:stretch>
        </p:blipFill>
        <p:spPr>
          <a:xfrm>
            <a:off x="1785918" y="3786190"/>
            <a:ext cx="5286413" cy="2071702"/>
          </a:xfrm>
          <a:prstGeom prst="rect">
            <a:avLst/>
          </a:prstGeom>
          <a:ln>
            <a:solidFill>
              <a:schemeClr val="accent1"/>
            </a:solidFill>
          </a:ln>
        </p:spPr>
      </p:pic>
      <p:pic>
        <p:nvPicPr>
          <p:cNvPr id="1026" name="Picture 2"/>
          <p:cNvPicPr>
            <a:picLocks noChangeAspect="1" noChangeArrowheads="1"/>
          </p:cNvPicPr>
          <p:nvPr/>
        </p:nvPicPr>
        <p:blipFill>
          <a:blip r:embed="rId5"/>
          <a:srcRect/>
          <a:stretch>
            <a:fillRect/>
          </a:stretch>
        </p:blipFill>
        <p:spPr bwMode="auto">
          <a:xfrm>
            <a:off x="6858016" y="2143116"/>
            <a:ext cx="1214446" cy="1071570"/>
          </a:xfrm>
          <a:prstGeom prst="rect">
            <a:avLst/>
          </a:prstGeom>
          <a:noFill/>
          <a:ln w="9525">
            <a:noFill/>
            <a:miter lim="800000"/>
            <a:headEnd/>
            <a:tailEnd/>
          </a:ln>
          <a:effectLst/>
        </p:spPr>
      </p:pic>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857256"/>
          </a:xfrm>
        </p:spPr>
        <p:txBody>
          <a:bodyPr/>
          <a:lstStyle/>
          <a:p>
            <a:r>
              <a:rPr lang="en-US" altLang="zh-CN" sz="3200" b="1">
                <a:solidFill>
                  <a:srgbClr val="002060"/>
                </a:solidFill>
                <a:ea typeface="新細明體" pitchFamily="18" charset="-120"/>
              </a:rPr>
              <a:t>II-TRANG CHỦ HỆ THỐNG</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5</a:t>
            </a:fld>
            <a:endParaRPr lang="en-US" altLang="zh-TW" sz="2000" dirty="0"/>
          </a:p>
        </p:txBody>
      </p:sp>
      <p:pic>
        <p:nvPicPr>
          <p:cNvPr id="12" name="Content Placeholder 11" descr="banmian 3.jpg"/>
          <p:cNvPicPr>
            <a:picLocks noGrp="1" noChangeAspect="1"/>
          </p:cNvPicPr>
          <p:nvPr>
            <p:ph idx="1"/>
          </p:nvPr>
        </p:nvPicPr>
        <p:blipFill>
          <a:blip r:embed="rId3"/>
          <a:stretch>
            <a:fillRect/>
          </a:stretch>
        </p:blipFill>
        <p:spPr>
          <a:xfrm>
            <a:off x="857224" y="857232"/>
            <a:ext cx="8143932" cy="5357850"/>
          </a:xfrm>
          <a:ln>
            <a:solidFill>
              <a:srgbClr val="002060"/>
            </a:solidFill>
          </a:ln>
        </p:spPr>
      </p:pic>
      <p:sp>
        <p:nvSpPr>
          <p:cNvPr id="16" name="Rectangular Callout 15"/>
          <p:cNvSpPr/>
          <p:nvPr/>
        </p:nvSpPr>
        <p:spPr bwMode="auto">
          <a:xfrm>
            <a:off x="3929058" y="3000372"/>
            <a:ext cx="3786214" cy="430735"/>
          </a:xfrm>
          <a:prstGeom prst="wedgeRectCallout">
            <a:avLst>
              <a:gd name="adj1" fmla="val -94681"/>
              <a:gd name="adj2" fmla="val -77868"/>
            </a:avLst>
          </a:prstGeom>
          <a:solidFill>
            <a:srgbClr val="FFC000"/>
          </a:solid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Tất cả</a:t>
            </a:r>
            <a:r>
              <a:rPr kumimoji="1" lang="en-US" altLang="zh-CN" sz="1800" b="0" i="0" u="none" strike="noStrike" cap="none" normalizeH="0">
                <a:ln>
                  <a:noFill/>
                </a:ln>
                <a:solidFill>
                  <a:schemeClr val="tx1"/>
                </a:solidFill>
                <a:effectLst/>
                <a:latin typeface="Times New Roman" pitchFamily="18" charset="0"/>
                <a:ea typeface="PMingLiU" pitchFamily="18" charset="-120"/>
              </a:rPr>
              <a:t> chức năng xin đơn của hệ thống</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8" name="Rectangular Callout 17"/>
          <p:cNvSpPr/>
          <p:nvPr/>
        </p:nvSpPr>
        <p:spPr bwMode="auto">
          <a:xfrm>
            <a:off x="4643438" y="5500703"/>
            <a:ext cx="3714776" cy="428628"/>
          </a:xfrm>
          <a:prstGeom prst="wedgeRectCallout">
            <a:avLst>
              <a:gd name="adj1" fmla="val -119235"/>
              <a:gd name="adj2" fmla="val 33740"/>
            </a:avLst>
          </a:prstGeom>
          <a:solidFill>
            <a:srgbClr val="FFC000"/>
          </a:solid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a:t>Tất cả chức năng tra cứu của hệ thống</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71414"/>
            <a:ext cx="7772400" cy="857256"/>
          </a:xfrm>
        </p:spPr>
        <p:txBody>
          <a:bodyPr/>
          <a:lstStyle/>
          <a:p>
            <a:r>
              <a:rPr lang="en-US" altLang="zh-CN" sz="3200" b="1">
                <a:solidFill>
                  <a:srgbClr val="002060"/>
                </a:solidFill>
                <a:ea typeface="新細明體" pitchFamily="18" charset="-120"/>
              </a:rPr>
              <a:t>III - ĐƠN XIN MÃ VĂN BẢN</a:t>
            </a:r>
            <a:endParaRPr lang="en-US" sz="3200" dirty="0"/>
          </a:p>
        </p:txBody>
      </p:sp>
      <p:sp>
        <p:nvSpPr>
          <p:cNvPr id="7" name="Slide Number Placeholder 6"/>
          <p:cNvSpPr>
            <a:spLocks noGrp="1"/>
          </p:cNvSpPr>
          <p:nvPr>
            <p:ph type="sldNum" sz="quarter" idx="12"/>
          </p:nvPr>
        </p:nvSpPr>
        <p:spPr/>
        <p:txBody>
          <a:bodyPr/>
          <a:lstStyle/>
          <a:p>
            <a:fld id="{3BB8856F-25EE-4740-ABBB-FAC0B90F578A}" type="slidenum">
              <a:rPr lang="en-US" altLang="zh-TW" sz="2000" smtClean="0"/>
              <a:pPr/>
              <a:t>6</a:t>
            </a:fld>
            <a:endParaRPr lang="en-US" altLang="zh-TW" sz="2000" dirty="0"/>
          </a:p>
        </p:txBody>
      </p:sp>
      <p:sp>
        <p:nvSpPr>
          <p:cNvPr id="11" name="Oval 10"/>
          <p:cNvSpPr/>
          <p:nvPr/>
        </p:nvSpPr>
        <p:spPr bwMode="auto">
          <a:xfrm>
            <a:off x="1857356" y="3071810"/>
            <a:ext cx="1071570" cy="50006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2" name="Picture 11" descr="don xin ma.jpg"/>
          <p:cNvPicPr>
            <a:picLocks noChangeAspect="1"/>
          </p:cNvPicPr>
          <p:nvPr/>
        </p:nvPicPr>
        <p:blipFill>
          <a:blip r:embed="rId3"/>
          <a:stretch>
            <a:fillRect/>
          </a:stretch>
        </p:blipFill>
        <p:spPr>
          <a:xfrm>
            <a:off x="785786" y="1000108"/>
            <a:ext cx="8072494" cy="5214974"/>
          </a:xfrm>
          <a:prstGeom prst="rect">
            <a:avLst/>
          </a:prstGeom>
          <a:ln>
            <a:solidFill>
              <a:srgbClr val="002060"/>
            </a:solidFill>
          </a:ln>
        </p:spPr>
      </p:pic>
      <p:sp>
        <p:nvSpPr>
          <p:cNvPr id="13" name="Rectangular Callout 12"/>
          <p:cNvSpPr/>
          <p:nvPr/>
        </p:nvSpPr>
        <p:spPr bwMode="auto">
          <a:xfrm>
            <a:off x="3643306" y="1785926"/>
            <a:ext cx="3571900" cy="428628"/>
          </a:xfrm>
          <a:prstGeom prst="wedgeRectCallout">
            <a:avLst>
              <a:gd name="adj1" fmla="val -90504"/>
              <a:gd name="adj2" fmla="val -6341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Step1</a:t>
            </a:r>
            <a:r>
              <a:rPr kumimoji="1" lang="zh-CN" altLang="en-US" sz="1800" b="0" i="0" u="none" strike="noStrike" cap="none" normalizeH="0" baseline="0">
                <a:ln>
                  <a:noFill/>
                </a:ln>
                <a:solidFill>
                  <a:schemeClr val="tx1"/>
                </a:solidFill>
                <a:effectLst/>
                <a:latin typeface="Times New Roman" pitchFamily="18" charset="0"/>
                <a:ea typeface="PMingLiU" pitchFamily="18" charset="-120"/>
              </a:rPr>
              <a:t>：</a:t>
            </a:r>
            <a:r>
              <a:rPr lang="en-US" altLang="zh-CN" sz="1800"/>
              <a:t>Chọn “Đơn xin mã văn bản”</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
        <p:nvSpPr>
          <p:cNvPr id="14" name="Rectangular Callout 13"/>
          <p:cNvSpPr/>
          <p:nvPr/>
        </p:nvSpPr>
        <p:spPr bwMode="auto">
          <a:xfrm>
            <a:off x="6215074" y="5357826"/>
            <a:ext cx="2714644" cy="428628"/>
          </a:xfrm>
          <a:prstGeom prst="wedgeRectCallout">
            <a:avLst>
              <a:gd name="adj1" fmla="val -95512"/>
              <a:gd name="adj2" fmla="val -932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a:t>Step2</a:t>
            </a:r>
            <a:r>
              <a:rPr lang="zh-CN" altLang="en-US" sz="1800"/>
              <a:t>：</a:t>
            </a:r>
            <a:r>
              <a:rPr lang="en-US" altLang="zh-CN" sz="1800"/>
              <a:t>Chọn</a:t>
            </a:r>
            <a:r>
              <a:rPr lang="zh-CN" altLang="en-US" sz="1800"/>
              <a:t>“</a:t>
            </a:r>
            <a:r>
              <a:rPr lang="en-US" altLang="zh-CN" sz="1800"/>
              <a:t>Thêm mới</a:t>
            </a:r>
            <a:r>
              <a:rPr lang="zh-CN" altLang="en-US" sz="1800"/>
              <a:t>”</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3BB8856F-25EE-4740-ABBB-FAC0B90F578A}" type="slidenum">
              <a:rPr lang="en-US" altLang="zh-TW" sz="2000" smtClean="0"/>
              <a:pPr/>
              <a:t>7</a:t>
            </a:fld>
            <a:endParaRPr lang="en-US" altLang="zh-TW" sz="2000" dirty="0"/>
          </a:p>
        </p:txBody>
      </p:sp>
      <p:sp>
        <p:nvSpPr>
          <p:cNvPr id="11" name="Oval 10"/>
          <p:cNvSpPr/>
          <p:nvPr/>
        </p:nvSpPr>
        <p:spPr bwMode="auto">
          <a:xfrm>
            <a:off x="7000892" y="3786190"/>
            <a:ext cx="642942" cy="7143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2" name="Oval 11"/>
          <p:cNvSpPr/>
          <p:nvPr/>
        </p:nvSpPr>
        <p:spPr bwMode="auto">
          <a:xfrm>
            <a:off x="4643438" y="3786190"/>
            <a:ext cx="571504" cy="714380"/>
          </a:xfrm>
          <a:prstGeom prst="ellipse">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sp>
        <p:nvSpPr>
          <p:cNvPr id="19" name="Title 1"/>
          <p:cNvSpPr txBox="1">
            <a:spLocks/>
          </p:cNvSpPr>
          <p:nvPr/>
        </p:nvSpPr>
        <p:spPr bwMode="auto">
          <a:xfrm>
            <a:off x="514376" y="-24"/>
            <a:ext cx="7772400" cy="8572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en-US" altLang="zh-CN" sz="3200" b="1">
                <a:solidFill>
                  <a:srgbClr val="002060"/>
                </a:solidFill>
                <a:ea typeface="新細明體" pitchFamily="18" charset="-120"/>
              </a:rPr>
              <a:t>III - ĐƠN XIN MÃ VĂN BẢN</a:t>
            </a:r>
            <a:endParaRPr kumimoji="1" lang="en-US" sz="3200" b="0" i="0" u="none" strike="noStrike" kern="0" cap="none" spc="0" normalizeH="0" baseline="0" noProof="0" dirty="0">
              <a:ln>
                <a:noFill/>
              </a:ln>
              <a:solidFill>
                <a:schemeClr val="tx1"/>
              </a:solidFill>
              <a:effectLst/>
              <a:uLnTx/>
              <a:uFillTx/>
              <a:latin typeface="+mj-lt"/>
              <a:ea typeface="+mj-ea"/>
              <a:cs typeface="+mj-cs"/>
            </a:endParaRPr>
          </a:p>
        </p:txBody>
      </p:sp>
      <p:pic>
        <p:nvPicPr>
          <p:cNvPr id="18" name="Picture 17" descr="don xin ma vb 1.jpg"/>
          <p:cNvPicPr>
            <a:picLocks noChangeAspect="1"/>
          </p:cNvPicPr>
          <p:nvPr/>
        </p:nvPicPr>
        <p:blipFill>
          <a:blip r:embed="rId3"/>
          <a:stretch>
            <a:fillRect/>
          </a:stretch>
        </p:blipFill>
        <p:spPr>
          <a:xfrm>
            <a:off x="785786" y="928670"/>
            <a:ext cx="8143932" cy="5357850"/>
          </a:xfrm>
          <a:prstGeom prst="rect">
            <a:avLst/>
          </a:prstGeom>
        </p:spPr>
      </p:pic>
      <p:sp>
        <p:nvSpPr>
          <p:cNvPr id="20" name="Rectangular Callout 19"/>
          <p:cNvSpPr/>
          <p:nvPr/>
        </p:nvSpPr>
        <p:spPr bwMode="auto">
          <a:xfrm>
            <a:off x="4500562" y="1928802"/>
            <a:ext cx="2928958" cy="357190"/>
          </a:xfrm>
          <a:prstGeom prst="wedgeRectCallout">
            <a:avLst>
              <a:gd name="adj1" fmla="val -109556"/>
              <a:gd name="adj2" fmla="val 12207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a:t>Step3</a:t>
            </a:r>
            <a:r>
              <a:rPr lang="zh-CN" altLang="en-US" sz="1800"/>
              <a:t>：</a:t>
            </a:r>
            <a:r>
              <a:rPr lang="en-US" altLang="zh-CN" sz="1800"/>
              <a:t>Điền “Tên văn bản”</a:t>
            </a:r>
            <a:endParaRPr kumimoji="1" lang="en-US" sz="1800" b="0" i="0" u="none" strike="noStrike" cap="none" normalizeH="0" baseline="0">
              <a:ln>
                <a:noFill/>
              </a:ln>
              <a:solidFill>
                <a:schemeClr val="tx1"/>
              </a:solidFill>
              <a:effectLst/>
              <a:latin typeface="Times New Roman" pitchFamily="18" charset="0"/>
              <a:ea typeface="PMingLiU" pitchFamily="18" charset="-120"/>
            </a:endParaRPr>
          </a:p>
        </p:txBody>
      </p:sp>
      <p:sp>
        <p:nvSpPr>
          <p:cNvPr id="21" name="Rectangular Callout 20"/>
          <p:cNvSpPr/>
          <p:nvPr/>
        </p:nvSpPr>
        <p:spPr bwMode="auto">
          <a:xfrm>
            <a:off x="5214942" y="3071810"/>
            <a:ext cx="3571900" cy="357190"/>
          </a:xfrm>
          <a:prstGeom prst="wedgeRectCallout">
            <a:avLst>
              <a:gd name="adj1" fmla="val -112034"/>
              <a:gd name="adj2" fmla="val 7331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dirty="0"/>
              <a:t>Step4</a:t>
            </a:r>
            <a:r>
              <a:rPr lang="zh-CN" altLang="en-US" sz="1800" dirty="0"/>
              <a:t>：</a:t>
            </a:r>
            <a:r>
              <a:rPr lang="en-US" altLang="zh-CN" sz="1800" dirty="0" err="1"/>
              <a:t>Đưa</a:t>
            </a:r>
            <a:r>
              <a:rPr lang="en-US" altLang="zh-CN" sz="1800" dirty="0"/>
              <a:t> </a:t>
            </a:r>
            <a:r>
              <a:rPr lang="en-US" altLang="zh-CN" sz="1800" dirty="0" err="1"/>
              <a:t>bản</a:t>
            </a:r>
            <a:r>
              <a:rPr lang="en-US" altLang="zh-CN" sz="1800" dirty="0"/>
              <a:t> Word </a:t>
            </a:r>
            <a:r>
              <a:rPr lang="en-US" altLang="zh-CN" sz="1800" dirty="0" err="1"/>
              <a:t>lên</a:t>
            </a:r>
            <a:r>
              <a:rPr lang="en-US" altLang="zh-CN" sz="1800" dirty="0"/>
              <a:t> </a:t>
            </a:r>
            <a:r>
              <a:rPr lang="en-US" altLang="zh-CN" sz="1800" dirty="0" err="1"/>
              <a:t>hệ</a:t>
            </a:r>
            <a:r>
              <a:rPr lang="en-US" altLang="zh-CN" sz="1800" dirty="0"/>
              <a:t> </a:t>
            </a:r>
            <a:r>
              <a:rPr lang="en-US" altLang="zh-CN" sz="1800" dirty="0" err="1"/>
              <a:t>thống</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22" name="Rectangular Callout 21"/>
          <p:cNvSpPr/>
          <p:nvPr/>
        </p:nvSpPr>
        <p:spPr bwMode="auto">
          <a:xfrm>
            <a:off x="5072066" y="4071942"/>
            <a:ext cx="3429024" cy="357190"/>
          </a:xfrm>
          <a:prstGeom prst="wedgeRectCallout">
            <a:avLst>
              <a:gd name="adj1" fmla="val -109494"/>
              <a:gd name="adj2" fmla="val 13426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a:t>Step5:Điền ngày kết án dự tính</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23" name="Rectangular Callout 22"/>
          <p:cNvSpPr/>
          <p:nvPr/>
        </p:nvSpPr>
        <p:spPr bwMode="auto">
          <a:xfrm>
            <a:off x="1285852" y="5072074"/>
            <a:ext cx="2143140" cy="357190"/>
          </a:xfrm>
          <a:prstGeom prst="wedgeRectCallout">
            <a:avLst>
              <a:gd name="adj1" fmla="val 150454"/>
              <a:gd name="adj2" fmla="val 697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a:t>Step6:Chọn “Lưu”</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24" name="Oval 23"/>
          <p:cNvSpPr/>
          <p:nvPr/>
        </p:nvSpPr>
        <p:spPr bwMode="auto">
          <a:xfrm>
            <a:off x="1285852" y="3500438"/>
            <a:ext cx="2143140" cy="57150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ysClr val="windowText" lastClr="000000"/>
              </a:solidFill>
              <a:effectLst/>
              <a:latin typeface="Times New Roman" pitchFamily="18" charset="0"/>
              <a:ea typeface="PMingLiU" pitchFamily="18" charset="-120"/>
            </a:endParaRPr>
          </a:p>
        </p:txBody>
      </p:sp>
      <p:sp>
        <p:nvSpPr>
          <p:cNvPr id="25" name="Oval 24"/>
          <p:cNvSpPr/>
          <p:nvPr/>
        </p:nvSpPr>
        <p:spPr bwMode="auto">
          <a:xfrm>
            <a:off x="5000628" y="5214950"/>
            <a:ext cx="1785950" cy="78581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ysClr val="windowText" lastClr="000000"/>
              </a:solidFill>
              <a:effectLst/>
              <a:latin typeface="Times New Roman" pitchFamily="18" charset="0"/>
              <a:ea typeface="PMingLiU" pitchFamily="18" charset="-120"/>
            </a:endParaRPr>
          </a:p>
        </p:txBody>
      </p:sp>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3BB8856F-25EE-4740-ABBB-FAC0B90F578A}" type="slidenum">
              <a:rPr lang="en-US" altLang="zh-TW" sz="2000" smtClean="0"/>
              <a:pPr/>
              <a:t>8</a:t>
            </a:fld>
            <a:endParaRPr lang="en-US" altLang="zh-TW" sz="2000" dirty="0"/>
          </a:p>
        </p:txBody>
      </p:sp>
      <p:sp>
        <p:nvSpPr>
          <p:cNvPr id="12" name="Oval 11"/>
          <p:cNvSpPr/>
          <p:nvPr/>
        </p:nvSpPr>
        <p:spPr bwMode="auto">
          <a:xfrm>
            <a:off x="1357290" y="3786190"/>
            <a:ext cx="1643074" cy="7143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13" name="Picture 12" descr="don xin ma 3.jpg"/>
          <p:cNvPicPr>
            <a:picLocks noChangeAspect="1"/>
          </p:cNvPicPr>
          <p:nvPr/>
        </p:nvPicPr>
        <p:blipFill>
          <a:blip r:embed="rId3"/>
          <a:stretch>
            <a:fillRect/>
          </a:stretch>
        </p:blipFill>
        <p:spPr>
          <a:xfrm>
            <a:off x="857224" y="857232"/>
            <a:ext cx="8143932" cy="5286412"/>
          </a:xfrm>
          <a:prstGeom prst="rect">
            <a:avLst/>
          </a:prstGeom>
          <a:ln>
            <a:solidFill>
              <a:srgbClr val="002060"/>
            </a:solidFill>
          </a:ln>
        </p:spPr>
      </p:pic>
      <p:sp>
        <p:nvSpPr>
          <p:cNvPr id="11" name="Rectangular Callout 10"/>
          <p:cNvSpPr/>
          <p:nvPr/>
        </p:nvSpPr>
        <p:spPr bwMode="auto">
          <a:xfrm>
            <a:off x="5000628" y="4500570"/>
            <a:ext cx="2286016" cy="428628"/>
          </a:xfrm>
          <a:prstGeom prst="wedgeRectCallout">
            <a:avLst>
              <a:gd name="adj1" fmla="val -98344"/>
              <a:gd name="adj2" fmla="val 13467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Step7</a:t>
            </a:r>
            <a:r>
              <a:rPr lang="en-US" altLang="zh-CN" sz="2000"/>
              <a:t>:</a:t>
            </a:r>
            <a:r>
              <a:rPr kumimoji="1" lang="en-US" altLang="zh-CN" sz="2000" b="0" i="0" u="none" strike="noStrike" cap="none" normalizeH="0" baseline="0">
                <a:ln>
                  <a:noFill/>
                </a:ln>
                <a:solidFill>
                  <a:schemeClr val="tx1"/>
                </a:solidFill>
                <a:effectLst/>
                <a:latin typeface="Times New Roman" pitchFamily="18" charset="0"/>
                <a:ea typeface="PMingLiU" pitchFamily="18" charset="-120"/>
              </a:rPr>
              <a:t>Chọn</a:t>
            </a:r>
            <a:r>
              <a:rPr kumimoji="1" lang="en-US" altLang="zh-CN" sz="2000" b="0" i="0" u="none" strike="noStrike" cap="none" normalizeH="0">
                <a:ln>
                  <a:noFill/>
                </a:ln>
                <a:solidFill>
                  <a:schemeClr val="tx1"/>
                </a:solidFill>
                <a:effectLst/>
                <a:latin typeface="Times New Roman" pitchFamily="18" charset="0"/>
                <a:ea typeface="PMingLiU" pitchFamily="18" charset="-120"/>
              </a:rPr>
              <a:t> “Lưu”</a:t>
            </a: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0" name="Title 1"/>
          <p:cNvSpPr txBox="1">
            <a:spLocks/>
          </p:cNvSpPr>
          <p:nvPr/>
        </p:nvSpPr>
        <p:spPr bwMode="auto">
          <a:xfrm>
            <a:off x="514376" y="-24"/>
            <a:ext cx="7772400" cy="8572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en-US" altLang="zh-CN" sz="3200" b="1">
                <a:solidFill>
                  <a:srgbClr val="002060"/>
                </a:solidFill>
                <a:ea typeface="新細明體" pitchFamily="18" charset="-120"/>
              </a:rPr>
              <a:t>   III - ĐƠN XIN MÃ VĂN BẢN</a:t>
            </a:r>
            <a:endParaRPr lang="en-US" sz="3200" kern="0" dirty="0"/>
          </a:p>
        </p:txBody>
      </p:sp>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858148" y="2"/>
            <a:ext cx="1285851" cy="253156"/>
          </a:xfrm>
          <a:prstGeom prst="rect">
            <a:avLst/>
          </a:prstGeom>
          <a:noFill/>
          <a:ln w="9525">
            <a:noFill/>
            <a:miter lim="800000"/>
            <a:headEnd/>
            <a:tailEnd/>
          </a:ln>
        </p:spPr>
      </p:pic>
      <p:sp>
        <p:nvSpPr>
          <p:cNvPr id="2" name="Title 1"/>
          <p:cNvSpPr>
            <a:spLocks noGrp="1"/>
          </p:cNvSpPr>
          <p:nvPr>
            <p:ph type="title"/>
          </p:nvPr>
        </p:nvSpPr>
        <p:spPr>
          <a:xfrm>
            <a:off x="514376" y="-24"/>
            <a:ext cx="7772400" cy="857256"/>
          </a:xfrm>
        </p:spPr>
        <p:txBody>
          <a:bodyPr/>
          <a:lstStyle/>
          <a:p>
            <a:pPr lvl="0">
              <a:defRPr/>
            </a:pPr>
            <a:r>
              <a:rPr lang="en-US" altLang="zh-CN" sz="3200" b="1">
                <a:solidFill>
                  <a:srgbClr val="002060"/>
                </a:solidFill>
                <a:ea typeface="新細明體" pitchFamily="18" charset="-120"/>
              </a:rPr>
              <a:t>    III - ĐƠN XIN MÃ VĂN BẢN</a:t>
            </a:r>
            <a:endParaRPr lang="en-US" sz="3200" dirty="0"/>
          </a:p>
        </p:txBody>
      </p:sp>
      <p:sp>
        <p:nvSpPr>
          <p:cNvPr id="7" name="Slide Number Placeholder 6"/>
          <p:cNvSpPr>
            <a:spLocks noGrp="1"/>
          </p:cNvSpPr>
          <p:nvPr>
            <p:ph type="sldNum" sz="quarter" idx="12"/>
          </p:nvPr>
        </p:nvSpPr>
        <p:spPr>
          <a:xfrm>
            <a:off x="6934200" y="6357958"/>
            <a:ext cx="1905000" cy="500042"/>
          </a:xfrm>
        </p:spPr>
        <p:txBody>
          <a:bodyPr/>
          <a:lstStyle/>
          <a:p>
            <a:fld id="{3BB8856F-25EE-4740-ABBB-FAC0B90F578A}" type="slidenum">
              <a:rPr lang="en-US" altLang="zh-TW" sz="2000" smtClean="0"/>
              <a:pPr/>
              <a:t>9</a:t>
            </a:fld>
            <a:endParaRPr lang="en-US" altLang="zh-TW" sz="2000" dirty="0"/>
          </a:p>
        </p:txBody>
      </p:sp>
      <p:pic>
        <p:nvPicPr>
          <p:cNvPr id="11" name="Picture 10" descr="don xin ma 5.jpg"/>
          <p:cNvPicPr>
            <a:picLocks noChangeAspect="1"/>
          </p:cNvPicPr>
          <p:nvPr/>
        </p:nvPicPr>
        <p:blipFill>
          <a:blip r:embed="rId3"/>
          <a:stretch>
            <a:fillRect/>
          </a:stretch>
        </p:blipFill>
        <p:spPr>
          <a:xfrm>
            <a:off x="928662" y="714356"/>
            <a:ext cx="7858180" cy="2357454"/>
          </a:xfrm>
          <a:prstGeom prst="rect">
            <a:avLst/>
          </a:prstGeom>
          <a:ln>
            <a:solidFill>
              <a:srgbClr val="002060"/>
            </a:solidFill>
          </a:ln>
        </p:spPr>
      </p:pic>
      <p:sp>
        <p:nvSpPr>
          <p:cNvPr id="13" name="Rectangular Callout 12"/>
          <p:cNvSpPr/>
          <p:nvPr/>
        </p:nvSpPr>
        <p:spPr bwMode="auto">
          <a:xfrm>
            <a:off x="4786314" y="2071678"/>
            <a:ext cx="2857520" cy="500066"/>
          </a:xfrm>
          <a:prstGeom prst="wedgeRectCallout">
            <a:avLst>
              <a:gd name="adj1" fmla="val -52117"/>
              <a:gd name="adj2" fmla="val 10370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PMingLiU" pitchFamily="18" charset="-120"/>
              </a:rPr>
              <a:t>Step8</a:t>
            </a:r>
            <a:r>
              <a:rPr lang="en-US" altLang="zh-CN" sz="2000"/>
              <a:t>: Chọn “xác nhận”</a:t>
            </a:r>
            <a:endParaRPr kumimoji="1" lang="en-US" sz="2000" b="0" i="0" u="none" strike="noStrike" cap="none" normalizeH="0" baseline="0" dirty="0">
              <a:ln>
                <a:noFill/>
              </a:ln>
              <a:solidFill>
                <a:schemeClr val="tx1"/>
              </a:solidFill>
              <a:effectLst/>
              <a:latin typeface="Times New Roman" pitchFamily="18" charset="0"/>
              <a:ea typeface="PMingLiU" pitchFamily="18" charset="-120"/>
            </a:endParaRPr>
          </a:p>
        </p:txBody>
      </p:sp>
      <p:pic>
        <p:nvPicPr>
          <p:cNvPr id="16" name="Picture 15" descr="don xin huy ma van ban 4.jpg"/>
          <p:cNvPicPr>
            <a:picLocks noChangeAspect="1"/>
          </p:cNvPicPr>
          <p:nvPr/>
        </p:nvPicPr>
        <p:blipFill>
          <a:blip r:embed="rId4"/>
          <a:stretch>
            <a:fillRect/>
          </a:stretch>
        </p:blipFill>
        <p:spPr>
          <a:xfrm>
            <a:off x="1000100" y="3143248"/>
            <a:ext cx="7786742" cy="3143248"/>
          </a:xfrm>
          <a:prstGeom prst="rect">
            <a:avLst/>
          </a:prstGeom>
        </p:spPr>
      </p:pic>
      <p:sp>
        <p:nvSpPr>
          <p:cNvPr id="17" name="Rectangular Callout 16"/>
          <p:cNvSpPr/>
          <p:nvPr/>
        </p:nvSpPr>
        <p:spPr bwMode="auto">
          <a:xfrm>
            <a:off x="2643174" y="3286124"/>
            <a:ext cx="2214578" cy="357190"/>
          </a:xfrm>
          <a:prstGeom prst="wedgeRectCallout">
            <a:avLst>
              <a:gd name="adj1" fmla="val -75605"/>
              <a:gd name="adj2" fmla="val 24587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Step9:</a:t>
            </a:r>
            <a:r>
              <a:rPr kumimoji="1" lang="en-US" altLang="zh-CN" sz="1800" b="0" i="0" u="none" strike="noStrike" cap="none" normalizeH="0">
                <a:ln>
                  <a:noFill/>
                </a:ln>
                <a:solidFill>
                  <a:schemeClr val="tx1"/>
                </a:solidFill>
                <a:effectLst/>
                <a:latin typeface="Times New Roman" pitchFamily="18" charset="0"/>
                <a:ea typeface="PMingLiU" pitchFamily="18" charset="-120"/>
              </a:rPr>
              <a:t> Nhập ý kiến</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
        <p:nvSpPr>
          <p:cNvPr id="18" name="Rectangular Callout 17"/>
          <p:cNvSpPr/>
          <p:nvPr/>
        </p:nvSpPr>
        <p:spPr bwMode="auto">
          <a:xfrm>
            <a:off x="4214810" y="3929066"/>
            <a:ext cx="2428892" cy="428628"/>
          </a:xfrm>
          <a:prstGeom prst="wedgeRectCallout">
            <a:avLst>
              <a:gd name="adj1" fmla="val -73650"/>
              <a:gd name="adj2" fmla="val 16465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PMingLiU" pitchFamily="18" charset="-120"/>
              </a:rPr>
              <a:t>Step10: Chọn</a:t>
            </a:r>
            <a:r>
              <a:rPr kumimoji="1" lang="en-US" altLang="zh-CN" sz="1800" b="0" i="0" u="none" strike="noStrike" cap="none" normalizeH="0">
                <a:ln>
                  <a:noFill/>
                </a:ln>
                <a:solidFill>
                  <a:schemeClr val="tx1"/>
                </a:solidFill>
                <a:effectLst/>
                <a:latin typeface="Times New Roman" pitchFamily="18" charset="0"/>
                <a:ea typeface="PMingLiU" pitchFamily="18" charset="-120"/>
              </a:rPr>
              <a:t> “đồng ý”</a:t>
            </a:r>
            <a:endParaRPr kumimoji="1" lang="en-US" sz="1800" b="0" i="0" u="none" strike="noStrike" cap="none" normalizeH="0" baseline="0" dirty="0">
              <a:ln>
                <a:noFill/>
              </a:ln>
              <a:solidFill>
                <a:schemeClr val="tx1"/>
              </a:solidFill>
              <a:effectLst/>
              <a:latin typeface="Times New Roman" pitchFamily="18" charset="0"/>
              <a:ea typeface="PMingLiU" pitchFamily="18" charset="-120"/>
            </a:endParaRPr>
          </a:p>
        </p:txBody>
      </p:sp>
    </p:spTree>
  </p:cSld>
  <p:clrMapOvr>
    <a:masterClrMapping/>
  </p:clrMapOvr>
  <p:transition>
    <p:wipe dir="u"/>
  </p:transition>
</p:sld>
</file>

<file path=ppt/theme/theme1.xml><?xml version="1.0" encoding="utf-8"?>
<a:theme xmlns:a="http://schemas.openxmlformats.org/drawingml/2006/main" name="12006020A">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PMingLiU"/>
        <a:cs typeface=""/>
      </a:majorFont>
      <a:minorFont>
        <a:latin typeface="Times New Roman"/>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PMingLiU" pitchFamily="18" charset="-12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12006020A</Template>
  <TotalTime>19491</TotalTime>
  <Words>1156</Words>
  <Application>Microsoft Office PowerPoint</Application>
  <PresentationFormat>On-screen Show (4:3)</PresentationFormat>
  <Paragraphs>139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Times New Roman</vt:lpstr>
      <vt:lpstr>Wingdings</vt:lpstr>
      <vt:lpstr>12006020A</vt:lpstr>
      <vt:lpstr>PowerPoint Presentation</vt:lpstr>
      <vt:lpstr>1.Chức năng của hệ thống SOP： Các bộ phận của đơn vị Hành chính TW sẽ cung cấp bản điện tử của quy phạm để phòng trừ trường hợp bộ phận làm mất quy phạm; Hệ thống quản lý văn bản SOP sẽ thiết lập về một loại hình mã văn bản, để các bộ phận có thể thuận lợi tìm kiếm trên hệ thống  2. Nguyên tắc sử dụng hệ thống：  Các bộ phận vẫn chạy theo lưu trình ký cũ trên bản giấy (sau khi làm đơn cấp mã văn bản trên hệ thống , đã được DCC cấp mã mới có thể trình ký),sau khi hoàn thành lưu trình ký các chủ quản thì sẽ đưa bản ký lên hệ thống. </vt:lpstr>
      <vt:lpstr>3.Lưu trình ký hệ thống SOP： 3.1 .Chức năng“Đơn xin phát hành văn bản”,“Đơn xin sửa chữa văn bản”  Cửa sổ hành chính bộ phận           DCC xác nhận kết án  3.2. Chức năng“Đơn xin mã văn bản”, “Đơn xin hủy mã văn bản”、“Đơn xin báo phế văn bản”    Cửa sổ hành chính bộ phậnlàm đơn             Các chủ quản bộ phận ký duyệt             DCC xác nhận kết án  </vt:lpstr>
      <vt:lpstr>I-ĐĂNG NHẬP HỆ THỐNG</vt:lpstr>
      <vt:lpstr>II-TRANG CHỦ HỆ THỐNG</vt:lpstr>
      <vt:lpstr>III - ĐƠN XIN MÃ VĂN BẢN</vt:lpstr>
      <vt:lpstr>PowerPoint Presentation</vt:lpstr>
      <vt:lpstr>PowerPoint Presentation</vt:lpstr>
      <vt:lpstr>    III - ĐƠN XIN MÃ VĂN BẢN</vt:lpstr>
      <vt:lpstr>III - ĐƠN XIN MÃ VĂN BẢN</vt:lpstr>
      <vt:lpstr> IV-ĐƠN XIN PHÁT HÀNH VĂN BẢN</vt:lpstr>
      <vt:lpstr>  IV-ĐƠN XIN PHÁT HÀNH VĂN BẢN</vt:lpstr>
      <vt:lpstr>IV-ĐƠN XIN PHÁT HÀNH VĂN BẢN</vt:lpstr>
      <vt:lpstr>IV-ĐƠN XIN PHÁT HÀNH VĂN BẢN</vt:lpstr>
      <vt:lpstr>V-ĐƠN XIN HỦY MÃ VĂN BẢN</vt:lpstr>
      <vt:lpstr>V-ĐƠN XIN HỦY MÃ VĂN BẢN</vt:lpstr>
      <vt:lpstr>V-ĐƠN XIN HỦY MÃ VĂN BẢN</vt:lpstr>
      <vt:lpstr>VI-ĐƠN XIN BÁO PHẾ VĂN BẢN</vt:lpstr>
      <vt:lpstr>VI-ĐƠN XIN BÁO PHẾ VĂN BẢN</vt:lpstr>
      <vt:lpstr>VI-ĐƠN XIN BÁO PHẾ VĂN BẢN</vt:lpstr>
      <vt:lpstr>VII-ĐƠN XIN SỬA CHỮA VĂN BẢN</vt:lpstr>
      <vt:lpstr>VII-ĐƠN XIN SỬA CHỮA VĂN BẢN</vt:lpstr>
      <vt:lpstr>VII-ĐƠN XIN SỬA CHỮA VĂN BẢN</vt:lpstr>
      <vt:lpstr>PowerPoint Presentation</vt:lpstr>
      <vt:lpstr>   </vt:lpstr>
      <vt:lpstr>越南服務暨發展 中心文管系統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v0500215</dc:creator>
  <cp:lastModifiedBy>Dinh Tran</cp:lastModifiedBy>
  <cp:revision>200</cp:revision>
  <dcterms:created xsi:type="dcterms:W3CDTF">2016-10-04T04:21:42Z</dcterms:created>
  <dcterms:modified xsi:type="dcterms:W3CDTF">2022-07-18T09:40:30Z</dcterms:modified>
</cp:coreProperties>
</file>