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98" r:id="rId5"/>
    <p:sldId id="300" r:id="rId6"/>
    <p:sldId id="256" r:id="rId7"/>
    <p:sldId id="361" r:id="rId8"/>
    <p:sldId id="364" r:id="rId9"/>
    <p:sldId id="301" r:id="rId10"/>
    <p:sldId id="362" r:id="rId11"/>
    <p:sldId id="303" r:id="rId12"/>
    <p:sldId id="363" r:id="rId13"/>
    <p:sldId id="366" r:id="rId14"/>
    <p:sldId id="365" r:id="rId15"/>
    <p:sldId id="368" r:id="rId16"/>
    <p:sldId id="369" r:id="rId17"/>
    <p:sldId id="335" r:id="rId18"/>
  </p:sldIdLst>
  <p:sldSz cx="9144000" cy="5143500" type="screen16x9"/>
  <p:notesSz cx="6858000" cy="9144000"/>
  <p:embeddedFontLst>
    <p:embeddedFont>
      <p:font typeface="Fjalla One" panose="020B0604020202020204" charset="0"/>
      <p:regular r:id="rId20"/>
    </p:embeddedFont>
    <p:embeddedFont>
      <p:font typeface="STHupo" panose="020B0604020202020204" charset="-122"/>
      <p:regular r:id="rId21"/>
    </p:embeddedFont>
    <p:embeddedFont>
      <p:font typeface="Abel" panose="020B0604020202020204" charset="0"/>
      <p:regular r:id="rId22"/>
    </p:embeddedFont>
    <p:embeddedFont>
      <p:font typeface="Lexend Deca" panose="020B0604020202020204" charset="-78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HUYNH PHUC" userId="6f1b29b7c3d2abbc" providerId="LiveId" clId="{1D3CA664-E5AF-4C63-8CBF-665CA6378121}"/>
    <pc:docChg chg="modSld">
      <pc:chgData name="PHAN HUYNH PHUC" userId="6f1b29b7c3d2abbc" providerId="LiveId" clId="{1D3CA664-E5AF-4C63-8CBF-665CA6378121}" dt="2022-05-09T10:02:38.868" v="16" actId="20577"/>
      <pc:docMkLst>
        <pc:docMk/>
      </pc:docMkLst>
      <pc:sldChg chg="modSp mod">
        <pc:chgData name="PHAN HUYNH PHUC" userId="6f1b29b7c3d2abbc" providerId="LiveId" clId="{1D3CA664-E5AF-4C63-8CBF-665CA6378121}" dt="2022-05-09T00:52:29.924" v="1" actId="1076"/>
        <pc:sldMkLst>
          <pc:docMk/>
          <pc:sldMk cId="0" sldId="298"/>
        </pc:sldMkLst>
        <pc:spChg chg="mod">
          <ac:chgData name="PHAN HUYNH PHUC" userId="6f1b29b7c3d2abbc" providerId="LiveId" clId="{1D3CA664-E5AF-4C63-8CBF-665CA6378121}" dt="2022-05-09T00:52:29.924" v="1" actId="1076"/>
          <ac:spMkLst>
            <pc:docMk/>
            <pc:sldMk cId="0" sldId="298"/>
            <ac:spMk id="145" creationId="{00000000-0000-0000-0000-000000000000}"/>
          </ac:spMkLst>
        </pc:spChg>
      </pc:sldChg>
      <pc:sldChg chg="modSp mod">
        <pc:chgData name="PHAN HUYNH PHUC" userId="6f1b29b7c3d2abbc" providerId="LiveId" clId="{1D3CA664-E5AF-4C63-8CBF-665CA6378121}" dt="2022-05-09T01:23:12.156" v="15" actId="20577"/>
        <pc:sldMkLst>
          <pc:docMk/>
          <pc:sldMk cId="951117178" sldId="304"/>
        </pc:sldMkLst>
        <pc:spChg chg="mod">
          <ac:chgData name="PHAN HUYNH PHUC" userId="6f1b29b7c3d2abbc" providerId="LiveId" clId="{1D3CA664-E5AF-4C63-8CBF-665CA6378121}" dt="2022-05-09T01:23:06.862" v="9" actId="20577"/>
          <ac:spMkLst>
            <pc:docMk/>
            <pc:sldMk cId="951117178" sldId="304"/>
            <ac:spMk id="103" creationId="{00000000-0000-0000-0000-000000000000}"/>
          </ac:spMkLst>
        </pc:spChg>
        <pc:spChg chg="mod">
          <ac:chgData name="PHAN HUYNH PHUC" userId="6f1b29b7c3d2abbc" providerId="LiveId" clId="{1D3CA664-E5AF-4C63-8CBF-665CA6378121}" dt="2022-05-09T01:23:12.156" v="15" actId="20577"/>
          <ac:spMkLst>
            <pc:docMk/>
            <pc:sldMk cId="951117178" sldId="304"/>
            <ac:spMk id="104" creationId="{00000000-0000-0000-0000-000000000000}"/>
          </ac:spMkLst>
        </pc:spChg>
      </pc:sldChg>
      <pc:sldChg chg="modSp mod">
        <pc:chgData name="PHAN HUYNH PHUC" userId="6f1b29b7c3d2abbc" providerId="LiveId" clId="{1D3CA664-E5AF-4C63-8CBF-665CA6378121}" dt="2022-05-09T10:02:38.868" v="16" actId="20577"/>
        <pc:sldMkLst>
          <pc:docMk/>
          <pc:sldMk cId="2642361680" sldId="360"/>
        </pc:sldMkLst>
        <pc:spChg chg="mod">
          <ac:chgData name="PHAN HUYNH PHUC" userId="6f1b29b7c3d2abbc" providerId="LiveId" clId="{1D3CA664-E5AF-4C63-8CBF-665CA6378121}" dt="2022-05-09T10:02:38.868" v="16" actId="20577"/>
          <ac:spMkLst>
            <pc:docMk/>
            <pc:sldMk cId="2642361680" sldId="360"/>
            <ac:spMk id="4" creationId="{8554CB5F-BA31-9F84-63D4-4B3A48D282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5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72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63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36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840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275420" y="1665306"/>
            <a:ext cx="4252512" cy="1227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PHÁT TRIỂN </a:t>
            </a:r>
            <a:br>
              <a:rPr lang="en-US" sz="3000" dirty="0">
                <a:latin typeface="Times New Roman" panose="020206030504050203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ỨNG DỤNG DI ĐỘNG</a:t>
            </a:r>
          </a:p>
        </p:txBody>
      </p:sp>
      <p:pic>
        <p:nvPicPr>
          <p:cNvPr id="1028" name="Picture 4" descr="Trang chủ">
            <a:extLst>
              <a:ext uri="{FF2B5EF4-FFF2-40B4-BE49-F238E27FC236}">
                <a16:creationId xmlns:a16="http://schemas.microsoft.com/office/drawing/2014/main" id="{4EDBFCFC-1ACE-4EDF-AC9C-148186DB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55"/>
            <a:ext cx="3154634" cy="69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FAB377-D770-46FC-AE58-8346D1D482F0}"/>
              </a:ext>
            </a:extLst>
          </p:cNvPr>
          <p:cNvCxnSpPr>
            <a:cxnSpLocks/>
          </p:cNvCxnSpPr>
          <p:nvPr/>
        </p:nvCxnSpPr>
        <p:spPr>
          <a:xfrm>
            <a:off x="803158" y="3037001"/>
            <a:ext cx="32036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4C74140A-6EA3-469A-8B76-A02D2BF2C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092" y="390754"/>
            <a:ext cx="4023641" cy="4361992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D75F83AD-4638-44FF-9D75-45D1276FF36E}"/>
              </a:ext>
            </a:extLst>
          </p:cNvPr>
          <p:cNvSpPr/>
          <p:nvPr/>
        </p:nvSpPr>
        <p:spPr>
          <a:xfrm>
            <a:off x="339036" y="3279285"/>
            <a:ext cx="4188896" cy="414132"/>
          </a:xfrm>
          <a:prstGeom prst="rect">
            <a:avLst/>
          </a:prstGeom>
          <a:solidFill>
            <a:srgbClr val="65D6A0">
              <a:lumMod val="60000"/>
              <a:lumOff val="40000"/>
            </a:srgbClr>
          </a:solidFill>
          <a:ln w="19050" cap="rnd" cmpd="sng" algn="ctr">
            <a:solidFill>
              <a:srgbClr val="65D6A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E558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Đề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E558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tài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E558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Xây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E558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dựng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Chat App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23B3E9C-FF44-4E06-A2BD-DE1955E89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511" y="0"/>
            <a:ext cx="1030665" cy="10306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70" y="399178"/>
            <a:ext cx="2703484" cy="39749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1" y="1863436"/>
            <a:ext cx="20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Giao diện màn hình thông tin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1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7401" y="80044"/>
            <a:ext cx="263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2. màn hình giao diện chính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85" y="1243689"/>
            <a:ext cx="2227700" cy="389981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3"/>
          </p:cNvCxnSpPr>
          <p:nvPr/>
        </p:nvCxnSpPr>
        <p:spPr>
          <a:xfrm flipH="1">
            <a:off x="1835736" y="1444582"/>
            <a:ext cx="1288468" cy="429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2766" y="1612323"/>
            <a:ext cx="161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Tài khoản và hình gmail đăng nhập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4685" y="1444580"/>
            <a:ext cx="52026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26395" y="1290691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Đăng xuất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62055" y="973525"/>
            <a:ext cx="6927" cy="3463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5637" y="495543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Chuyển sang màn hình chat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766" y="549662"/>
            <a:ext cx="230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Nhấn vào chuyển sang màn hình ảnh và thông tin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1" flipV="1">
            <a:off x="2530265" y="811272"/>
            <a:ext cx="739408" cy="508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6" idx="3"/>
          </p:cNvCxnSpPr>
          <p:nvPr/>
        </p:nvCxnSpPr>
        <p:spPr>
          <a:xfrm flipH="1" flipV="1">
            <a:off x="2429169" y="4457944"/>
            <a:ext cx="1020614" cy="4017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46388" y="4304055"/>
            <a:ext cx="78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Bỏ qua 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endCxn id="29" idx="1"/>
          </p:cNvCxnSpPr>
          <p:nvPr/>
        </p:nvCxnSpPr>
        <p:spPr>
          <a:xfrm flipV="1">
            <a:off x="4779819" y="4558725"/>
            <a:ext cx="845127" cy="3010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24946" y="3973949"/>
            <a:ext cx="1674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Nếu 2 user Thích ảnh nhau sẽ hiện thị thông báo và thêm vào phần chat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50" y="3202715"/>
            <a:ext cx="1452994" cy="19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6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1" y="1341541"/>
            <a:ext cx="2433205" cy="2750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210" y="973493"/>
            <a:ext cx="2482561" cy="32784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93" y="1033487"/>
            <a:ext cx="2522826" cy="32712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89564" y="318655"/>
            <a:ext cx="331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Màn hình chat vs nhiều user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3" y="380999"/>
            <a:ext cx="2558336" cy="4688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3673" y="457201"/>
            <a:ext cx="155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Màn hình chat 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1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2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1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3C470E-AB20-4C2F-8F1B-6E6DA16EB363}"/>
              </a:ext>
            </a:extLst>
          </p:cNvPr>
          <p:cNvSpPr txBox="1"/>
          <p:nvPr/>
        </p:nvSpPr>
        <p:spPr>
          <a:xfrm>
            <a:off x="364804" y="2019305"/>
            <a:ext cx="4893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1114258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206958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376875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6423242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1136608" y="2699300"/>
            <a:ext cx="1561800" cy="648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</a:t>
            </a:r>
            <a:b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3813450" y="2699300"/>
            <a:ext cx="1561800" cy="6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6423242" y="2748704"/>
            <a:ext cx="1561800" cy="549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3883800" y="122931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6515942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 tmFilter="0, 0; .2, .5; .8, .5; 1, 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25" autoRev="1" fill="hold"/>
                                        <p:tgtEl>
                                          <p:spTgt spid="2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2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 tmFilter="0, 0; .2, .5; .8, .5; 1, 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25" autoRev="1" fill="hold"/>
                                        <p:tgtEl>
                                          <p:spTgt spid="2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2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 tmFilter="0, 0; .2, .5; .8, .5; 1, 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25" autoRev="1" fill="hold"/>
                                        <p:tgtEl>
                                          <p:spTgt spid="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3" grpId="0"/>
      <p:bldP spid="254" grpId="0" animBg="1"/>
      <p:bldP spid="255" grpId="0" animBg="1"/>
      <p:bldP spid="257" grpId="0"/>
      <p:bldP spid="259" grpId="0"/>
      <p:bldP spid="261" grpId="0"/>
      <p:bldP spid="265" grpId="0"/>
      <p:bldP spid="2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B3BC9-07FF-4368-B02C-6E937EFDCEB9}"/>
              </a:ext>
            </a:extLst>
          </p:cNvPr>
          <p:cNvSpPr txBox="1"/>
          <p:nvPr/>
        </p:nvSpPr>
        <p:spPr>
          <a:xfrm>
            <a:off x="283658" y="2217807"/>
            <a:ext cx="4401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57242A-2BC9-4CF7-BB90-E9FE8D153EC0}"/>
              </a:ext>
            </a:extLst>
          </p:cNvPr>
          <p:cNvSpPr txBox="1"/>
          <p:nvPr/>
        </p:nvSpPr>
        <p:spPr>
          <a:xfrm>
            <a:off x="1988288" y="287079"/>
            <a:ext cx="5167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SÁT NG</a:t>
            </a: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 DÙNG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BC6BD-9C0F-4C52-BD2A-650647B3959F}"/>
              </a:ext>
            </a:extLst>
          </p:cNvPr>
          <p:cNvSpPr txBox="1"/>
          <p:nvPr/>
        </p:nvSpPr>
        <p:spPr>
          <a:xfrm>
            <a:off x="467833" y="1148316"/>
            <a:ext cx="410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 App?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CE97D-C647-4B1E-9196-B432864E0D1A}"/>
              </a:ext>
            </a:extLst>
          </p:cNvPr>
          <p:cNvSpPr txBox="1"/>
          <p:nvPr/>
        </p:nvSpPr>
        <p:spPr>
          <a:xfrm>
            <a:off x="685798" y="1645553"/>
            <a:ext cx="7517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2016, Facebook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53% 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tham gia trả lời cho biết họ thích mua sắm với một đơn vị sẵn sàng trao đổi qua chat app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Facebook, Insta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(Messenger, WhatsApp, WeChat, Viber)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4/2017, WeChat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10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40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E1046-EE8E-4F99-AB07-69C791AD0A05}"/>
              </a:ext>
            </a:extLst>
          </p:cNvPr>
          <p:cNvSpPr txBox="1"/>
          <p:nvPr/>
        </p:nvSpPr>
        <p:spPr>
          <a:xfrm>
            <a:off x="685798" y="4051005"/>
            <a:ext cx="751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ương tác giữa doanh nghiệp và người dùng thông qua ứng dụng nhắn tin là xu hướng tất yếu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7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636878-9D25-47B3-A86C-C4E4A2271D96}"/>
              </a:ext>
            </a:extLst>
          </p:cNvPr>
          <p:cNvSpPr txBox="1"/>
          <p:nvPr/>
        </p:nvSpPr>
        <p:spPr>
          <a:xfrm>
            <a:off x="2387009" y="255181"/>
            <a:ext cx="4369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ĐỀ TÀI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28539-5D53-49D0-81C4-A3FB4F6E09AB}"/>
              </a:ext>
            </a:extLst>
          </p:cNvPr>
          <p:cNvSpPr txBox="1"/>
          <p:nvPr/>
        </p:nvSpPr>
        <p:spPr>
          <a:xfrm>
            <a:off x="956931" y="1694587"/>
            <a:ext cx="6624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Native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sử dụng firestore database để lưu dữ liệu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8478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6740B-7F12-4895-8DEF-9F556290AEE6}"/>
              </a:ext>
            </a:extLst>
          </p:cNvPr>
          <p:cNvSpPr txBox="1"/>
          <p:nvPr/>
        </p:nvSpPr>
        <p:spPr>
          <a:xfrm>
            <a:off x="372139" y="2217807"/>
            <a:ext cx="45082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3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1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9982" y="588818"/>
            <a:ext cx="29371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smtClean="0">
                <a:solidFill>
                  <a:schemeClr val="bg1"/>
                </a:solidFill>
              </a:rPr>
              <a:t>Các chức năng chính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5132" y="1172218"/>
            <a:ext cx="1274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Đăng nhập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5132" y="1666349"/>
            <a:ext cx="2218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Upload ảnh và thông tin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5132" y="2163648"/>
            <a:ext cx="1970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Thích và không thích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5132" y="2660947"/>
            <a:ext cx="551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chat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ommand - Free computer icons">
            <a:extLst>
              <a:ext uri="{FF2B5EF4-FFF2-40B4-BE49-F238E27FC236}">
                <a16:creationId xmlns:a16="http://schemas.microsoft.com/office/drawing/2014/main" id="{D8B0C5AC-2908-73B0-7EC9-50F438255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941" y="1020830"/>
            <a:ext cx="2124688" cy="21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A8F45-909A-4F4C-B6C4-26BA06471C33}"/>
              </a:ext>
            </a:extLst>
          </p:cNvPr>
          <p:cNvSpPr txBox="1"/>
          <p:nvPr/>
        </p:nvSpPr>
        <p:spPr>
          <a:xfrm>
            <a:off x="174185" y="2215782"/>
            <a:ext cx="5205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</a:t>
            </a:r>
            <a:r>
              <a:rPr lang="vi-V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7582" y="609600"/>
            <a:ext cx="1717963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18136" y="96982"/>
            <a:ext cx="220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Giao diện đăng nhâp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65" y="546301"/>
            <a:ext cx="2471098" cy="4462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09" y="561109"/>
            <a:ext cx="2555299" cy="444722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805545" y="3255818"/>
            <a:ext cx="2251364" cy="1662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44898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E3B0948A614B80FA854A9E9C047F" ma:contentTypeVersion="11" ma:contentTypeDescription="Create a new document." ma:contentTypeScope="" ma:versionID="0a67b99b9e69a50e301ff91f70a84dbe">
  <xsd:schema xmlns:xsd="http://www.w3.org/2001/XMLSchema" xmlns:xs="http://www.w3.org/2001/XMLSchema" xmlns:p="http://schemas.microsoft.com/office/2006/metadata/properties" xmlns:ns3="39b4d614-387f-4869-a043-b320c2c8d431" xmlns:ns4="cec6b8c0-ac14-48ea-8dbd-82bb0d387388" targetNamespace="http://schemas.microsoft.com/office/2006/metadata/properties" ma:root="true" ma:fieldsID="7d0ac046926393b0e0267ec4197fe85d" ns3:_="" ns4:_="">
    <xsd:import namespace="39b4d614-387f-4869-a043-b320c2c8d431"/>
    <xsd:import namespace="cec6b8c0-ac14-48ea-8dbd-82bb0d3873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4d614-387f-4869-a043-b320c2c8d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6b8c0-ac14-48ea-8dbd-82bb0d387388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A9EC69-3525-42FD-A2A1-4FB4EE8107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2AF97B-868C-4254-85B9-B313A7657A87}">
  <ds:schemaRefs>
    <ds:schemaRef ds:uri="39b4d614-387f-4869-a043-b320c2c8d431"/>
    <ds:schemaRef ds:uri="cec6b8c0-ac14-48ea-8dbd-82bb0d3873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BF6F9E-206C-4DDE-80CD-9D82D2B50DDD}">
  <ds:schemaRefs>
    <ds:schemaRef ds:uri="39b4d614-387f-4869-a043-b320c2c8d431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ec6b8c0-ac14-48ea-8dbd-82bb0d38738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330</Words>
  <Application>Microsoft Office PowerPoint</Application>
  <PresentationFormat>On-screen Show (16:9)</PresentationFormat>
  <Paragraphs>42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Wingdings</vt:lpstr>
      <vt:lpstr>Fjalla One</vt:lpstr>
      <vt:lpstr>STHupo</vt:lpstr>
      <vt:lpstr>Times New Roman</vt:lpstr>
      <vt:lpstr>Abel</vt:lpstr>
      <vt:lpstr>Muli</vt:lpstr>
      <vt:lpstr>Arial</vt:lpstr>
      <vt:lpstr>Lexend Deca</vt:lpstr>
      <vt:lpstr>Aliena template</vt:lpstr>
      <vt:lpstr>PHÁT TRIỂN  ỨNG DỤNG DI ĐỘNG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TRIỂN KHAI THỬ NGHIỆM HỆ THỐNG TƯỜNG LỬA  (FIREWALL)</dc:title>
  <dc:creator>PHAN HUYNH PHUC</dc:creator>
  <cp:lastModifiedBy>tttt</cp:lastModifiedBy>
  <cp:revision>15</cp:revision>
  <dcterms:modified xsi:type="dcterms:W3CDTF">2022-05-13T13:47:20Z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0x010100544CE3B0948A614B80FA854A9E9C047F</vt:lpwstr>
  </property>
</Properties>
</file>