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257" r:id="rId3"/>
    <p:sldId id="263" r:id="rId4"/>
    <p:sldId id="264" r:id="rId5"/>
    <p:sldId id="268" r:id="rId6"/>
    <p:sldId id="267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D1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7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7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A26CB2-BF43-2FE0-F9F4-49D3964A38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0D483-EBAF-AA17-874F-A357362517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4529D-7D5A-489B-BBE3-32D675CC53C8}" type="datetimeFigureOut">
              <a:rPr lang="en-US" smtClean="0"/>
              <a:t>2022-09-05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AC6C8B-8B34-53CF-BAE2-6E119895A9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59605-B129-A36B-025C-DC66F40B0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F5D09-889A-4B84-8C37-727ECAD5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505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7051E-C8E8-4B25-9C1F-0962E554F025}" type="datetimeFigureOut">
              <a:rPr lang="en-US" smtClean="0"/>
              <a:t>2022-09-05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CE66E-9842-4A79-A5BC-3FE8A05E8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7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noFill/>
          </a:ln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95E87-2156-7588-2031-FD2025E7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44904B9-4B49-4B0B-91A1-32D80F0BDE37}" type="datetime1">
              <a:rPr lang="en-US" smtClean="0"/>
              <a:t>2022-09-05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7BF52-63BF-A3CC-0094-650E4184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YINHAO QIAN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2F307-3B47-1BB3-33D9-EA4AB714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0666926-4AC8-4B71-87A0-03229CB136A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11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B6E01-2CF3-1DA8-40C4-340A32FDB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D51CD-9B60-409A-984A-9085FE1CBBDD}" type="datetime1">
              <a:rPr lang="en-US" smtClean="0"/>
              <a:t>2022-09-05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AC41F-71C9-6624-C9D1-D882AB71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YINHAO QIAN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7761C-0AE8-5902-AE06-C5571BEC5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B1F99-D975-45ED-92DC-3D4466B35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6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6C51B-FA84-B378-C046-ED077A3CA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63610-618B-4EBA-AB44-592EF8C43E45}" type="datetime1">
              <a:rPr lang="en-US" smtClean="0"/>
              <a:t>2022-09-05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B3540-BA4E-F4EF-5E58-FC46CE03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YINHAO QIAN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610A2-F397-63A8-C995-642EE995D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29A21-C1D2-4995-B7A4-1596B3AFBB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77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noFill/>
          </a:ln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95E87-2156-7588-2031-FD2025E7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7F7E6A0F-9B75-406D-A242-9FEAC689836A}" type="datetime1">
              <a:rPr lang="en-US" smtClean="0"/>
              <a:t>2022-09-05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7BF52-63BF-A3CC-0094-650E4184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YINHAO QIAN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2F307-3B47-1BB3-33D9-EA4AB714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90666926-4AC8-4B71-87A0-03229CB136A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66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C47E2-E5C9-F821-57C1-836555D91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F0EE3-DEDB-4FC9-8F53-4930CB136616}" type="datetime1">
              <a:rPr lang="en-US" smtClean="0"/>
              <a:t>2022-09-05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2FF23-2EC6-D5C6-59CD-538B4687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YINHAO QIAN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BF85A-9F8F-AF5C-0546-78E3A1F95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6D683-30AB-4F6D-91EC-0F1E091DF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96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E4CF6-517B-7F88-3857-A3224A3B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C9AC9-4B21-46B0-8247-A5D67F2F5E7C}" type="datetime1">
              <a:rPr lang="en-US" smtClean="0"/>
              <a:t>2022-09-05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438F0-C7BF-5624-15A4-6BFD7A66B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YINHAO QIAN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A9CE1-BD8D-1AEC-543B-00AF6AE1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F2A2F-4633-42C7-A67D-9D62B3533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24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169C17A-7418-E895-9A1F-7B8B8B3E3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C984A-B709-4CC0-9399-9FBD19918F40}" type="datetime1">
              <a:rPr lang="en-US" smtClean="0"/>
              <a:t>2022-09-05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14D04B0-CCFE-8CD9-7D9C-DC1C0F8A7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YINHAO QIAN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61832B2-7B35-EF45-C61B-13DB2EDE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8FD8A-034E-4FDD-BAFC-EDEDBF8A4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29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9860AB2-34AF-2592-DC37-A1B8CE422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5505D-B3BB-404B-84FE-04281778502E}" type="datetime1">
              <a:rPr lang="en-US" smtClean="0"/>
              <a:t>2022-09-05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32D4BB8-BAAF-B41A-B3FF-238817B1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YINHAO QIAN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6FD26E-69B7-2EBE-11E0-32B7C695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C8842-1581-47AF-B2C7-2773AA9C82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19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0F66DDD-8C8B-3B1E-C10F-3DBCF06DC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3E8C2-5B29-4B03-819B-CC2837141223}" type="datetime1">
              <a:rPr lang="en-US" smtClean="0"/>
              <a:t>2022-09-05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9E857CE-5E33-E90D-E2D3-1E72E74D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YINHAO QIAN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D7BE099-A2BD-D523-A662-A26BC476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F581D-4996-4C17-B69B-1B4EDBF6A4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6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F429137-2CC0-0B5B-2F93-DB8919AE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C1ABB-F5B9-405D-BEF4-FC36B710FFCB}" type="datetime1">
              <a:rPr lang="en-US" smtClean="0"/>
              <a:t>2022-09-05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752E056-AD47-B82E-1BF5-8D449C40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YINHAO QIAN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835110-E35F-E1C2-7039-EE109B75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F8C95-001F-4CD2-AF11-7A7E461C4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21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8488850-41BF-A506-44C8-E38575CB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0B754-7CD8-473E-BDEB-A0EEAD6CCB76}" type="datetime1">
              <a:rPr lang="en-US" smtClean="0"/>
              <a:t>2022-09-05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19041F-6F82-7DC1-C9BB-3F72E9109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YINHAO QIAN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120D672-6D14-87DB-0A4C-1C1C4C82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1F371-3C4E-4812-A73B-6BE412476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16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C47E2-E5C9-F821-57C1-836555D91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16229-AF9E-410A-8E80-C9512EF83448}" type="datetime1">
              <a:rPr lang="en-US" smtClean="0"/>
              <a:t>2022-09-05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2FF23-2EC6-D5C6-59CD-538B4687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YINHAO QIAN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BF85A-9F8F-AF5C-0546-78E3A1F95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6D683-30AB-4F6D-91EC-0F1E091DF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44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EBAD957-C1DC-818B-4DC4-334B11334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093E8-AD4F-47B8-A485-3F42E167929E}" type="datetime1">
              <a:rPr lang="en-US" smtClean="0"/>
              <a:t>2022-09-05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22E829C-668B-1B50-BD24-1581759D8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YINHAO QIAN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9FC5A0-2C82-105F-F3FF-B3D789CF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CDDA1-96B8-46F3-9947-D96496ED06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79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B6E01-2CF3-1DA8-40C4-340A32FDB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0A320-207C-4FB5-8376-E7276FFCF007}" type="datetime1">
              <a:rPr lang="en-US" smtClean="0"/>
              <a:t>2022-09-05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AC41F-71C9-6624-C9D1-D882AB71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YINHAO QIAN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7761C-0AE8-5902-AE06-C5571BEC5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B1F99-D975-45ED-92DC-3D4466B35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95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6C51B-FA84-B378-C046-ED077A3CA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BD6B5C-6A60-4D8D-BD37-19E2E4241EAA}" type="datetime1">
              <a:rPr lang="en-US" smtClean="0"/>
              <a:t>2022-09-05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B3540-BA4E-F4EF-5E58-FC46CE03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YINHAO QIAN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610A2-F397-63A8-C995-642EE995D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29A21-C1D2-4995-B7A4-1596B3AFBB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2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E4CF6-517B-7F88-3857-A3224A3B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93D22-55BF-473F-8837-5952364D83EF}" type="datetime1">
              <a:rPr lang="en-US" smtClean="0"/>
              <a:t>2022-09-05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438F0-C7BF-5624-15A4-6BFD7A66B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YINHAO QIAN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A9CE1-BD8D-1AEC-543B-00AF6AE1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F2A2F-4633-42C7-A67D-9D62B3533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53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169C17A-7418-E895-9A1F-7B8B8B3E3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E00B8-E7AF-46C7-8339-D8F2EE8AAEB8}" type="datetime1">
              <a:rPr lang="en-US" smtClean="0"/>
              <a:t>2022-09-05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14D04B0-CCFE-8CD9-7D9C-DC1C0F8A7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YINHAO QIAN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61832B2-7B35-EF45-C61B-13DB2EDE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8FD8A-034E-4FDD-BAFC-EDEDBF8A4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84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9860AB2-34AF-2592-DC37-A1B8CE422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9387A-244D-4113-BC55-8BE2A0CCF001}" type="datetime1">
              <a:rPr lang="en-US" smtClean="0"/>
              <a:t>2022-09-05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32D4BB8-BAAF-B41A-B3FF-238817B1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YINHAO QIAN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6FD26E-69B7-2EBE-11E0-32B7C695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C8842-1581-47AF-B2C7-2773AA9C82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22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0F66DDD-8C8B-3B1E-C10F-3DBCF06DC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015F9-D45E-43FC-9934-699F26413A5E}" type="datetime1">
              <a:rPr lang="en-US" smtClean="0"/>
              <a:t>2022-09-05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9E857CE-5E33-E90D-E2D3-1E72E74D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YINHAO QIAN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D7BE099-A2BD-D523-A662-A26BC476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F581D-4996-4C17-B69B-1B4EDBF6A4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73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F429137-2CC0-0B5B-2F93-DB8919AE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D5B64-19BC-4038-B14E-FFC8197E5D0D}" type="datetime1">
              <a:rPr lang="en-US" smtClean="0"/>
              <a:t>2022-09-05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752E056-AD47-B82E-1BF5-8D449C40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YINHAO QIAN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835110-E35F-E1C2-7039-EE109B75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F8C95-001F-4CD2-AF11-7A7E461C4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96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8488850-41BF-A506-44C8-E38575CB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9A9EE-D973-4338-9A12-186098B519C8}" type="datetime1">
              <a:rPr lang="en-US" smtClean="0"/>
              <a:t>2022-09-05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19041F-6F82-7DC1-C9BB-3F72E9109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YINHAO QIAN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120D672-6D14-87DB-0A4C-1C1C4C82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1F371-3C4E-4812-A73B-6BE412476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91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EBAD957-C1DC-818B-4DC4-334B11334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7EE80-44F1-43B3-9ED6-A1894DCC3362}" type="datetime1">
              <a:rPr lang="en-US" smtClean="0"/>
              <a:t>2022-09-05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22E829C-668B-1B50-BD24-1581759D8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YINHAO QIAN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9FC5A0-2C82-105F-F3FF-B3D789CF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CDDA1-96B8-46F3-9947-D96496ED06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44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A9F200-993C-B243-CAC0-D42AEF7D8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18288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F2713F8-3252-F66D-342A-0C4B5A0D34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3EE0E-27A8-BE2F-68B3-78602F2B5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9144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800" b="0" smtClean="0">
                <a:solidFill>
                  <a:schemeClr val="bg1"/>
                </a:solidFill>
                <a:latin typeface="CMU Sans Serif Demi Condensed" panose="02000706000000000000" pitchFamily="2" charset="0"/>
                <a:ea typeface="CMU Sans Serif Demi Condensed" panose="02000706000000000000" pitchFamily="2" charset="0"/>
                <a:cs typeface="CMU Sans Serif Demi Condensed" panose="02000706000000000000" pitchFamily="2" charset="0"/>
              </a:defRPr>
            </a:lvl1pPr>
          </a:lstStyle>
          <a:p>
            <a:pPr>
              <a:defRPr/>
            </a:pPr>
            <a:fld id="{BCCF3E4B-59BA-4B24-B99F-1394B748709A}" type="datetime1">
              <a:rPr lang="en-US" smtClean="0"/>
              <a:t>2022-09-05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AB8E0-3AB7-5728-95E7-B24DB4961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lIns="91440" tIns="9144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800" dirty="0">
                <a:solidFill>
                  <a:schemeClr val="bg1"/>
                </a:solidFill>
                <a:latin typeface="CMU Sans Serif Demi Condensed" panose="02000706000000000000" pitchFamily="2" charset="0"/>
                <a:ea typeface="CMU Sans Serif Demi Condensed" panose="02000706000000000000" pitchFamily="2" charset="0"/>
                <a:cs typeface="CMU Sans Serif Demi Condensed" panose="02000706000000000000" pitchFamily="2" charset="0"/>
              </a:defRPr>
            </a:lvl1pPr>
          </a:lstStyle>
          <a:p>
            <a:pPr>
              <a:defRPr/>
            </a:pPr>
            <a:r>
              <a:rPr lang="en-US"/>
              <a:t>YINHAO QIAN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92679-FF14-F44E-E9AC-CE6684758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9144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800" smtClean="0">
                <a:solidFill>
                  <a:schemeClr val="bg1"/>
                </a:solidFill>
                <a:latin typeface="CMU Sans Serif Demi Condensed" panose="02000706000000000000" pitchFamily="2" charset="0"/>
                <a:ea typeface="CMU Sans Serif Demi Condensed" panose="02000706000000000000" pitchFamily="2" charset="0"/>
                <a:cs typeface="CMU Sans Serif Demi Condensed" panose="02000706000000000000" pitchFamily="2" charset="0"/>
              </a:defRPr>
            </a:lvl1pPr>
          </a:lstStyle>
          <a:p>
            <a:pPr>
              <a:defRPr/>
            </a:pPr>
            <a:fld id="{113937FC-33BB-496B-97FE-F3DDB4F711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hf sldNum="0" hdr="0" dt="0"/>
  <p:txStyles>
    <p:titleStyle>
      <a:lvl1pPr algn="ctr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4400" b="0" u="none" kern="1200" cap="none" spc="-150" baseline="0">
          <a:solidFill>
            <a:schemeClr val="bg1"/>
          </a:solidFill>
          <a:latin typeface="CMU Sans Serif Demi Condensed" panose="02000706000000000000" pitchFamily="2" charset="0"/>
          <a:ea typeface="CMU Sans Serif Demi Condensed" panose="02000706000000000000" pitchFamily="2" charset="0"/>
          <a:cs typeface="CMU Sans Serif Demi Condensed" panose="02000706000000000000" pitchFamily="2" charset="0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MU Bright" panose="02000603000000000000" pitchFamily="2" charset="0"/>
          <a:ea typeface="CMU Bright" panose="02000603000000000000" pitchFamily="2" charset="0"/>
          <a:cs typeface="CMU Bright" panose="02000603000000000000" pitchFamily="2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MU Bright" panose="02000603000000000000" pitchFamily="2" charset="0"/>
          <a:ea typeface="CMU Bright" panose="02000603000000000000" pitchFamily="2" charset="0"/>
          <a:cs typeface="CMU Bright" panose="02000603000000000000" pitchFamily="2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MU Bright" panose="02000603000000000000" pitchFamily="2" charset="0"/>
          <a:ea typeface="CMU Bright" panose="02000603000000000000" pitchFamily="2" charset="0"/>
          <a:cs typeface="CMU Bright" panose="02000603000000000000" pitchFamily="2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MU Bright" panose="02000603000000000000" pitchFamily="2" charset="0"/>
          <a:ea typeface="CMU Bright" panose="02000603000000000000" pitchFamily="2" charset="0"/>
          <a:cs typeface="CMU Bright" panose="02000603000000000000" pitchFamily="2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MU Bright" panose="02000603000000000000" pitchFamily="2" charset="0"/>
          <a:ea typeface="CMU Bright" panose="02000603000000000000" pitchFamily="2" charset="0"/>
          <a:cs typeface="CMU Bright" panose="02000603000000000000" pitchFamily="2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MU Bright" panose="02000603000000000000" pitchFamily="2" charset="0"/>
          <a:ea typeface="CMU Bright" panose="02000603000000000000" pitchFamily="2" charset="0"/>
          <a:cs typeface="CMU Bright" panose="02000603000000000000" pitchFamily="2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MU Bright" panose="02000603000000000000" pitchFamily="2" charset="0"/>
          <a:ea typeface="CMU Bright" panose="02000603000000000000" pitchFamily="2" charset="0"/>
          <a:cs typeface="CMU Bright" panose="02000603000000000000" pitchFamily="2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MU Bright" panose="02000603000000000000" pitchFamily="2" charset="0"/>
          <a:ea typeface="CMU Bright" panose="02000603000000000000" pitchFamily="2" charset="0"/>
          <a:cs typeface="CMU Bright" panose="02000603000000000000" pitchFamily="2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Tx/>
        <a:buNone/>
        <a:defRPr sz="2800" b="0" kern="1200" spc="0" baseline="0">
          <a:solidFill>
            <a:schemeClr val="accent3">
              <a:lumMod val="40000"/>
              <a:lumOff val="60000"/>
            </a:schemeClr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1pPr>
      <a:lvl2pPr marL="457200" indent="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Tx/>
        <a:buNone/>
        <a:defRPr sz="2400" i="0" kern="1200" spc="0" baseline="0">
          <a:solidFill>
            <a:schemeClr val="accent1">
              <a:lumMod val="40000"/>
              <a:lumOff val="60000"/>
            </a:schemeClr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2pPr>
      <a:lvl3pPr marL="914400" indent="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Tx/>
        <a:buNone/>
        <a:defRPr sz="2000" i="0" kern="1200" spc="0" baseline="0">
          <a:solidFill>
            <a:schemeClr val="accent2">
              <a:lumMod val="40000"/>
              <a:lumOff val="60000"/>
            </a:schemeClr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3pPr>
      <a:lvl4pPr marL="1371600" indent="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Tx/>
        <a:buNone/>
        <a:defRPr kern="1200" spc="0" baseline="0">
          <a:solidFill>
            <a:schemeClr val="bg2">
              <a:lumMod val="75000"/>
            </a:schemeClr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4pPr>
      <a:lvl5pPr marL="1828800" indent="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Tx/>
        <a:buNone/>
        <a:defRPr kern="1200" spc="0" baseline="0">
          <a:solidFill>
            <a:schemeClr val="accent5">
              <a:lumMod val="40000"/>
              <a:lumOff val="60000"/>
            </a:schemeClr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A9F200-993C-B243-CAC0-D42AEF7D8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18288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F2713F8-3252-F66D-342A-0C4B5A0D34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3EE0E-27A8-BE2F-68B3-78602F2B5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9144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8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CMU Sans Serif Demi Condensed" panose="02000706000000000000" pitchFamily="2" charset="0"/>
                <a:ea typeface="CMU Sans Serif Demi Condensed" panose="02000706000000000000" pitchFamily="2" charset="0"/>
                <a:cs typeface="CMU Sans Serif Demi Condensed" panose="02000706000000000000" pitchFamily="2" charset="0"/>
              </a:defRPr>
            </a:lvl1pPr>
          </a:lstStyle>
          <a:p>
            <a:pPr>
              <a:defRPr/>
            </a:pPr>
            <a:fld id="{12390C9E-3CFC-408F-9053-514C7A5D2BEB}" type="datetime1">
              <a:rPr lang="en-US" smtClean="0"/>
              <a:t>2022-09-05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AB8E0-3AB7-5728-95E7-B24DB4961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9144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MU Sans Serif Demi Condensed" panose="02000706000000000000" pitchFamily="2" charset="0"/>
                <a:ea typeface="CMU Sans Serif Demi Condensed" panose="02000706000000000000" pitchFamily="2" charset="0"/>
                <a:cs typeface="CMU Sans Serif Demi Condensed" panose="02000706000000000000" pitchFamily="2" charset="0"/>
              </a:defRPr>
            </a:lvl1pPr>
          </a:lstStyle>
          <a:p>
            <a:pPr>
              <a:defRPr/>
            </a:pPr>
            <a:r>
              <a:rPr lang="en-US" dirty="0"/>
              <a:t>YINHAO QIAN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92679-FF14-F44E-E9AC-CE6684758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9144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CMU Sans Serif Demi Condensed" panose="02000706000000000000" pitchFamily="2" charset="0"/>
                <a:ea typeface="CMU Sans Serif Demi Condensed" panose="02000706000000000000" pitchFamily="2" charset="0"/>
                <a:cs typeface="CMU Sans Serif Demi Condensed" panose="02000706000000000000" pitchFamily="2" charset="0"/>
              </a:defRPr>
            </a:lvl1pPr>
          </a:lstStyle>
          <a:p>
            <a:pPr>
              <a:defRPr/>
            </a:pPr>
            <a:fld id="{113937FC-33BB-496B-97FE-F3DDB4F711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6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hf sldNum="0" hdr="0" dt="0"/>
  <p:txStyles>
    <p:titleStyle>
      <a:lvl1pPr algn="ctr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4400" b="0" u="none" kern="1200" cap="none" spc="-150" baseline="0">
          <a:solidFill>
            <a:schemeClr val="tx1">
              <a:lumMod val="65000"/>
              <a:lumOff val="35000"/>
            </a:schemeClr>
          </a:solidFill>
          <a:latin typeface="CMU Sans Serif Demi Condensed" panose="02000706000000000000" pitchFamily="2" charset="0"/>
          <a:ea typeface="CMU Sans Serif Demi Condensed" panose="02000706000000000000" pitchFamily="2" charset="0"/>
          <a:cs typeface="CMU Sans Serif Demi Condensed" panose="02000706000000000000" pitchFamily="2" charset="0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MU Bright" panose="02000603000000000000" pitchFamily="2" charset="0"/>
          <a:ea typeface="CMU Bright" panose="02000603000000000000" pitchFamily="2" charset="0"/>
          <a:cs typeface="CMU Bright" panose="02000603000000000000" pitchFamily="2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MU Bright" panose="02000603000000000000" pitchFamily="2" charset="0"/>
          <a:ea typeface="CMU Bright" panose="02000603000000000000" pitchFamily="2" charset="0"/>
          <a:cs typeface="CMU Bright" panose="02000603000000000000" pitchFamily="2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MU Bright" panose="02000603000000000000" pitchFamily="2" charset="0"/>
          <a:ea typeface="CMU Bright" panose="02000603000000000000" pitchFamily="2" charset="0"/>
          <a:cs typeface="CMU Bright" panose="02000603000000000000" pitchFamily="2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MU Bright" panose="02000603000000000000" pitchFamily="2" charset="0"/>
          <a:ea typeface="CMU Bright" panose="02000603000000000000" pitchFamily="2" charset="0"/>
          <a:cs typeface="CMU Bright" panose="02000603000000000000" pitchFamily="2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MU Bright" panose="02000603000000000000" pitchFamily="2" charset="0"/>
          <a:ea typeface="CMU Bright" panose="02000603000000000000" pitchFamily="2" charset="0"/>
          <a:cs typeface="CMU Bright" panose="02000603000000000000" pitchFamily="2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MU Bright" panose="02000603000000000000" pitchFamily="2" charset="0"/>
          <a:ea typeface="CMU Bright" panose="02000603000000000000" pitchFamily="2" charset="0"/>
          <a:cs typeface="CMU Bright" panose="02000603000000000000" pitchFamily="2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MU Bright" panose="02000603000000000000" pitchFamily="2" charset="0"/>
          <a:ea typeface="CMU Bright" panose="02000603000000000000" pitchFamily="2" charset="0"/>
          <a:cs typeface="CMU Bright" panose="02000603000000000000" pitchFamily="2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MU Bright" panose="02000603000000000000" pitchFamily="2" charset="0"/>
          <a:ea typeface="CMU Bright" panose="02000603000000000000" pitchFamily="2" charset="0"/>
          <a:cs typeface="CMU Bright" panose="02000603000000000000" pitchFamily="2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Tx/>
        <a:buNone/>
        <a:defRPr sz="2800" b="0" kern="1200" spc="0" baseline="0">
          <a:solidFill>
            <a:schemeClr val="accent3">
              <a:lumMod val="75000"/>
            </a:schemeClr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1pPr>
      <a:lvl2pPr marL="457200" indent="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Tx/>
        <a:buNone/>
        <a:defRPr sz="2400" i="0" kern="1200" spc="0" baseline="0">
          <a:solidFill>
            <a:schemeClr val="accent1">
              <a:lumMod val="75000"/>
            </a:schemeClr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2pPr>
      <a:lvl3pPr marL="914400" indent="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Tx/>
        <a:buNone/>
        <a:defRPr sz="2000" i="0" kern="1200" spc="0" baseline="0">
          <a:solidFill>
            <a:schemeClr val="accent2">
              <a:lumMod val="75000"/>
            </a:schemeClr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3pPr>
      <a:lvl4pPr marL="1371600" indent="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Tx/>
        <a:buNone/>
        <a:defRPr kern="1200" spc="0" baseline="0">
          <a:solidFill>
            <a:schemeClr val="bg2">
              <a:lumMod val="25000"/>
            </a:schemeClr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4pPr>
      <a:lvl5pPr marL="1828800" indent="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Tx/>
        <a:buNone/>
        <a:defRPr kern="1200" spc="0" baseline="0">
          <a:solidFill>
            <a:schemeClr val="accent5">
              <a:lumMod val="75000"/>
            </a:schemeClr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6A2701-F272-4796-0000-DBE7633654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ECE1895 ASSIGNMENT3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3EFE18B-5BEC-7ACB-CD9B-0A9F4843E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POTENTIAL IMPLEMENTATION OF SUBWAY SAFETY DOOR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75B3E-E749-04DA-3FA2-4303C3AF8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YINHAO QIAN</a:t>
            </a:r>
          </a:p>
        </p:txBody>
      </p:sp>
    </p:spTree>
    <p:extLst>
      <p:ext uri="{BB962C8B-B14F-4D97-AF65-F5344CB8AC3E}">
        <p14:creationId xmlns:p14="http://schemas.microsoft.com/office/powerpoint/2010/main" val="3215415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A639-F1EC-08F6-9F3E-4F2DD9A1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ECE1895 ASSIGNMENT3</a:t>
            </a:r>
            <a:br>
              <a:rPr lang="en-US" altLang="zh-CN" dirty="0"/>
            </a:br>
            <a:r>
              <a:rPr lang="en-US" altLang="zh-CN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21CC5-AC11-4EC2-BDC2-6BD642285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Pseudo Circuit Schematics</a:t>
            </a:r>
          </a:p>
          <a:p>
            <a:pPr lvl="1"/>
            <a:r>
              <a:rPr lang="en-US" dirty="0"/>
              <a:t>Original Design</a:t>
            </a:r>
          </a:p>
          <a:p>
            <a:pPr lvl="1"/>
            <a:r>
              <a:rPr lang="en-US" dirty="0"/>
              <a:t>Modified Design</a:t>
            </a:r>
          </a:p>
          <a:p>
            <a:r>
              <a:rPr lang="en-US" dirty="0"/>
              <a:t>Interests and Operations</a:t>
            </a:r>
          </a:p>
          <a:p>
            <a:pPr lvl="1"/>
            <a:r>
              <a:rPr lang="en-US" dirty="0"/>
              <a:t>Original Design</a:t>
            </a:r>
          </a:p>
          <a:p>
            <a:pPr lvl="1"/>
            <a:r>
              <a:rPr lang="en-US" dirty="0"/>
              <a:t>Modified Design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Altium </a:t>
            </a:r>
            <a:r>
              <a:rPr lang="en-US" dirty="0">
                <a:solidFill>
                  <a:schemeClr val="tx1"/>
                </a:solidFill>
              </a:rPr>
              <a:t>Implementations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Original Design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Modified Design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2C540-7D4C-C9F9-43BF-768C980B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YINHAO QIAN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814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A639-F1EC-08F6-9F3E-4F2DD9A1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ECE1895 ASSIGNMENT3</a:t>
            </a:r>
            <a:br>
              <a:rPr lang="en-US" altLang="zh-CN" dirty="0"/>
            </a:br>
            <a:r>
              <a:rPr lang="en-US" dirty="0"/>
              <a:t>Pseudo Circuit Schematics – Original Design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2C540-7D4C-C9F9-43BF-768C980B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YINHAO QIAN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50C711-5D33-8B81-0126-6649C1CC7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9012" y="2010569"/>
            <a:ext cx="5133975" cy="3981450"/>
          </a:xfrm>
        </p:spPr>
      </p:pic>
    </p:spTree>
    <p:extLst>
      <p:ext uri="{BB962C8B-B14F-4D97-AF65-F5344CB8AC3E}">
        <p14:creationId xmlns:p14="http://schemas.microsoft.com/office/powerpoint/2010/main" val="969069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A639-F1EC-08F6-9F3E-4F2DD9A1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ECE1895 ASSIGNMENT3</a:t>
            </a:r>
            <a:br>
              <a:rPr lang="en-US" altLang="zh-CN" dirty="0"/>
            </a:br>
            <a:r>
              <a:rPr lang="en-US" dirty="0"/>
              <a:t>Pseudo Circuit Schematics – Modified Design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2C540-7D4C-C9F9-43BF-768C980B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YINHAO QIAN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C3147A1-C524-DA51-2761-64C81A89DE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92724"/>
            <a:ext cx="5181600" cy="3817139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61E7BA5-F2A5-77A4-BEC5-7C6F770307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62012" y="2010569"/>
            <a:ext cx="5133975" cy="3981450"/>
          </a:xfrm>
        </p:spPr>
      </p:pic>
    </p:spTree>
    <p:extLst>
      <p:ext uri="{BB962C8B-B14F-4D97-AF65-F5344CB8AC3E}">
        <p14:creationId xmlns:p14="http://schemas.microsoft.com/office/powerpoint/2010/main" val="1548941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A639-F1EC-08F6-9F3E-4F2DD9A1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ECE1895 ASSIGNMENT3</a:t>
            </a:r>
            <a:br>
              <a:rPr lang="en-US" altLang="zh-CN" dirty="0"/>
            </a:br>
            <a:r>
              <a:rPr lang="en-US" dirty="0"/>
              <a:t>Interests and Operations -</a:t>
            </a:r>
            <a:br>
              <a:rPr lang="en-US" dirty="0"/>
            </a:br>
            <a:r>
              <a:rPr lang="en-US" dirty="0"/>
              <a:t>Original Design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551DA0C-CA4C-491D-474E-90EDD3C5C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r>
              <a:rPr lang="en-US" b="1" dirty="0"/>
              <a:t>Buzzer with Adjustable Frequency</a:t>
            </a:r>
          </a:p>
          <a:p>
            <a:pPr lvl="1"/>
            <a:r>
              <a:rPr lang="en-US" b="1" dirty="0"/>
              <a:t>Simple Circuits</a:t>
            </a:r>
          </a:p>
          <a:p>
            <a:pPr lvl="1"/>
            <a:r>
              <a:rPr lang="en-US" b="1" dirty="0"/>
              <a:t>Applicable in Many Fields</a:t>
            </a:r>
          </a:p>
          <a:p>
            <a:pPr lvl="1"/>
            <a:r>
              <a:rPr lang="en-US" b="1" dirty="0"/>
              <a:t>Low Cost</a:t>
            </a:r>
          </a:p>
          <a:p>
            <a:pPr lvl="1"/>
            <a:r>
              <a:rPr lang="en-US" b="1" dirty="0"/>
              <a:t>Durable Instruments</a:t>
            </a:r>
          </a:p>
          <a:p>
            <a:endParaRPr lang="en-US" b="1" dirty="0"/>
          </a:p>
          <a:p>
            <a:r>
              <a:rPr lang="en-US" b="1" dirty="0"/>
              <a:t>Reference</a:t>
            </a:r>
          </a:p>
          <a:p>
            <a:pPr lvl="1"/>
            <a:r>
              <a:rPr lang="en-US" b="1" dirty="0"/>
              <a:t>https://www.circuits-diy.com/simple-buzzer-circuit-with-ne555-ic/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2C540-7D4C-C9F9-43BF-768C980B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YINHAO QIAN</a:t>
            </a:r>
            <a:endParaRPr lang="en-US" dirty="0"/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06EEAAAB-AFB4-7A60-CB70-F3334AEC9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2750" y="1033462"/>
            <a:ext cx="5553075" cy="4781550"/>
          </a:xfrm>
        </p:spPr>
      </p:pic>
    </p:spTree>
    <p:extLst>
      <p:ext uri="{BB962C8B-B14F-4D97-AF65-F5344CB8AC3E}">
        <p14:creationId xmlns:p14="http://schemas.microsoft.com/office/powerpoint/2010/main" val="2004851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A639-F1EC-08F6-9F3E-4F2DD9A1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ECE1895 ASSIGNMENT3</a:t>
            </a:r>
            <a:br>
              <a:rPr lang="en-US" altLang="zh-CN" dirty="0"/>
            </a:br>
            <a:r>
              <a:rPr lang="en-US" dirty="0"/>
              <a:t>Interests and Operations -</a:t>
            </a:r>
            <a:br>
              <a:rPr lang="en-US" dirty="0"/>
            </a:br>
            <a:r>
              <a:rPr lang="en-US" dirty="0"/>
              <a:t>Modified Design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551DA0C-CA4C-491D-474E-90EDD3C5C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103" cy="3811588"/>
          </a:xfrm>
        </p:spPr>
        <p:txBody>
          <a:bodyPr anchor="ctr"/>
          <a:lstStyle/>
          <a:p>
            <a:r>
              <a:rPr lang="en-US" b="1" dirty="0"/>
              <a:t>Buzzer with Adjustable Frequency</a:t>
            </a:r>
          </a:p>
          <a:p>
            <a:pPr lvl="1"/>
            <a:r>
              <a:rPr lang="en-US" b="1" dirty="0"/>
              <a:t>Simple Circuits</a:t>
            </a:r>
          </a:p>
          <a:p>
            <a:pPr lvl="1"/>
            <a:r>
              <a:rPr lang="en-US" b="1" dirty="0"/>
              <a:t>Applicable in Many Fields</a:t>
            </a:r>
          </a:p>
          <a:p>
            <a:pPr lvl="1"/>
            <a:r>
              <a:rPr lang="en-US" b="1" dirty="0"/>
              <a:t>Low Cost</a:t>
            </a:r>
          </a:p>
          <a:p>
            <a:pPr lvl="1"/>
            <a:r>
              <a:rPr lang="en-US" b="1" dirty="0"/>
              <a:t>Durable Instruments</a:t>
            </a:r>
          </a:p>
          <a:p>
            <a:endParaRPr lang="en-US" b="1" dirty="0"/>
          </a:p>
          <a:p>
            <a:r>
              <a:rPr lang="en-US" b="1" dirty="0"/>
              <a:t>After adding a Switch</a:t>
            </a:r>
          </a:p>
          <a:p>
            <a:pPr lvl="1"/>
            <a:r>
              <a:rPr lang="en-US" b="1" dirty="0"/>
              <a:t>Application--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Subway Safety Door</a:t>
            </a:r>
          </a:p>
          <a:p>
            <a:pPr lvl="1"/>
            <a:r>
              <a:rPr lang="en-US" b="1" dirty="0"/>
              <a:t>Two States :</a:t>
            </a:r>
          </a:p>
          <a:p>
            <a:pPr lvl="2"/>
            <a:r>
              <a:rPr lang="en-US" b="1" dirty="0"/>
              <a:t>OPEN:  SWI</a:t>
            </a:r>
            <a:r>
              <a:rPr lang="en-US" altLang="zh-CN" b="1" dirty="0"/>
              <a:t>TCH ON , FREQ LOW</a:t>
            </a:r>
            <a:endParaRPr lang="en-US" b="1" dirty="0"/>
          </a:p>
          <a:p>
            <a:pPr lvl="2"/>
            <a:r>
              <a:rPr lang="en-US" b="1" dirty="0"/>
              <a:t>CLOSE: SWITCH OFF , FREQ HIGH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2C540-7D4C-C9F9-43BF-768C980B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YINHAO QIAN</a:t>
            </a:r>
          </a:p>
        </p:txBody>
      </p:sp>
      <p:pic>
        <p:nvPicPr>
          <p:cNvPr id="1032" name="Picture 8" descr="Advance Screening: Platform Screen Doors on the NYC Subway — Sam Schwartz :  Making the Journey Better">
            <a:extLst>
              <a:ext uri="{FF2B5EF4-FFF2-40B4-BE49-F238E27FC236}">
                <a16:creationId xmlns:a16="http://schemas.microsoft.com/office/drawing/2014/main" id="{4B0E4494-C59E-1669-A0DE-174F491A8D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366426"/>
            <a:ext cx="6172200" cy="411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931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0FD3D8-97A5-F4B2-6114-9392F9A6C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ECE1895 ASSIGNMENT3</a:t>
            </a:r>
            <a:br>
              <a:rPr lang="en-US" altLang="zh-CN" dirty="0"/>
            </a:br>
            <a:r>
              <a:rPr lang="en-US" dirty="0"/>
              <a:t>Interests and Operations - Modified Design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0DF21F-2F22-5327-91FC-863466FB0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States :</a:t>
            </a:r>
          </a:p>
          <a:p>
            <a:pPr lvl="1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OPEN:  SWITCH ON , FREQ LOW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CLOSE: SWITCH OFF , FREQ HIGH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3BEE6-75EE-EFE0-DA00-9760B98A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YINHAO QIAN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07A170A-B097-2718-07B3-AE729E846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581" y="2089087"/>
            <a:ext cx="2535381" cy="382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69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A639-F1EC-08F6-9F3E-4F2DD9A1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ECE1895 ASSIGNMENT3</a:t>
            </a:r>
            <a:br>
              <a:rPr lang="en-US" altLang="zh-CN" dirty="0"/>
            </a:br>
            <a:r>
              <a:rPr lang="en-US" dirty="0"/>
              <a:t>Interests and Operations - Modified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03486-B043-FC17-9904-46DBC873D3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Values for R_LOW and R_HIGH are indeterminant for this iteration !</a:t>
            </a:r>
          </a:p>
          <a:p>
            <a:pPr lvl="1"/>
            <a:r>
              <a:rPr lang="en-US" dirty="0"/>
              <a:t>IS IT</a:t>
            </a:r>
          </a:p>
          <a:p>
            <a:pPr lvl="2"/>
            <a:r>
              <a:rPr lang="en-US" dirty="0"/>
              <a:t>R_LOW -&gt; FREQ HIGH</a:t>
            </a:r>
          </a:p>
          <a:p>
            <a:pPr lvl="2"/>
            <a:r>
              <a:rPr lang="en-US" dirty="0"/>
              <a:t>R_HIGH -&gt; FREQ LOW</a:t>
            </a:r>
          </a:p>
          <a:p>
            <a:pPr lvl="1"/>
            <a:r>
              <a:rPr lang="en-US" dirty="0"/>
              <a:t>OR</a:t>
            </a:r>
          </a:p>
          <a:p>
            <a:pPr lvl="2"/>
            <a:r>
              <a:rPr lang="en-US" dirty="0"/>
              <a:t>R_LOW -&gt; FREQ HIGH</a:t>
            </a:r>
          </a:p>
          <a:p>
            <a:pPr lvl="2"/>
            <a:r>
              <a:rPr lang="en-US" dirty="0"/>
              <a:t>R_HIGH -&gt; FREQ LOW</a:t>
            </a:r>
          </a:p>
          <a:p>
            <a:pPr lvl="1"/>
            <a:r>
              <a:rPr lang="en-US" dirty="0"/>
              <a:t>Will be determined after next iteration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2C540-7D4C-C9F9-43BF-768C980B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YINHAO QIAN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EFF85A-563A-9E2D-37A0-3D14B7DC2D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96026"/>
            <a:ext cx="5181600" cy="3810536"/>
          </a:xfrm>
        </p:spPr>
      </p:pic>
    </p:spTree>
    <p:extLst>
      <p:ext uri="{BB962C8B-B14F-4D97-AF65-F5344CB8AC3E}">
        <p14:creationId xmlns:p14="http://schemas.microsoft.com/office/powerpoint/2010/main" val="2504959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4FD8497-8D99-025D-AD2F-B8A082EEEB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ECE1895 ASSIGNMENT3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46D15AD-A704-289D-9755-91DB48603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i="1" spc="-150" dirty="0"/>
              <a:t>Reference</a:t>
            </a:r>
          </a:p>
          <a:p>
            <a:r>
              <a:rPr lang="en-US" altLang="en-US" i="1" spc="-150" dirty="0"/>
              <a:t> https://www.circuits-diy.com/simple-buzzer-circuit-with-ne555-ic/</a:t>
            </a:r>
          </a:p>
          <a:p>
            <a:r>
              <a:rPr lang="en-US" altLang="en-US" i="1" spc="-150" dirty="0"/>
              <a:t>https://www.samschwartz.com/staff-reflections/2022/3/31/advance-screening-platform-screen-doors-on-the-nyc-subway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17102-C0B9-D8FD-3F64-3D6C61AB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YINHAO QIAN</a:t>
            </a:r>
          </a:p>
        </p:txBody>
      </p:sp>
    </p:spTree>
    <p:extLst>
      <p:ext uri="{BB962C8B-B14F-4D97-AF65-F5344CB8AC3E}">
        <p14:creationId xmlns:p14="http://schemas.microsoft.com/office/powerpoint/2010/main" val="368406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RK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S.potx" id="{DBA6142F-3787-405B-94E1-721075959F09}" vid="{816F806B-59A3-475F-8347-73A598E165ED}"/>
    </a:ext>
  </a:extLst>
</a:theme>
</file>

<file path=ppt/theme/theme2.xml><?xml version="1.0" encoding="utf-8"?>
<a:theme xmlns:a="http://schemas.openxmlformats.org/drawingml/2006/main" name="LIGH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S.potx" id="{DBA6142F-3787-405B-94E1-721075959F09}" vid="{592B2F08-36A8-400B-BBD2-E32B491F9C4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265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CMU Bright</vt:lpstr>
      <vt:lpstr>CMU Sans Serif</vt:lpstr>
      <vt:lpstr>CMU Sans Serif Demi Condensed</vt:lpstr>
      <vt:lpstr>DARK</vt:lpstr>
      <vt:lpstr>LIGHT</vt:lpstr>
      <vt:lpstr>ECE1895 ASSIGNMENT3</vt:lpstr>
      <vt:lpstr>ECE1895 ASSIGNMENT3 Contents</vt:lpstr>
      <vt:lpstr>ECE1895 ASSIGNMENT3 Pseudo Circuit Schematics – Original Design</vt:lpstr>
      <vt:lpstr>ECE1895 ASSIGNMENT3 Pseudo Circuit Schematics – Modified Design</vt:lpstr>
      <vt:lpstr>ECE1895 ASSIGNMENT3 Interests and Operations - Original Design</vt:lpstr>
      <vt:lpstr>ECE1895 ASSIGNMENT3 Interests and Operations - Modified Design</vt:lpstr>
      <vt:lpstr>ECE1895 ASSIGNMENT3 Interests and Operations - Modified Design</vt:lpstr>
      <vt:lpstr>ECE1895 ASSIGNMENT3 Interests and Operations - Modified Design</vt:lpstr>
      <vt:lpstr>ECE1895 ASSIGNMENT3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Ece1895 ASsignment3</dc:title>
  <dc:creator>Qian Yinhao</dc:creator>
  <cp:lastModifiedBy>Qian Yinhao</cp:lastModifiedBy>
  <cp:revision>26</cp:revision>
  <dcterms:created xsi:type="dcterms:W3CDTF">2022-09-05T13:54:18Z</dcterms:created>
  <dcterms:modified xsi:type="dcterms:W3CDTF">2022-09-05T20:42:11Z</dcterms:modified>
</cp:coreProperties>
</file>