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0000"/>
                </a:solidFill>
              </a:defRPr>
            </a:pPr>
            <a:r>
              <a:t>博客來競品分析報告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46464"/>
                </a:solidFill>
              </a:defRPr>
            </a:pPr>
            <a:r>
              <a:t>2025年3月21日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1E90FF"/>
                </a:solidFill>
              </a:defRPr>
            </a:pPr>
            <a:r>
              <a:t>博客來 概覽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評分: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iOS: 4.8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Android: 4.9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評論統計: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正面評價: 40%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負面評價: 40%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核心功能: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商品瀏覽與搜尋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詳細商品資訊呈現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購物車與訂單管理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個人帳戶管理功能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會員優惠與促銷活動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商品種類豐富多元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使用者介面友善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高使用者評分肯定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提升應用程式效能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加強個人化推薦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優化結帳流程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1E90FF"/>
                </a:solidFill>
              </a:defRPr>
            </a:pPr>
            <a:r>
              <a:t>博客來 用戶體驗分析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用戶體驗評分: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會員登入: 40%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搜尋功能: 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商品相關: 100%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結帳付款: 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客戶服務: 47%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其他: 75%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商品資訊完整豐富，使用者體驗佳。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其他功能尚可，具有一定實用性。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搜尋功能極差，無法有效查找商品。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登入及結帳流程體驗不佳，需大幅優化。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客服滿意度偏低，應提升服務品質。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總結: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博客來應用程式商品資訊呈現優異，但搜尋、登入、結帳等核心功能體驗極差，客服滿意度亦不足，嚴重影響整體使用感受，亟需全面改進。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1E90FF"/>
                </a:solidFill>
              </a:defRPr>
            </a:pPr>
            <a:r>
              <a:t>博客來 評論分析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會員日價格優惠，送貨速度快，服務品質持續改善。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電子書下載後可緩存，翻頁迅速流暢，用戶體驗極佳。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可快速找到想購買的商品，商品搜尋方便。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提供相關書籍的介紹和配對，並提供優惠。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應用程式方便快速。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客服品質需加強，退款流程有待優化，應主動追蹤處理。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網頁登入問題，帳號密碼驗證需改善，避免錯誤提示。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7-11取貨運費過高，缺乏優惠，應考慮提供更合理的運費方案。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需檢視是否為詐騙軟體，避免使用者個資被盜用。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總結: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博客來應用程式整體評價良好，總評分高達4.8分。用戶普遍讚賞其價格優惠、送貨速度快、電子書緩存功能優異以及商品搜尋的便捷性。然而，負面評論主要集中在客服品質、登入問題和運費方面。具體來說，客服回覆不夠積極、退款流程不順暢，部分用戶遭遇登入錯誤，以及7-11取貨運費過高，降低了用戶滿意度。博客來應優先提升客服效率，優化退款流程，修復登入錯誤，並提供更具競爭力的運費方案。另外，詐騙軟體的疑慮也需儘速釐清，以確保用戶個資安全，提升使用者對平台的信任度。若能針對這些問題進行改進，博客來應用程式的用户體驗將會得到顯著提升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