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1E90FF"/>
                </a:solidFill>
              </a:defRPr>
            </a:pPr>
            <a:r>
              <a:t>電商App競品分析報告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41148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>
                <a:solidFill>
                  <a:srgbClr val="646464"/>
                </a:solidFill>
              </a:defRPr>
            </a:pPr>
            <a:r>
              <a:t>2024-03-21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800" b="1">
                <a:solidFill>
                  <a:srgbClr val="1E90FF"/>
                </a:solidFill>
              </a:defRPr>
            </a:pPr>
            <a:r>
              <a:t>測試應用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4114800"/>
            <a:ext cx="10972800" cy="4572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1E90FF"/>
                </a:solidFill>
              </a:defRPr>
            </a:pPr>
            <a:r>
              <a:t>測試應用 概覽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評分: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iOS: 4.5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Android: 4.3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評論統計: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正面評價: 85%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負面評價: 15%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核心功能: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商品搜尋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購物車管理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訂單追蹤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會員系統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智能推薦系統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多元支付方式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即時庫存查詢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社群功能整合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商品評價系統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客服系統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1E90FF"/>
                </a:solidFill>
              </a:defRPr>
            </a:pPr>
            <a:r>
              <a:t>測試應用 用戶體驗分析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用戶體驗評分: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會員登入: 90%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搜尋功能: 85%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商品相關: 88%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結帳付款: 92%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客戶服務: 75%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其他: 86%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登入流程簡單快速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商品頁面資訊完整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結帳流程順暢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優化載入速度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改進客服系統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增加社群互動功能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總結: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用戶體驗整體良好，主要需要改進的是系統性能和客服體驗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1E90FF"/>
                </a:solidFill>
              </a:defRPr>
            </a:pPr>
            <a:r>
              <a:t>測試應用 評論分析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介面設計直觀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商品搜尋功能強大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結帳流程順暢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載入速度較慢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客服回應時間長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商品分類不夠清晰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總結: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整體表現良好，但仍有改進空間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1E90FF"/>
                </a:solidFill>
              </a:defRPr>
            </a:pPr>
            <a:r>
              <a:t>謝謝聆聽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41148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>
                <a:solidFill>
                  <a:srgbClr val="646464"/>
                </a:solidFill>
              </a:defRPr>
            </a:pPr>
            <a:r>
              <a:t>如有任何問題，歡迎提出討論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