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Ubuntu"/>
      <p:regular r:id="rId13"/>
      <p:bold r:id="rId14"/>
      <p:italic r:id="rId15"/>
      <p:boldItalic r:id="rId16"/>
    </p:embeddedFont>
    <p:embeddedFont>
      <p:font typeface="Anton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FAFEDB-E143-4DFE-9F2D-5E429686725C}">
  <a:tblStyle styleId="{42FAFEDB-E143-4DFE-9F2D-5E42968672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Ubuntu-regular.fntdata"/><Relationship Id="rId12" Type="http://schemas.openxmlformats.org/officeDocument/2006/relationships/slide" Target="slides/slide7.xml"/><Relationship Id="rId15" Type="http://schemas.openxmlformats.org/officeDocument/2006/relationships/font" Target="fonts/Ubuntu-italic.fntdata"/><Relationship Id="rId14" Type="http://schemas.openxmlformats.org/officeDocument/2006/relationships/font" Target="fonts/Ubuntu-bold.fntdata"/><Relationship Id="rId17" Type="http://schemas.openxmlformats.org/officeDocument/2006/relationships/font" Target="fonts/Anton-regular.fntdata"/><Relationship Id="rId16" Type="http://schemas.openxmlformats.org/officeDocument/2006/relationships/font" Target="fonts/Ubuntu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0ce1800bb0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0ce1800bb0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0ce1800bb0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0ce1800bb0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0ce1800bb0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0ce1800bb0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0ce1800bb0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0ce1800bb0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0ce1800bb0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0ce1800bb0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0ce1800bb0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0ce1800bb0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570699" y="967325"/>
            <a:ext cx="5009400" cy="2995800"/>
          </a:xfrm>
          <a:prstGeom prst="roundRect">
            <a:avLst>
              <a:gd fmla="val 411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570699" y="1250391"/>
            <a:ext cx="5009400" cy="19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570701" y="3226150"/>
            <a:ext cx="50094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853575" y="798125"/>
            <a:ext cx="395150" cy="409000"/>
            <a:chOff x="853575" y="798125"/>
            <a:chExt cx="395150" cy="409000"/>
          </a:xfrm>
        </p:grpSpPr>
        <p:sp>
          <p:nvSpPr>
            <p:cNvPr id="13" name="Google Shape;13;p2"/>
            <p:cNvSpPr/>
            <p:nvPr/>
          </p:nvSpPr>
          <p:spPr>
            <a:xfrm>
              <a:off x="1079525" y="798125"/>
              <a:ext cx="169200" cy="169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53575" y="8966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233200" y="3155550"/>
            <a:ext cx="550350" cy="704475"/>
            <a:chOff x="8233200" y="3155550"/>
            <a:chExt cx="550350" cy="704475"/>
          </a:xfrm>
        </p:grpSpPr>
        <p:sp>
          <p:nvSpPr>
            <p:cNvPr id="16" name="Google Shape;16;p2"/>
            <p:cNvSpPr/>
            <p:nvPr/>
          </p:nvSpPr>
          <p:spPr>
            <a:xfrm>
              <a:off x="8473050" y="3155550"/>
              <a:ext cx="310500" cy="310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33200" y="35495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>
            <a:off x="1570700" y="4410275"/>
            <a:ext cx="310500" cy="310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566850" y="4347075"/>
            <a:ext cx="169200" cy="16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298700" y="271350"/>
            <a:ext cx="225900" cy="225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1"/>
          <p:cNvGrpSpPr/>
          <p:nvPr/>
        </p:nvGrpSpPr>
        <p:grpSpPr>
          <a:xfrm>
            <a:off x="769525" y="630775"/>
            <a:ext cx="5807700" cy="2789400"/>
            <a:chOff x="769525" y="630775"/>
            <a:chExt cx="5807700" cy="2789400"/>
          </a:xfrm>
        </p:grpSpPr>
        <p:sp>
          <p:nvSpPr>
            <p:cNvPr id="118" name="Google Shape;118;p11"/>
            <p:cNvSpPr/>
            <p:nvPr/>
          </p:nvSpPr>
          <p:spPr>
            <a:xfrm>
              <a:off x="769525" y="630775"/>
              <a:ext cx="5807700" cy="2789400"/>
            </a:xfrm>
            <a:prstGeom prst="roundRect">
              <a:avLst>
                <a:gd fmla="val 5271" name="adj"/>
              </a:avLst>
            </a:prstGeom>
            <a:solidFill>
              <a:schemeClr val="lt1"/>
            </a:solidFill>
            <a:ln cap="flat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10800000">
              <a:off x="802236" y="3256524"/>
              <a:ext cx="5742300" cy="125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5137831" y="3148217"/>
              <a:ext cx="550500" cy="108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1"/>
          <p:cNvSpPr txBox="1"/>
          <p:nvPr>
            <p:ph hasCustomPrompt="1" type="title"/>
          </p:nvPr>
        </p:nvSpPr>
        <p:spPr>
          <a:xfrm>
            <a:off x="970375" y="718625"/>
            <a:ext cx="5406000" cy="18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11"/>
          <p:cNvSpPr txBox="1"/>
          <p:nvPr>
            <p:ph idx="1" type="body"/>
          </p:nvPr>
        </p:nvSpPr>
        <p:spPr>
          <a:xfrm>
            <a:off x="970375" y="2525100"/>
            <a:ext cx="54060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23" name="Google Shape;123;p11"/>
          <p:cNvGrpSpPr/>
          <p:nvPr/>
        </p:nvGrpSpPr>
        <p:grpSpPr>
          <a:xfrm>
            <a:off x="486700" y="3803775"/>
            <a:ext cx="395150" cy="409000"/>
            <a:chOff x="853575" y="798125"/>
            <a:chExt cx="395150" cy="409000"/>
          </a:xfrm>
        </p:grpSpPr>
        <p:sp>
          <p:nvSpPr>
            <p:cNvPr id="124" name="Google Shape;124;p11"/>
            <p:cNvSpPr/>
            <p:nvPr/>
          </p:nvSpPr>
          <p:spPr>
            <a:xfrm>
              <a:off x="1079525" y="798125"/>
              <a:ext cx="169200" cy="169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853575" y="8966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Google Shape;126;p11"/>
          <p:cNvGrpSpPr/>
          <p:nvPr/>
        </p:nvGrpSpPr>
        <p:grpSpPr>
          <a:xfrm>
            <a:off x="8233200" y="3155550"/>
            <a:ext cx="550350" cy="704475"/>
            <a:chOff x="8233200" y="3155550"/>
            <a:chExt cx="550350" cy="704475"/>
          </a:xfrm>
        </p:grpSpPr>
        <p:sp>
          <p:nvSpPr>
            <p:cNvPr id="127" name="Google Shape;127;p11"/>
            <p:cNvSpPr/>
            <p:nvPr/>
          </p:nvSpPr>
          <p:spPr>
            <a:xfrm>
              <a:off x="8473050" y="3155550"/>
              <a:ext cx="310500" cy="310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8233200" y="35495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1"/>
          <p:cNvSpPr/>
          <p:nvPr/>
        </p:nvSpPr>
        <p:spPr>
          <a:xfrm>
            <a:off x="6963850" y="156075"/>
            <a:ext cx="169200" cy="16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"/>
          <p:cNvSpPr/>
          <p:nvPr/>
        </p:nvSpPr>
        <p:spPr>
          <a:xfrm>
            <a:off x="4120400" y="4491050"/>
            <a:ext cx="225900" cy="225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1"/>
          <p:cNvSpPr/>
          <p:nvPr/>
        </p:nvSpPr>
        <p:spPr>
          <a:xfrm>
            <a:off x="357150" y="271350"/>
            <a:ext cx="310500" cy="310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/>
          <p:nvPr/>
        </p:nvSpPr>
        <p:spPr>
          <a:xfrm>
            <a:off x="5330550" y="1416075"/>
            <a:ext cx="3054300" cy="1073700"/>
          </a:xfrm>
          <a:prstGeom prst="roundRect">
            <a:avLst>
              <a:gd fmla="val 52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759150" y="3083975"/>
            <a:ext cx="3054300" cy="1073700"/>
          </a:xfrm>
          <a:prstGeom prst="roundRect">
            <a:avLst>
              <a:gd fmla="val 52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759150" y="1416075"/>
            <a:ext cx="3054300" cy="1073700"/>
          </a:xfrm>
          <a:prstGeom prst="roundRect">
            <a:avLst>
              <a:gd fmla="val 52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5330550" y="3083975"/>
            <a:ext cx="3054300" cy="1073700"/>
          </a:xfrm>
          <a:prstGeom prst="roundRect">
            <a:avLst>
              <a:gd fmla="val 52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" name="Google Shape;139;p13"/>
          <p:cNvSpPr txBox="1"/>
          <p:nvPr>
            <p:ph idx="2" type="title"/>
          </p:nvPr>
        </p:nvSpPr>
        <p:spPr>
          <a:xfrm>
            <a:off x="794275" y="1484100"/>
            <a:ext cx="21792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0" name="Google Shape;140;p13"/>
          <p:cNvSpPr txBox="1"/>
          <p:nvPr>
            <p:ph idx="1" type="subTitle"/>
          </p:nvPr>
        </p:nvSpPr>
        <p:spPr>
          <a:xfrm>
            <a:off x="794275" y="1828876"/>
            <a:ext cx="217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3"/>
          <p:cNvSpPr txBox="1"/>
          <p:nvPr>
            <p:ph hasCustomPrompt="1" idx="3" type="title"/>
          </p:nvPr>
        </p:nvSpPr>
        <p:spPr>
          <a:xfrm>
            <a:off x="2973400" y="1536299"/>
            <a:ext cx="840000" cy="9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/>
          <p:nvPr>
            <p:ph idx="4" type="title"/>
          </p:nvPr>
        </p:nvSpPr>
        <p:spPr>
          <a:xfrm>
            <a:off x="794275" y="3152000"/>
            <a:ext cx="21792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3" name="Google Shape;143;p13"/>
          <p:cNvSpPr txBox="1"/>
          <p:nvPr>
            <p:ph idx="5" type="subTitle"/>
          </p:nvPr>
        </p:nvSpPr>
        <p:spPr>
          <a:xfrm>
            <a:off x="794275" y="3496775"/>
            <a:ext cx="217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3"/>
          <p:cNvSpPr txBox="1"/>
          <p:nvPr>
            <p:ph hasCustomPrompt="1" idx="6" type="title"/>
          </p:nvPr>
        </p:nvSpPr>
        <p:spPr>
          <a:xfrm>
            <a:off x="2973400" y="3211211"/>
            <a:ext cx="840000" cy="9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5" name="Google Shape;145;p13"/>
          <p:cNvSpPr txBox="1"/>
          <p:nvPr>
            <p:ph idx="7" type="title"/>
          </p:nvPr>
        </p:nvSpPr>
        <p:spPr>
          <a:xfrm flipH="1">
            <a:off x="6170600" y="1484100"/>
            <a:ext cx="21792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6" name="Google Shape;146;p13"/>
          <p:cNvSpPr txBox="1"/>
          <p:nvPr>
            <p:ph idx="8" type="subTitle"/>
          </p:nvPr>
        </p:nvSpPr>
        <p:spPr>
          <a:xfrm flipH="1">
            <a:off x="6170600" y="1828876"/>
            <a:ext cx="217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3"/>
          <p:cNvSpPr txBox="1"/>
          <p:nvPr>
            <p:ph hasCustomPrompt="1" idx="9" type="title"/>
          </p:nvPr>
        </p:nvSpPr>
        <p:spPr>
          <a:xfrm flipH="1">
            <a:off x="5330600" y="1536299"/>
            <a:ext cx="840000" cy="9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/>
          <p:nvPr>
            <p:ph idx="13" type="title"/>
          </p:nvPr>
        </p:nvSpPr>
        <p:spPr>
          <a:xfrm flipH="1">
            <a:off x="6170600" y="3152000"/>
            <a:ext cx="21792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9" name="Google Shape;149;p13"/>
          <p:cNvSpPr txBox="1"/>
          <p:nvPr>
            <p:ph idx="14" type="subTitle"/>
          </p:nvPr>
        </p:nvSpPr>
        <p:spPr>
          <a:xfrm flipH="1">
            <a:off x="6170600" y="3496775"/>
            <a:ext cx="217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3"/>
          <p:cNvSpPr txBox="1"/>
          <p:nvPr>
            <p:ph hasCustomPrompt="1" idx="15" type="title"/>
          </p:nvPr>
        </p:nvSpPr>
        <p:spPr>
          <a:xfrm flipH="1">
            <a:off x="5330600" y="3211211"/>
            <a:ext cx="840000" cy="9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51" name="Google Shape;151;p13"/>
          <p:cNvGrpSpPr/>
          <p:nvPr/>
        </p:nvGrpSpPr>
        <p:grpSpPr>
          <a:xfrm>
            <a:off x="8558225" y="657025"/>
            <a:ext cx="395150" cy="409000"/>
            <a:chOff x="853575" y="798125"/>
            <a:chExt cx="395150" cy="409000"/>
          </a:xfrm>
        </p:grpSpPr>
        <p:sp>
          <p:nvSpPr>
            <p:cNvPr id="152" name="Google Shape;152;p13"/>
            <p:cNvSpPr/>
            <p:nvPr/>
          </p:nvSpPr>
          <p:spPr>
            <a:xfrm>
              <a:off x="1079525" y="798125"/>
              <a:ext cx="169200" cy="169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853575" y="8966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3"/>
          <p:cNvSpPr/>
          <p:nvPr/>
        </p:nvSpPr>
        <p:spPr>
          <a:xfrm>
            <a:off x="133375" y="2132500"/>
            <a:ext cx="310500" cy="310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"/>
          <p:cNvSpPr/>
          <p:nvPr/>
        </p:nvSpPr>
        <p:spPr>
          <a:xfrm>
            <a:off x="3316100" y="137300"/>
            <a:ext cx="225900" cy="225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"/>
          <p:cNvSpPr/>
          <p:nvPr/>
        </p:nvSpPr>
        <p:spPr>
          <a:xfrm>
            <a:off x="5442925" y="4678475"/>
            <a:ext cx="310500" cy="310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"/>
          <p:cNvSpPr/>
          <p:nvPr/>
        </p:nvSpPr>
        <p:spPr>
          <a:xfrm>
            <a:off x="2405975" y="4636350"/>
            <a:ext cx="169200" cy="16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/>
          <p:nvPr/>
        </p:nvSpPr>
        <p:spPr>
          <a:xfrm>
            <a:off x="5123525" y="2831533"/>
            <a:ext cx="2612400" cy="1595700"/>
          </a:xfrm>
          <a:prstGeom prst="roundRect">
            <a:avLst>
              <a:gd fmla="val 52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1481125" y="2821975"/>
            <a:ext cx="2612400" cy="1595700"/>
          </a:xfrm>
          <a:prstGeom prst="roundRect">
            <a:avLst>
              <a:gd fmla="val 52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" name="Google Shape;162;p14"/>
          <p:cNvSpPr txBox="1"/>
          <p:nvPr>
            <p:ph idx="2" type="title"/>
          </p:nvPr>
        </p:nvSpPr>
        <p:spPr>
          <a:xfrm>
            <a:off x="1634275" y="3411100"/>
            <a:ext cx="23061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3" name="Google Shape;163;p14"/>
          <p:cNvSpPr txBox="1"/>
          <p:nvPr>
            <p:ph idx="1" type="subTitle"/>
          </p:nvPr>
        </p:nvSpPr>
        <p:spPr>
          <a:xfrm>
            <a:off x="1634275" y="3760625"/>
            <a:ext cx="230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4"/>
          <p:cNvSpPr txBox="1"/>
          <p:nvPr>
            <p:ph hasCustomPrompt="1" idx="3" type="title"/>
          </p:nvPr>
        </p:nvSpPr>
        <p:spPr>
          <a:xfrm>
            <a:off x="1634275" y="2946851"/>
            <a:ext cx="2306100" cy="4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5" name="Google Shape;165;p14"/>
          <p:cNvSpPr txBox="1"/>
          <p:nvPr>
            <p:ph idx="4" type="title"/>
          </p:nvPr>
        </p:nvSpPr>
        <p:spPr>
          <a:xfrm>
            <a:off x="5276663" y="3411100"/>
            <a:ext cx="23061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6" name="Google Shape;166;p14"/>
          <p:cNvSpPr txBox="1"/>
          <p:nvPr>
            <p:ph idx="5" type="subTitle"/>
          </p:nvPr>
        </p:nvSpPr>
        <p:spPr>
          <a:xfrm>
            <a:off x="5276675" y="3760625"/>
            <a:ext cx="230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4"/>
          <p:cNvSpPr txBox="1"/>
          <p:nvPr>
            <p:ph hasCustomPrompt="1" idx="6" type="title"/>
          </p:nvPr>
        </p:nvSpPr>
        <p:spPr>
          <a:xfrm>
            <a:off x="5276675" y="2946851"/>
            <a:ext cx="2306100" cy="4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68" name="Google Shape;168;p14"/>
          <p:cNvGrpSpPr/>
          <p:nvPr/>
        </p:nvGrpSpPr>
        <p:grpSpPr>
          <a:xfrm>
            <a:off x="7969750" y="88250"/>
            <a:ext cx="395150" cy="409000"/>
            <a:chOff x="853575" y="798125"/>
            <a:chExt cx="395150" cy="409000"/>
          </a:xfrm>
        </p:grpSpPr>
        <p:sp>
          <p:nvSpPr>
            <p:cNvPr id="169" name="Google Shape;169;p14"/>
            <p:cNvSpPr/>
            <p:nvPr/>
          </p:nvSpPr>
          <p:spPr>
            <a:xfrm>
              <a:off x="1079525" y="798125"/>
              <a:ext cx="169200" cy="169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853575" y="8966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14"/>
          <p:cNvSpPr/>
          <p:nvPr/>
        </p:nvSpPr>
        <p:spPr>
          <a:xfrm>
            <a:off x="240125" y="4171950"/>
            <a:ext cx="310500" cy="310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"/>
          <p:cNvSpPr/>
          <p:nvPr/>
        </p:nvSpPr>
        <p:spPr>
          <a:xfrm>
            <a:off x="381425" y="313600"/>
            <a:ext cx="169200" cy="16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"/>
          <p:cNvSpPr/>
          <p:nvPr/>
        </p:nvSpPr>
        <p:spPr>
          <a:xfrm>
            <a:off x="8760800" y="2596600"/>
            <a:ext cx="225900" cy="225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" name="Google Shape;174;p14"/>
          <p:cNvGrpSpPr/>
          <p:nvPr/>
        </p:nvGrpSpPr>
        <p:grpSpPr>
          <a:xfrm>
            <a:off x="4281437" y="4520587"/>
            <a:ext cx="452113" cy="578726"/>
            <a:chOff x="8233200" y="3155550"/>
            <a:chExt cx="550350" cy="704475"/>
          </a:xfrm>
        </p:grpSpPr>
        <p:sp>
          <p:nvSpPr>
            <p:cNvPr id="175" name="Google Shape;175;p14"/>
            <p:cNvSpPr/>
            <p:nvPr/>
          </p:nvSpPr>
          <p:spPr>
            <a:xfrm>
              <a:off x="8473050" y="3155550"/>
              <a:ext cx="310500" cy="310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33200" y="35495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6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/>
          <p:nvPr/>
        </p:nvSpPr>
        <p:spPr>
          <a:xfrm>
            <a:off x="1407225" y="3193375"/>
            <a:ext cx="2727300" cy="1080600"/>
          </a:xfrm>
          <a:prstGeom prst="roundRect">
            <a:avLst>
              <a:gd fmla="val 52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5009475" y="3193375"/>
            <a:ext cx="2727300" cy="1080600"/>
          </a:xfrm>
          <a:prstGeom prst="roundRect">
            <a:avLst>
              <a:gd fmla="val 52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1" name="Google Shape;181;p15"/>
          <p:cNvSpPr txBox="1"/>
          <p:nvPr>
            <p:ph idx="2" type="title"/>
          </p:nvPr>
        </p:nvSpPr>
        <p:spPr>
          <a:xfrm>
            <a:off x="1509963" y="3258700"/>
            <a:ext cx="25218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2" name="Google Shape;182;p15"/>
          <p:cNvSpPr txBox="1"/>
          <p:nvPr>
            <p:ph idx="1" type="subTitle"/>
          </p:nvPr>
        </p:nvSpPr>
        <p:spPr>
          <a:xfrm>
            <a:off x="1509975" y="3611476"/>
            <a:ext cx="252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5"/>
          <p:cNvSpPr txBox="1"/>
          <p:nvPr>
            <p:ph idx="3" type="title"/>
          </p:nvPr>
        </p:nvSpPr>
        <p:spPr>
          <a:xfrm>
            <a:off x="5112230" y="3258700"/>
            <a:ext cx="25218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4" name="Google Shape;184;p15"/>
          <p:cNvSpPr txBox="1"/>
          <p:nvPr>
            <p:ph idx="4" type="subTitle"/>
          </p:nvPr>
        </p:nvSpPr>
        <p:spPr>
          <a:xfrm>
            <a:off x="5112247" y="3611476"/>
            <a:ext cx="252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5" name="Google Shape;185;p15"/>
          <p:cNvGrpSpPr/>
          <p:nvPr/>
        </p:nvGrpSpPr>
        <p:grpSpPr>
          <a:xfrm>
            <a:off x="2456250" y="4593800"/>
            <a:ext cx="395150" cy="409000"/>
            <a:chOff x="853575" y="798125"/>
            <a:chExt cx="395150" cy="409000"/>
          </a:xfrm>
        </p:grpSpPr>
        <p:sp>
          <p:nvSpPr>
            <p:cNvPr id="186" name="Google Shape;186;p15"/>
            <p:cNvSpPr/>
            <p:nvPr/>
          </p:nvSpPr>
          <p:spPr>
            <a:xfrm>
              <a:off x="1079525" y="798125"/>
              <a:ext cx="169200" cy="169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853575" y="8966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15"/>
          <p:cNvGrpSpPr/>
          <p:nvPr/>
        </p:nvGrpSpPr>
        <p:grpSpPr>
          <a:xfrm>
            <a:off x="8430775" y="3513138"/>
            <a:ext cx="550350" cy="704475"/>
            <a:chOff x="8233200" y="3155550"/>
            <a:chExt cx="550350" cy="704475"/>
          </a:xfrm>
        </p:grpSpPr>
        <p:sp>
          <p:nvSpPr>
            <p:cNvPr id="189" name="Google Shape;189;p15"/>
            <p:cNvSpPr/>
            <p:nvPr/>
          </p:nvSpPr>
          <p:spPr>
            <a:xfrm>
              <a:off x="8473050" y="3155550"/>
              <a:ext cx="310500" cy="310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8233200" y="35495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15"/>
          <p:cNvSpPr/>
          <p:nvPr/>
        </p:nvSpPr>
        <p:spPr>
          <a:xfrm>
            <a:off x="7464825" y="226000"/>
            <a:ext cx="169200" cy="16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"/>
          <p:cNvSpPr/>
          <p:nvPr/>
        </p:nvSpPr>
        <p:spPr>
          <a:xfrm>
            <a:off x="6721900" y="4692425"/>
            <a:ext cx="225900" cy="225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172775" y="1293925"/>
            <a:ext cx="310500" cy="310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6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/>
          <p:nvPr/>
        </p:nvSpPr>
        <p:spPr>
          <a:xfrm>
            <a:off x="4225500" y="1414950"/>
            <a:ext cx="3659100" cy="1290000"/>
          </a:xfrm>
          <a:prstGeom prst="roundRect">
            <a:avLst>
              <a:gd fmla="val 52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"/>
          <p:cNvSpPr/>
          <p:nvPr/>
        </p:nvSpPr>
        <p:spPr>
          <a:xfrm>
            <a:off x="4225500" y="3077250"/>
            <a:ext cx="3659100" cy="1290000"/>
          </a:xfrm>
          <a:prstGeom prst="roundRect">
            <a:avLst>
              <a:gd fmla="val 52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8" name="Google Shape;198;p16"/>
          <p:cNvSpPr txBox="1"/>
          <p:nvPr>
            <p:ph idx="2" type="title"/>
          </p:nvPr>
        </p:nvSpPr>
        <p:spPr>
          <a:xfrm>
            <a:off x="4397124" y="1480700"/>
            <a:ext cx="33159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9" name="Google Shape;199;p16"/>
          <p:cNvSpPr txBox="1"/>
          <p:nvPr>
            <p:ph idx="1" type="subTitle"/>
          </p:nvPr>
        </p:nvSpPr>
        <p:spPr>
          <a:xfrm>
            <a:off x="4397125" y="1829974"/>
            <a:ext cx="33159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6"/>
          <p:cNvSpPr txBox="1"/>
          <p:nvPr>
            <p:ph idx="3" type="title"/>
          </p:nvPr>
        </p:nvSpPr>
        <p:spPr>
          <a:xfrm>
            <a:off x="4397162" y="3142975"/>
            <a:ext cx="33159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1" name="Google Shape;201;p16"/>
          <p:cNvSpPr txBox="1"/>
          <p:nvPr>
            <p:ph idx="4" type="subTitle"/>
          </p:nvPr>
        </p:nvSpPr>
        <p:spPr>
          <a:xfrm>
            <a:off x="4397200" y="3492249"/>
            <a:ext cx="33159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2" name="Google Shape;202;p16"/>
          <p:cNvGrpSpPr/>
          <p:nvPr/>
        </p:nvGrpSpPr>
        <p:grpSpPr>
          <a:xfrm flipH="1">
            <a:off x="133550" y="3819900"/>
            <a:ext cx="395150" cy="409000"/>
            <a:chOff x="853575" y="798125"/>
            <a:chExt cx="395150" cy="409000"/>
          </a:xfrm>
        </p:grpSpPr>
        <p:sp>
          <p:nvSpPr>
            <p:cNvPr id="203" name="Google Shape;203;p16"/>
            <p:cNvSpPr/>
            <p:nvPr/>
          </p:nvSpPr>
          <p:spPr>
            <a:xfrm>
              <a:off x="1079525" y="798125"/>
              <a:ext cx="169200" cy="169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853575" y="8966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16"/>
          <p:cNvGrpSpPr/>
          <p:nvPr/>
        </p:nvGrpSpPr>
        <p:grpSpPr>
          <a:xfrm flipH="1">
            <a:off x="8430775" y="827400"/>
            <a:ext cx="550350" cy="704475"/>
            <a:chOff x="8233200" y="3155550"/>
            <a:chExt cx="550350" cy="704475"/>
          </a:xfrm>
        </p:grpSpPr>
        <p:sp>
          <p:nvSpPr>
            <p:cNvPr id="206" name="Google Shape;206;p16"/>
            <p:cNvSpPr/>
            <p:nvPr/>
          </p:nvSpPr>
          <p:spPr>
            <a:xfrm>
              <a:off x="8473050" y="3155550"/>
              <a:ext cx="310500" cy="310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8233200" y="35495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16"/>
          <p:cNvSpPr/>
          <p:nvPr/>
        </p:nvSpPr>
        <p:spPr>
          <a:xfrm flipH="1">
            <a:off x="1638700" y="221800"/>
            <a:ext cx="169200" cy="16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6"/>
          <p:cNvSpPr/>
          <p:nvPr/>
        </p:nvSpPr>
        <p:spPr>
          <a:xfrm flipH="1">
            <a:off x="7089975" y="271350"/>
            <a:ext cx="225900" cy="225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6"/>
          <p:cNvSpPr/>
          <p:nvPr/>
        </p:nvSpPr>
        <p:spPr>
          <a:xfrm flipH="1">
            <a:off x="3976850" y="4739550"/>
            <a:ext cx="310500" cy="310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/>
          <p:nvPr/>
        </p:nvSpPr>
        <p:spPr>
          <a:xfrm>
            <a:off x="5940100" y="2150850"/>
            <a:ext cx="2407200" cy="1613700"/>
          </a:xfrm>
          <a:prstGeom prst="roundRect">
            <a:avLst>
              <a:gd fmla="val 52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3368400" y="2150850"/>
            <a:ext cx="2407200" cy="1613700"/>
          </a:xfrm>
          <a:prstGeom prst="roundRect">
            <a:avLst>
              <a:gd fmla="val 52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796700" y="2150850"/>
            <a:ext cx="2407200" cy="1613700"/>
          </a:xfrm>
          <a:prstGeom prst="roundRect">
            <a:avLst>
              <a:gd fmla="val 52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6" name="Google Shape;216;p17"/>
          <p:cNvSpPr txBox="1"/>
          <p:nvPr>
            <p:ph idx="2" type="title"/>
          </p:nvPr>
        </p:nvSpPr>
        <p:spPr>
          <a:xfrm>
            <a:off x="847200" y="2769963"/>
            <a:ext cx="23061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7" name="Google Shape;217;p17"/>
          <p:cNvSpPr txBox="1"/>
          <p:nvPr>
            <p:ph idx="1" type="subTitle"/>
          </p:nvPr>
        </p:nvSpPr>
        <p:spPr>
          <a:xfrm>
            <a:off x="847200" y="3106402"/>
            <a:ext cx="2306100" cy="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17"/>
          <p:cNvSpPr txBox="1"/>
          <p:nvPr>
            <p:ph idx="3" type="title"/>
          </p:nvPr>
        </p:nvSpPr>
        <p:spPr>
          <a:xfrm>
            <a:off x="3418950" y="2769963"/>
            <a:ext cx="23061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9" name="Google Shape;219;p17"/>
          <p:cNvSpPr txBox="1"/>
          <p:nvPr>
            <p:ph idx="4" type="subTitle"/>
          </p:nvPr>
        </p:nvSpPr>
        <p:spPr>
          <a:xfrm>
            <a:off x="3418950" y="3106402"/>
            <a:ext cx="2306100" cy="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5" type="title"/>
          </p:nvPr>
        </p:nvSpPr>
        <p:spPr>
          <a:xfrm>
            <a:off x="5990700" y="2769963"/>
            <a:ext cx="23061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21" name="Google Shape;221;p17"/>
          <p:cNvSpPr txBox="1"/>
          <p:nvPr>
            <p:ph idx="6" type="subTitle"/>
          </p:nvPr>
        </p:nvSpPr>
        <p:spPr>
          <a:xfrm>
            <a:off x="5990700" y="3106402"/>
            <a:ext cx="2306100" cy="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2" name="Google Shape;222;p17"/>
          <p:cNvGrpSpPr/>
          <p:nvPr/>
        </p:nvGrpSpPr>
        <p:grpSpPr>
          <a:xfrm>
            <a:off x="4374438" y="4604000"/>
            <a:ext cx="395150" cy="409000"/>
            <a:chOff x="853575" y="798125"/>
            <a:chExt cx="395150" cy="409000"/>
          </a:xfrm>
        </p:grpSpPr>
        <p:sp>
          <p:nvSpPr>
            <p:cNvPr id="223" name="Google Shape;223;p17"/>
            <p:cNvSpPr/>
            <p:nvPr/>
          </p:nvSpPr>
          <p:spPr>
            <a:xfrm>
              <a:off x="1079525" y="798125"/>
              <a:ext cx="169200" cy="169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853575" y="8966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17"/>
          <p:cNvGrpSpPr/>
          <p:nvPr/>
        </p:nvGrpSpPr>
        <p:grpSpPr>
          <a:xfrm>
            <a:off x="71100" y="798925"/>
            <a:ext cx="550350" cy="704475"/>
            <a:chOff x="8233200" y="3155550"/>
            <a:chExt cx="550350" cy="704475"/>
          </a:xfrm>
        </p:grpSpPr>
        <p:sp>
          <p:nvSpPr>
            <p:cNvPr id="226" name="Google Shape;226;p17"/>
            <p:cNvSpPr/>
            <p:nvPr/>
          </p:nvSpPr>
          <p:spPr>
            <a:xfrm>
              <a:off x="8473050" y="3155550"/>
              <a:ext cx="310500" cy="310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8233200" y="35495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17"/>
          <p:cNvSpPr/>
          <p:nvPr/>
        </p:nvSpPr>
        <p:spPr>
          <a:xfrm>
            <a:off x="796700" y="4653250"/>
            <a:ext cx="310500" cy="310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7"/>
          <p:cNvSpPr/>
          <p:nvPr/>
        </p:nvSpPr>
        <p:spPr>
          <a:xfrm>
            <a:off x="8783550" y="1295375"/>
            <a:ext cx="169200" cy="16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"/>
          <p:cNvSpPr/>
          <p:nvPr/>
        </p:nvSpPr>
        <p:spPr>
          <a:xfrm>
            <a:off x="7383900" y="132325"/>
            <a:ext cx="225900" cy="225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_2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/>
          <p:nvPr/>
        </p:nvSpPr>
        <p:spPr>
          <a:xfrm>
            <a:off x="2181463" y="3525900"/>
            <a:ext cx="3032100" cy="1041300"/>
          </a:xfrm>
          <a:prstGeom prst="roundRect">
            <a:avLst>
              <a:gd fmla="val 52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2181463" y="2393675"/>
            <a:ext cx="3032100" cy="1041300"/>
          </a:xfrm>
          <a:prstGeom prst="roundRect">
            <a:avLst>
              <a:gd fmla="val 52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2181463" y="1265750"/>
            <a:ext cx="3032100" cy="1041300"/>
          </a:xfrm>
          <a:prstGeom prst="roundRect">
            <a:avLst>
              <a:gd fmla="val 52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6" name="Google Shape;236;p18"/>
          <p:cNvSpPr txBox="1"/>
          <p:nvPr>
            <p:ph idx="2" type="title"/>
          </p:nvPr>
        </p:nvSpPr>
        <p:spPr>
          <a:xfrm>
            <a:off x="2252188" y="1265750"/>
            <a:ext cx="28905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7" name="Google Shape;237;p18"/>
          <p:cNvSpPr txBox="1"/>
          <p:nvPr>
            <p:ph idx="1" type="subTitle"/>
          </p:nvPr>
        </p:nvSpPr>
        <p:spPr>
          <a:xfrm>
            <a:off x="2252183" y="1657350"/>
            <a:ext cx="2890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8"/>
          <p:cNvSpPr txBox="1"/>
          <p:nvPr>
            <p:ph idx="3" type="title"/>
          </p:nvPr>
        </p:nvSpPr>
        <p:spPr>
          <a:xfrm>
            <a:off x="2252188" y="2392693"/>
            <a:ext cx="28905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9" name="Google Shape;239;p18"/>
          <p:cNvSpPr txBox="1"/>
          <p:nvPr>
            <p:ph idx="4" type="subTitle"/>
          </p:nvPr>
        </p:nvSpPr>
        <p:spPr>
          <a:xfrm>
            <a:off x="2252183" y="2784302"/>
            <a:ext cx="2890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8"/>
          <p:cNvSpPr txBox="1"/>
          <p:nvPr>
            <p:ph idx="5" type="title"/>
          </p:nvPr>
        </p:nvSpPr>
        <p:spPr>
          <a:xfrm>
            <a:off x="2252188" y="3521598"/>
            <a:ext cx="28905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1" name="Google Shape;241;p18"/>
          <p:cNvSpPr txBox="1"/>
          <p:nvPr>
            <p:ph idx="6" type="subTitle"/>
          </p:nvPr>
        </p:nvSpPr>
        <p:spPr>
          <a:xfrm>
            <a:off x="2252183" y="3913200"/>
            <a:ext cx="2890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2" name="Google Shape;242;p18"/>
          <p:cNvGrpSpPr/>
          <p:nvPr/>
        </p:nvGrpSpPr>
        <p:grpSpPr>
          <a:xfrm flipH="1">
            <a:off x="8487600" y="1581900"/>
            <a:ext cx="395150" cy="409000"/>
            <a:chOff x="853575" y="798125"/>
            <a:chExt cx="395150" cy="409000"/>
          </a:xfrm>
        </p:grpSpPr>
        <p:sp>
          <p:nvSpPr>
            <p:cNvPr id="243" name="Google Shape;243;p18"/>
            <p:cNvSpPr/>
            <p:nvPr/>
          </p:nvSpPr>
          <p:spPr>
            <a:xfrm>
              <a:off x="1079525" y="798125"/>
              <a:ext cx="169200" cy="169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853575" y="8966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18"/>
          <p:cNvGrpSpPr/>
          <p:nvPr/>
        </p:nvGrpSpPr>
        <p:grpSpPr>
          <a:xfrm flipH="1">
            <a:off x="233625" y="2219500"/>
            <a:ext cx="550350" cy="704475"/>
            <a:chOff x="8233200" y="3155550"/>
            <a:chExt cx="550350" cy="704475"/>
          </a:xfrm>
        </p:grpSpPr>
        <p:sp>
          <p:nvSpPr>
            <p:cNvPr id="246" name="Google Shape;246;p18"/>
            <p:cNvSpPr/>
            <p:nvPr/>
          </p:nvSpPr>
          <p:spPr>
            <a:xfrm>
              <a:off x="8473050" y="3155550"/>
              <a:ext cx="310500" cy="310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8233200" y="35495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18"/>
          <p:cNvSpPr/>
          <p:nvPr/>
        </p:nvSpPr>
        <p:spPr>
          <a:xfrm flipH="1">
            <a:off x="1176700" y="4650075"/>
            <a:ext cx="310500" cy="310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"/>
          <p:cNvSpPr/>
          <p:nvPr/>
        </p:nvSpPr>
        <p:spPr>
          <a:xfrm flipH="1">
            <a:off x="6881500" y="4720725"/>
            <a:ext cx="169200" cy="16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"/>
          <p:cNvSpPr/>
          <p:nvPr/>
        </p:nvSpPr>
        <p:spPr>
          <a:xfrm flipH="1">
            <a:off x="3859575" y="237900"/>
            <a:ext cx="225900" cy="225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"/>
          <p:cNvSpPr/>
          <p:nvPr/>
        </p:nvSpPr>
        <p:spPr>
          <a:xfrm>
            <a:off x="4617900" y="2902450"/>
            <a:ext cx="2689500" cy="1631700"/>
          </a:xfrm>
          <a:prstGeom prst="roundRect">
            <a:avLst>
              <a:gd fmla="val 52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1836525" y="2902450"/>
            <a:ext cx="2689500" cy="1631700"/>
          </a:xfrm>
          <a:prstGeom prst="roundRect">
            <a:avLst>
              <a:gd fmla="val 52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836600" y="1176275"/>
            <a:ext cx="2689500" cy="1631700"/>
          </a:xfrm>
          <a:prstGeom prst="roundRect">
            <a:avLst>
              <a:gd fmla="val 52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4617975" y="1176275"/>
            <a:ext cx="2689500" cy="1631700"/>
          </a:xfrm>
          <a:prstGeom prst="roundRect">
            <a:avLst>
              <a:gd fmla="val 52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7" name="Google Shape;257;p19"/>
          <p:cNvSpPr txBox="1"/>
          <p:nvPr>
            <p:ph idx="2" type="title"/>
          </p:nvPr>
        </p:nvSpPr>
        <p:spPr>
          <a:xfrm>
            <a:off x="1894113" y="1791275"/>
            <a:ext cx="25746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8" name="Google Shape;258;p19"/>
          <p:cNvSpPr txBox="1"/>
          <p:nvPr>
            <p:ph idx="1" type="subTitle"/>
          </p:nvPr>
        </p:nvSpPr>
        <p:spPr>
          <a:xfrm>
            <a:off x="1894113" y="2141736"/>
            <a:ext cx="25746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9"/>
          <p:cNvSpPr txBox="1"/>
          <p:nvPr>
            <p:ph idx="3" type="title"/>
          </p:nvPr>
        </p:nvSpPr>
        <p:spPr>
          <a:xfrm>
            <a:off x="4675382" y="1791275"/>
            <a:ext cx="25746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0" name="Google Shape;260;p19"/>
          <p:cNvSpPr txBox="1"/>
          <p:nvPr>
            <p:ph idx="4" type="subTitle"/>
          </p:nvPr>
        </p:nvSpPr>
        <p:spPr>
          <a:xfrm>
            <a:off x="4675386" y="2141736"/>
            <a:ext cx="25746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19"/>
          <p:cNvSpPr txBox="1"/>
          <p:nvPr>
            <p:ph idx="5" type="title"/>
          </p:nvPr>
        </p:nvSpPr>
        <p:spPr>
          <a:xfrm>
            <a:off x="1894113" y="3510844"/>
            <a:ext cx="25746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2" name="Google Shape;262;p19"/>
          <p:cNvSpPr txBox="1"/>
          <p:nvPr>
            <p:ph idx="6" type="subTitle"/>
          </p:nvPr>
        </p:nvSpPr>
        <p:spPr>
          <a:xfrm>
            <a:off x="1894113" y="3861311"/>
            <a:ext cx="25746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19"/>
          <p:cNvSpPr txBox="1"/>
          <p:nvPr>
            <p:ph idx="7" type="title"/>
          </p:nvPr>
        </p:nvSpPr>
        <p:spPr>
          <a:xfrm>
            <a:off x="4675382" y="3510844"/>
            <a:ext cx="25746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4" name="Google Shape;264;p19"/>
          <p:cNvSpPr txBox="1"/>
          <p:nvPr>
            <p:ph idx="8" type="subTitle"/>
          </p:nvPr>
        </p:nvSpPr>
        <p:spPr>
          <a:xfrm>
            <a:off x="4675384" y="3861311"/>
            <a:ext cx="25746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5" name="Google Shape;265;p19"/>
          <p:cNvGrpSpPr/>
          <p:nvPr/>
        </p:nvGrpSpPr>
        <p:grpSpPr>
          <a:xfrm>
            <a:off x="118775" y="2167575"/>
            <a:ext cx="395150" cy="409000"/>
            <a:chOff x="853575" y="798125"/>
            <a:chExt cx="395150" cy="409000"/>
          </a:xfrm>
        </p:grpSpPr>
        <p:sp>
          <p:nvSpPr>
            <p:cNvPr id="266" name="Google Shape;266;p19"/>
            <p:cNvSpPr/>
            <p:nvPr/>
          </p:nvSpPr>
          <p:spPr>
            <a:xfrm>
              <a:off x="1079525" y="798125"/>
              <a:ext cx="169200" cy="169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853575" y="8966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19"/>
          <p:cNvGrpSpPr/>
          <p:nvPr/>
        </p:nvGrpSpPr>
        <p:grpSpPr>
          <a:xfrm>
            <a:off x="8516600" y="1173600"/>
            <a:ext cx="550350" cy="704475"/>
            <a:chOff x="8233200" y="3155550"/>
            <a:chExt cx="550350" cy="704475"/>
          </a:xfrm>
        </p:grpSpPr>
        <p:sp>
          <p:nvSpPr>
            <p:cNvPr id="269" name="Google Shape;269;p19"/>
            <p:cNvSpPr/>
            <p:nvPr/>
          </p:nvSpPr>
          <p:spPr>
            <a:xfrm>
              <a:off x="8473050" y="3155550"/>
              <a:ext cx="310500" cy="310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8233200" y="35495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" name="Google Shape;271;p19"/>
          <p:cNvSpPr/>
          <p:nvPr/>
        </p:nvSpPr>
        <p:spPr>
          <a:xfrm>
            <a:off x="3548000" y="172050"/>
            <a:ext cx="225900" cy="225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1769300" y="4659225"/>
            <a:ext cx="310500" cy="310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6579650" y="4764125"/>
            <a:ext cx="169200" cy="16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_1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1041674" y="1129300"/>
            <a:ext cx="2306100" cy="1696800"/>
          </a:xfrm>
          <a:prstGeom prst="roundRect">
            <a:avLst>
              <a:gd fmla="val 52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5796226" y="1129300"/>
            <a:ext cx="2306100" cy="1696800"/>
          </a:xfrm>
          <a:prstGeom prst="roundRect">
            <a:avLst>
              <a:gd fmla="val 52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5796226" y="2907325"/>
            <a:ext cx="2306100" cy="1696800"/>
          </a:xfrm>
          <a:prstGeom prst="roundRect">
            <a:avLst>
              <a:gd fmla="val 52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3418949" y="2907200"/>
            <a:ext cx="2306100" cy="1696800"/>
          </a:xfrm>
          <a:prstGeom prst="roundRect">
            <a:avLst>
              <a:gd fmla="val 52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3418949" y="1129300"/>
            <a:ext cx="2306100" cy="1696800"/>
          </a:xfrm>
          <a:prstGeom prst="roundRect">
            <a:avLst>
              <a:gd fmla="val 52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/>
          <p:nvPr/>
        </p:nvSpPr>
        <p:spPr>
          <a:xfrm>
            <a:off x="1041674" y="2907200"/>
            <a:ext cx="2306100" cy="1696800"/>
          </a:xfrm>
          <a:prstGeom prst="roundRect">
            <a:avLst>
              <a:gd fmla="val 52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2" name="Google Shape;282;p20"/>
          <p:cNvSpPr txBox="1"/>
          <p:nvPr>
            <p:ph idx="2" type="title"/>
          </p:nvPr>
        </p:nvSpPr>
        <p:spPr>
          <a:xfrm>
            <a:off x="1041674" y="1756257"/>
            <a:ext cx="23061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83" name="Google Shape;283;p20"/>
          <p:cNvSpPr txBox="1"/>
          <p:nvPr>
            <p:ph idx="1" type="subTitle"/>
          </p:nvPr>
        </p:nvSpPr>
        <p:spPr>
          <a:xfrm>
            <a:off x="1041674" y="2161883"/>
            <a:ext cx="23061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20"/>
          <p:cNvSpPr txBox="1"/>
          <p:nvPr>
            <p:ph idx="3" type="title"/>
          </p:nvPr>
        </p:nvSpPr>
        <p:spPr>
          <a:xfrm>
            <a:off x="3418949" y="1756257"/>
            <a:ext cx="23061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85" name="Google Shape;285;p20"/>
          <p:cNvSpPr txBox="1"/>
          <p:nvPr>
            <p:ph idx="4" type="subTitle"/>
          </p:nvPr>
        </p:nvSpPr>
        <p:spPr>
          <a:xfrm>
            <a:off x="3418949" y="2161883"/>
            <a:ext cx="23061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20"/>
          <p:cNvSpPr txBox="1"/>
          <p:nvPr>
            <p:ph idx="5" type="title"/>
          </p:nvPr>
        </p:nvSpPr>
        <p:spPr>
          <a:xfrm>
            <a:off x="1041674" y="3531336"/>
            <a:ext cx="23061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87" name="Google Shape;287;p20"/>
          <p:cNvSpPr txBox="1"/>
          <p:nvPr>
            <p:ph idx="6" type="subTitle"/>
          </p:nvPr>
        </p:nvSpPr>
        <p:spPr>
          <a:xfrm>
            <a:off x="1041674" y="3936962"/>
            <a:ext cx="23061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0"/>
          <p:cNvSpPr txBox="1"/>
          <p:nvPr>
            <p:ph idx="7" type="title"/>
          </p:nvPr>
        </p:nvSpPr>
        <p:spPr>
          <a:xfrm>
            <a:off x="3418949" y="3531336"/>
            <a:ext cx="23061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89" name="Google Shape;289;p20"/>
          <p:cNvSpPr txBox="1"/>
          <p:nvPr>
            <p:ph idx="8" type="subTitle"/>
          </p:nvPr>
        </p:nvSpPr>
        <p:spPr>
          <a:xfrm>
            <a:off x="3418949" y="3936962"/>
            <a:ext cx="23061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0"/>
          <p:cNvSpPr txBox="1"/>
          <p:nvPr>
            <p:ph idx="9" type="title"/>
          </p:nvPr>
        </p:nvSpPr>
        <p:spPr>
          <a:xfrm>
            <a:off x="5796226" y="1756257"/>
            <a:ext cx="23061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91" name="Google Shape;291;p20"/>
          <p:cNvSpPr txBox="1"/>
          <p:nvPr>
            <p:ph idx="13" type="subTitle"/>
          </p:nvPr>
        </p:nvSpPr>
        <p:spPr>
          <a:xfrm>
            <a:off x="5796226" y="2161883"/>
            <a:ext cx="23061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0"/>
          <p:cNvSpPr txBox="1"/>
          <p:nvPr>
            <p:ph idx="14" type="title"/>
          </p:nvPr>
        </p:nvSpPr>
        <p:spPr>
          <a:xfrm>
            <a:off x="5796226" y="3531336"/>
            <a:ext cx="23061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93" name="Google Shape;293;p20"/>
          <p:cNvSpPr txBox="1"/>
          <p:nvPr>
            <p:ph idx="15" type="subTitle"/>
          </p:nvPr>
        </p:nvSpPr>
        <p:spPr>
          <a:xfrm>
            <a:off x="5796226" y="3936962"/>
            <a:ext cx="23061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4" name="Google Shape;294;p20"/>
          <p:cNvGrpSpPr/>
          <p:nvPr/>
        </p:nvGrpSpPr>
        <p:grpSpPr>
          <a:xfrm>
            <a:off x="98950" y="1472000"/>
            <a:ext cx="395150" cy="409000"/>
            <a:chOff x="853575" y="798125"/>
            <a:chExt cx="395150" cy="409000"/>
          </a:xfrm>
        </p:grpSpPr>
        <p:sp>
          <p:nvSpPr>
            <p:cNvPr id="295" name="Google Shape;295;p20"/>
            <p:cNvSpPr/>
            <p:nvPr/>
          </p:nvSpPr>
          <p:spPr>
            <a:xfrm>
              <a:off x="1079525" y="798125"/>
              <a:ext cx="169200" cy="169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853575" y="8966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20"/>
          <p:cNvGrpSpPr/>
          <p:nvPr/>
        </p:nvGrpSpPr>
        <p:grpSpPr>
          <a:xfrm>
            <a:off x="8529100" y="2963050"/>
            <a:ext cx="550350" cy="704475"/>
            <a:chOff x="8233200" y="3155550"/>
            <a:chExt cx="550350" cy="704475"/>
          </a:xfrm>
        </p:grpSpPr>
        <p:sp>
          <p:nvSpPr>
            <p:cNvPr id="298" name="Google Shape;298;p20"/>
            <p:cNvSpPr/>
            <p:nvPr/>
          </p:nvSpPr>
          <p:spPr>
            <a:xfrm>
              <a:off x="8473050" y="3155550"/>
              <a:ext cx="310500" cy="310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8233200" y="35495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20"/>
          <p:cNvSpPr/>
          <p:nvPr/>
        </p:nvSpPr>
        <p:spPr>
          <a:xfrm>
            <a:off x="2183175" y="156800"/>
            <a:ext cx="169200" cy="16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3907450" y="4703925"/>
            <a:ext cx="310500" cy="310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"/>
          <p:cNvSpPr/>
          <p:nvPr/>
        </p:nvSpPr>
        <p:spPr>
          <a:xfrm>
            <a:off x="8529100" y="370650"/>
            <a:ext cx="225900" cy="225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742825" y="1567050"/>
            <a:ext cx="5658600" cy="2009400"/>
          </a:xfrm>
          <a:prstGeom prst="roundRect">
            <a:avLst>
              <a:gd fmla="val 52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552600" y="1669313"/>
            <a:ext cx="37182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3552600" y="2826350"/>
            <a:ext cx="32577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" name="Google Shape;25;p3"/>
          <p:cNvSpPr txBox="1"/>
          <p:nvPr>
            <p:ph hasCustomPrompt="1" idx="2" type="title"/>
          </p:nvPr>
        </p:nvSpPr>
        <p:spPr>
          <a:xfrm>
            <a:off x="1873200" y="1669125"/>
            <a:ext cx="1679400" cy="18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6" name="Google Shape;26;p3"/>
          <p:cNvGrpSpPr/>
          <p:nvPr/>
        </p:nvGrpSpPr>
        <p:grpSpPr>
          <a:xfrm>
            <a:off x="853575" y="798125"/>
            <a:ext cx="395150" cy="409000"/>
            <a:chOff x="853575" y="798125"/>
            <a:chExt cx="395150" cy="409000"/>
          </a:xfrm>
        </p:grpSpPr>
        <p:sp>
          <p:nvSpPr>
            <p:cNvPr id="27" name="Google Shape;27;p3"/>
            <p:cNvSpPr/>
            <p:nvPr/>
          </p:nvSpPr>
          <p:spPr>
            <a:xfrm>
              <a:off x="1079525" y="798125"/>
              <a:ext cx="169200" cy="169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853575" y="8966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" name="Google Shape;29;p3"/>
          <p:cNvGrpSpPr/>
          <p:nvPr/>
        </p:nvGrpSpPr>
        <p:grpSpPr>
          <a:xfrm>
            <a:off x="8233200" y="3155550"/>
            <a:ext cx="550350" cy="704475"/>
            <a:chOff x="8233200" y="3155550"/>
            <a:chExt cx="550350" cy="704475"/>
          </a:xfrm>
        </p:grpSpPr>
        <p:sp>
          <p:nvSpPr>
            <p:cNvPr id="30" name="Google Shape;30;p3"/>
            <p:cNvSpPr/>
            <p:nvPr/>
          </p:nvSpPr>
          <p:spPr>
            <a:xfrm>
              <a:off x="8473050" y="3155550"/>
              <a:ext cx="310500" cy="310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8233200" y="35495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3"/>
          <p:cNvSpPr/>
          <p:nvPr/>
        </p:nvSpPr>
        <p:spPr>
          <a:xfrm>
            <a:off x="1570700" y="4410275"/>
            <a:ext cx="310500" cy="310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5566850" y="4347075"/>
            <a:ext cx="169200" cy="16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5298700" y="271350"/>
            <a:ext cx="225900" cy="225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1"/>
          <p:cNvSpPr/>
          <p:nvPr/>
        </p:nvSpPr>
        <p:spPr>
          <a:xfrm>
            <a:off x="834425" y="1622775"/>
            <a:ext cx="6362100" cy="1859400"/>
          </a:xfrm>
          <a:prstGeom prst="roundRect">
            <a:avLst>
              <a:gd fmla="val 52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1"/>
          <p:cNvSpPr txBox="1"/>
          <p:nvPr>
            <p:ph type="title"/>
          </p:nvPr>
        </p:nvSpPr>
        <p:spPr>
          <a:xfrm>
            <a:off x="1326526" y="2814625"/>
            <a:ext cx="515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6" name="Google Shape;306;p21"/>
          <p:cNvSpPr txBox="1"/>
          <p:nvPr>
            <p:ph idx="1" type="subTitle"/>
          </p:nvPr>
        </p:nvSpPr>
        <p:spPr>
          <a:xfrm>
            <a:off x="1326451" y="1756175"/>
            <a:ext cx="5153100" cy="1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07" name="Google Shape;307;p21"/>
          <p:cNvGrpSpPr/>
          <p:nvPr/>
        </p:nvGrpSpPr>
        <p:grpSpPr>
          <a:xfrm>
            <a:off x="439275" y="4276525"/>
            <a:ext cx="395150" cy="409000"/>
            <a:chOff x="853575" y="798125"/>
            <a:chExt cx="395150" cy="409000"/>
          </a:xfrm>
        </p:grpSpPr>
        <p:sp>
          <p:nvSpPr>
            <p:cNvPr id="308" name="Google Shape;308;p21"/>
            <p:cNvSpPr/>
            <p:nvPr/>
          </p:nvSpPr>
          <p:spPr>
            <a:xfrm>
              <a:off x="1079525" y="798125"/>
              <a:ext cx="169200" cy="169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853575" y="8966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21"/>
          <p:cNvGrpSpPr/>
          <p:nvPr/>
        </p:nvGrpSpPr>
        <p:grpSpPr>
          <a:xfrm>
            <a:off x="2038425" y="382700"/>
            <a:ext cx="550350" cy="704475"/>
            <a:chOff x="8233200" y="3155550"/>
            <a:chExt cx="550350" cy="704475"/>
          </a:xfrm>
        </p:grpSpPr>
        <p:sp>
          <p:nvSpPr>
            <p:cNvPr id="311" name="Google Shape;311;p21"/>
            <p:cNvSpPr/>
            <p:nvPr/>
          </p:nvSpPr>
          <p:spPr>
            <a:xfrm>
              <a:off x="8473050" y="3155550"/>
              <a:ext cx="310500" cy="310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8233200" y="35495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Google Shape;313;p21"/>
          <p:cNvSpPr/>
          <p:nvPr/>
        </p:nvSpPr>
        <p:spPr>
          <a:xfrm>
            <a:off x="8598025" y="2589950"/>
            <a:ext cx="310500" cy="310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1"/>
          <p:cNvSpPr/>
          <p:nvPr/>
        </p:nvSpPr>
        <p:spPr>
          <a:xfrm>
            <a:off x="4656675" y="4057800"/>
            <a:ext cx="169200" cy="16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1"/>
          <p:cNvSpPr/>
          <p:nvPr/>
        </p:nvSpPr>
        <p:spPr>
          <a:xfrm>
            <a:off x="5298700" y="271350"/>
            <a:ext cx="225900" cy="225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/>
          <p:nvPr/>
        </p:nvSpPr>
        <p:spPr>
          <a:xfrm>
            <a:off x="1069700" y="1342500"/>
            <a:ext cx="4042800" cy="2458500"/>
          </a:xfrm>
          <a:prstGeom prst="roundRect">
            <a:avLst>
              <a:gd fmla="val 52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2"/>
          <p:cNvSpPr txBox="1"/>
          <p:nvPr>
            <p:ph type="title"/>
          </p:nvPr>
        </p:nvSpPr>
        <p:spPr>
          <a:xfrm>
            <a:off x="1157067" y="1448575"/>
            <a:ext cx="3867900" cy="11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9" name="Google Shape;319;p22"/>
          <p:cNvSpPr txBox="1"/>
          <p:nvPr>
            <p:ph idx="1" type="subTitle"/>
          </p:nvPr>
        </p:nvSpPr>
        <p:spPr>
          <a:xfrm>
            <a:off x="1336250" y="2611375"/>
            <a:ext cx="3509400" cy="10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20" name="Google Shape;320;p22"/>
          <p:cNvGrpSpPr/>
          <p:nvPr/>
        </p:nvGrpSpPr>
        <p:grpSpPr>
          <a:xfrm>
            <a:off x="128825" y="3726200"/>
            <a:ext cx="395150" cy="409000"/>
            <a:chOff x="853575" y="798125"/>
            <a:chExt cx="395150" cy="409000"/>
          </a:xfrm>
        </p:grpSpPr>
        <p:sp>
          <p:nvSpPr>
            <p:cNvPr id="321" name="Google Shape;321;p22"/>
            <p:cNvSpPr/>
            <p:nvPr/>
          </p:nvSpPr>
          <p:spPr>
            <a:xfrm>
              <a:off x="1079525" y="798125"/>
              <a:ext cx="169200" cy="169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853575" y="8966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Google Shape;323;p22"/>
          <p:cNvSpPr/>
          <p:nvPr/>
        </p:nvSpPr>
        <p:spPr>
          <a:xfrm>
            <a:off x="2159025" y="497250"/>
            <a:ext cx="169200" cy="16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2"/>
          <p:cNvSpPr/>
          <p:nvPr/>
        </p:nvSpPr>
        <p:spPr>
          <a:xfrm>
            <a:off x="6463000" y="4657425"/>
            <a:ext cx="282000" cy="282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22"/>
          <p:cNvGrpSpPr/>
          <p:nvPr/>
        </p:nvGrpSpPr>
        <p:grpSpPr>
          <a:xfrm>
            <a:off x="8303775" y="539500"/>
            <a:ext cx="550350" cy="704475"/>
            <a:chOff x="8233200" y="3155550"/>
            <a:chExt cx="550350" cy="704475"/>
          </a:xfrm>
        </p:grpSpPr>
        <p:sp>
          <p:nvSpPr>
            <p:cNvPr id="326" name="Google Shape;326;p22"/>
            <p:cNvSpPr/>
            <p:nvPr/>
          </p:nvSpPr>
          <p:spPr>
            <a:xfrm>
              <a:off x="8473050" y="3155550"/>
              <a:ext cx="310500" cy="310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8233200" y="35495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3"/>
          <p:cNvSpPr/>
          <p:nvPr/>
        </p:nvSpPr>
        <p:spPr>
          <a:xfrm>
            <a:off x="999848" y="2321400"/>
            <a:ext cx="3713400" cy="1121400"/>
          </a:xfrm>
          <a:prstGeom prst="roundRect">
            <a:avLst>
              <a:gd fmla="val 52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1" name="Google Shape;331;p23"/>
          <p:cNvSpPr txBox="1"/>
          <p:nvPr>
            <p:ph idx="1" type="subTitle"/>
          </p:nvPr>
        </p:nvSpPr>
        <p:spPr>
          <a:xfrm>
            <a:off x="1154673" y="2344375"/>
            <a:ext cx="3403800" cy="11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32" name="Google Shape;332;p23"/>
          <p:cNvGrpSpPr/>
          <p:nvPr/>
        </p:nvGrpSpPr>
        <p:grpSpPr>
          <a:xfrm>
            <a:off x="199975" y="2400075"/>
            <a:ext cx="395150" cy="409000"/>
            <a:chOff x="853575" y="798125"/>
            <a:chExt cx="395150" cy="409000"/>
          </a:xfrm>
        </p:grpSpPr>
        <p:sp>
          <p:nvSpPr>
            <p:cNvPr id="333" name="Google Shape;333;p23"/>
            <p:cNvSpPr/>
            <p:nvPr/>
          </p:nvSpPr>
          <p:spPr>
            <a:xfrm>
              <a:off x="1079525" y="798125"/>
              <a:ext cx="169200" cy="169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3"/>
            <p:cNvSpPr/>
            <p:nvPr/>
          </p:nvSpPr>
          <p:spPr>
            <a:xfrm>
              <a:off x="853575" y="8966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23"/>
          <p:cNvGrpSpPr/>
          <p:nvPr/>
        </p:nvGrpSpPr>
        <p:grpSpPr>
          <a:xfrm>
            <a:off x="8517850" y="4187075"/>
            <a:ext cx="550350" cy="704475"/>
            <a:chOff x="8233200" y="3155550"/>
            <a:chExt cx="550350" cy="704475"/>
          </a:xfrm>
        </p:grpSpPr>
        <p:sp>
          <p:nvSpPr>
            <p:cNvPr id="336" name="Google Shape;336;p23"/>
            <p:cNvSpPr/>
            <p:nvPr/>
          </p:nvSpPr>
          <p:spPr>
            <a:xfrm>
              <a:off x="8473050" y="3155550"/>
              <a:ext cx="310500" cy="310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8233200" y="35495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8" name="Google Shape;338;p23"/>
          <p:cNvSpPr/>
          <p:nvPr/>
        </p:nvSpPr>
        <p:spPr>
          <a:xfrm>
            <a:off x="6654625" y="186750"/>
            <a:ext cx="310500" cy="310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3"/>
          <p:cNvSpPr/>
          <p:nvPr/>
        </p:nvSpPr>
        <p:spPr>
          <a:xfrm>
            <a:off x="1283900" y="186750"/>
            <a:ext cx="169200" cy="16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3"/>
          <p:cNvSpPr/>
          <p:nvPr/>
        </p:nvSpPr>
        <p:spPr>
          <a:xfrm>
            <a:off x="1962375" y="4665650"/>
            <a:ext cx="225900" cy="225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/>
          <p:nvPr/>
        </p:nvSpPr>
        <p:spPr>
          <a:xfrm>
            <a:off x="4276800" y="2321400"/>
            <a:ext cx="3713400" cy="1121400"/>
          </a:xfrm>
          <a:prstGeom prst="roundRect">
            <a:avLst>
              <a:gd fmla="val 52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4" name="Google Shape;344;p24"/>
          <p:cNvSpPr txBox="1"/>
          <p:nvPr>
            <p:ph idx="1" type="subTitle"/>
          </p:nvPr>
        </p:nvSpPr>
        <p:spPr>
          <a:xfrm>
            <a:off x="4432652" y="2342331"/>
            <a:ext cx="3401700" cy="11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45" name="Google Shape;345;p24"/>
          <p:cNvGrpSpPr/>
          <p:nvPr/>
        </p:nvGrpSpPr>
        <p:grpSpPr>
          <a:xfrm>
            <a:off x="115771" y="2335282"/>
            <a:ext cx="494985" cy="633605"/>
            <a:chOff x="8233200" y="3155550"/>
            <a:chExt cx="550350" cy="704475"/>
          </a:xfrm>
        </p:grpSpPr>
        <p:sp>
          <p:nvSpPr>
            <p:cNvPr id="346" name="Google Shape;346;p24"/>
            <p:cNvSpPr/>
            <p:nvPr/>
          </p:nvSpPr>
          <p:spPr>
            <a:xfrm>
              <a:off x="8473050" y="3155550"/>
              <a:ext cx="310500" cy="310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8233200" y="35495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24"/>
          <p:cNvSpPr/>
          <p:nvPr/>
        </p:nvSpPr>
        <p:spPr>
          <a:xfrm>
            <a:off x="3170525" y="4764100"/>
            <a:ext cx="169200" cy="16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4"/>
          <p:cNvSpPr/>
          <p:nvPr/>
        </p:nvSpPr>
        <p:spPr>
          <a:xfrm>
            <a:off x="6258250" y="115025"/>
            <a:ext cx="225900" cy="225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0" name="Google Shape;350;p24"/>
          <p:cNvGrpSpPr/>
          <p:nvPr/>
        </p:nvGrpSpPr>
        <p:grpSpPr>
          <a:xfrm>
            <a:off x="8544700" y="863875"/>
            <a:ext cx="395150" cy="409000"/>
            <a:chOff x="853575" y="798125"/>
            <a:chExt cx="395150" cy="409000"/>
          </a:xfrm>
        </p:grpSpPr>
        <p:sp>
          <p:nvSpPr>
            <p:cNvPr id="351" name="Google Shape;351;p24"/>
            <p:cNvSpPr/>
            <p:nvPr/>
          </p:nvSpPr>
          <p:spPr>
            <a:xfrm>
              <a:off x="1079525" y="798125"/>
              <a:ext cx="169200" cy="169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853575" y="8966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24"/>
          <p:cNvSpPr/>
          <p:nvPr/>
        </p:nvSpPr>
        <p:spPr>
          <a:xfrm>
            <a:off x="8629350" y="3852975"/>
            <a:ext cx="310500" cy="310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/>
          <p:nvPr/>
        </p:nvSpPr>
        <p:spPr>
          <a:xfrm>
            <a:off x="1903200" y="2321400"/>
            <a:ext cx="3713400" cy="1121400"/>
          </a:xfrm>
          <a:prstGeom prst="roundRect">
            <a:avLst>
              <a:gd fmla="val 52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7" name="Google Shape;357;p25"/>
          <p:cNvSpPr txBox="1"/>
          <p:nvPr>
            <p:ph idx="1" type="subTitle"/>
          </p:nvPr>
        </p:nvSpPr>
        <p:spPr>
          <a:xfrm>
            <a:off x="2058799" y="2342331"/>
            <a:ext cx="3456300" cy="11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8" name="Google Shape;358;p25"/>
          <p:cNvGrpSpPr/>
          <p:nvPr/>
        </p:nvGrpSpPr>
        <p:grpSpPr>
          <a:xfrm>
            <a:off x="264400" y="2982625"/>
            <a:ext cx="395150" cy="409000"/>
            <a:chOff x="853575" y="798125"/>
            <a:chExt cx="395150" cy="409000"/>
          </a:xfrm>
        </p:grpSpPr>
        <p:sp>
          <p:nvSpPr>
            <p:cNvPr id="359" name="Google Shape;359;p25"/>
            <p:cNvSpPr/>
            <p:nvPr/>
          </p:nvSpPr>
          <p:spPr>
            <a:xfrm>
              <a:off x="1079525" y="798125"/>
              <a:ext cx="169200" cy="169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853575" y="8966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25"/>
          <p:cNvGrpSpPr/>
          <p:nvPr/>
        </p:nvGrpSpPr>
        <p:grpSpPr>
          <a:xfrm>
            <a:off x="8430725" y="1705825"/>
            <a:ext cx="550350" cy="704475"/>
            <a:chOff x="8233200" y="3155550"/>
            <a:chExt cx="550350" cy="704475"/>
          </a:xfrm>
        </p:grpSpPr>
        <p:sp>
          <p:nvSpPr>
            <p:cNvPr id="362" name="Google Shape;362;p25"/>
            <p:cNvSpPr/>
            <p:nvPr/>
          </p:nvSpPr>
          <p:spPr>
            <a:xfrm>
              <a:off x="8473050" y="3155550"/>
              <a:ext cx="310500" cy="310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5"/>
            <p:cNvSpPr/>
            <p:nvPr/>
          </p:nvSpPr>
          <p:spPr>
            <a:xfrm>
              <a:off x="8233200" y="35495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4" name="Google Shape;364;p25"/>
          <p:cNvSpPr/>
          <p:nvPr/>
        </p:nvSpPr>
        <p:spPr>
          <a:xfrm>
            <a:off x="1795750" y="100850"/>
            <a:ext cx="310500" cy="310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5"/>
          <p:cNvSpPr/>
          <p:nvPr/>
        </p:nvSpPr>
        <p:spPr>
          <a:xfrm>
            <a:off x="2145775" y="4665650"/>
            <a:ext cx="225900" cy="225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5"/>
          <p:cNvSpPr/>
          <p:nvPr/>
        </p:nvSpPr>
        <p:spPr>
          <a:xfrm>
            <a:off x="7044450" y="4665650"/>
            <a:ext cx="169200" cy="16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_1_1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"/>
          <p:cNvSpPr/>
          <p:nvPr/>
        </p:nvSpPr>
        <p:spPr>
          <a:xfrm>
            <a:off x="3266275" y="1566750"/>
            <a:ext cx="5164500" cy="2010000"/>
          </a:xfrm>
          <a:prstGeom prst="roundRect">
            <a:avLst>
              <a:gd fmla="val 52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6"/>
          <p:cNvSpPr txBox="1"/>
          <p:nvPr>
            <p:ph type="title"/>
          </p:nvPr>
        </p:nvSpPr>
        <p:spPr>
          <a:xfrm>
            <a:off x="4370717" y="1658475"/>
            <a:ext cx="2955300" cy="11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0" name="Google Shape;370;p26"/>
          <p:cNvSpPr txBox="1"/>
          <p:nvPr>
            <p:ph idx="1" type="subTitle"/>
          </p:nvPr>
        </p:nvSpPr>
        <p:spPr>
          <a:xfrm>
            <a:off x="3324975" y="2765775"/>
            <a:ext cx="50469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71" name="Google Shape;371;p26"/>
          <p:cNvGrpSpPr/>
          <p:nvPr/>
        </p:nvGrpSpPr>
        <p:grpSpPr>
          <a:xfrm>
            <a:off x="7896925" y="4465450"/>
            <a:ext cx="395150" cy="409000"/>
            <a:chOff x="853575" y="798125"/>
            <a:chExt cx="395150" cy="409000"/>
          </a:xfrm>
        </p:grpSpPr>
        <p:sp>
          <p:nvSpPr>
            <p:cNvPr id="372" name="Google Shape;372;p26"/>
            <p:cNvSpPr/>
            <p:nvPr/>
          </p:nvSpPr>
          <p:spPr>
            <a:xfrm>
              <a:off x="1079525" y="798125"/>
              <a:ext cx="169200" cy="169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853575" y="8966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4" name="Google Shape;374;p26"/>
          <p:cNvSpPr/>
          <p:nvPr/>
        </p:nvSpPr>
        <p:spPr>
          <a:xfrm>
            <a:off x="6913725" y="976425"/>
            <a:ext cx="310500" cy="310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6"/>
          <p:cNvSpPr/>
          <p:nvPr/>
        </p:nvSpPr>
        <p:spPr>
          <a:xfrm>
            <a:off x="5566850" y="4347075"/>
            <a:ext cx="169200" cy="16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6"/>
          <p:cNvSpPr/>
          <p:nvPr/>
        </p:nvSpPr>
        <p:spPr>
          <a:xfrm>
            <a:off x="3637150" y="539500"/>
            <a:ext cx="225900" cy="225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7" name="Google Shape;377;p26"/>
          <p:cNvGrpSpPr/>
          <p:nvPr/>
        </p:nvGrpSpPr>
        <p:grpSpPr>
          <a:xfrm>
            <a:off x="382250" y="3811800"/>
            <a:ext cx="550350" cy="704475"/>
            <a:chOff x="8233200" y="3155550"/>
            <a:chExt cx="550350" cy="704475"/>
          </a:xfrm>
        </p:grpSpPr>
        <p:sp>
          <p:nvSpPr>
            <p:cNvPr id="378" name="Google Shape;378;p26"/>
            <p:cNvSpPr/>
            <p:nvPr/>
          </p:nvSpPr>
          <p:spPr>
            <a:xfrm>
              <a:off x="8473050" y="3155550"/>
              <a:ext cx="310500" cy="310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8233200" y="35495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7"/>
          <p:cNvSpPr/>
          <p:nvPr/>
        </p:nvSpPr>
        <p:spPr>
          <a:xfrm>
            <a:off x="2186875" y="3345275"/>
            <a:ext cx="4770300" cy="1144800"/>
          </a:xfrm>
          <a:prstGeom prst="roundRect">
            <a:avLst>
              <a:gd fmla="val 52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7"/>
          <p:cNvSpPr/>
          <p:nvPr/>
        </p:nvSpPr>
        <p:spPr>
          <a:xfrm>
            <a:off x="2186875" y="1988150"/>
            <a:ext cx="4770300" cy="1144800"/>
          </a:xfrm>
          <a:prstGeom prst="roundRect">
            <a:avLst>
              <a:gd fmla="val 52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7"/>
          <p:cNvSpPr/>
          <p:nvPr/>
        </p:nvSpPr>
        <p:spPr>
          <a:xfrm>
            <a:off x="2186875" y="628825"/>
            <a:ext cx="4770300" cy="1144800"/>
          </a:xfrm>
          <a:prstGeom prst="roundRect">
            <a:avLst>
              <a:gd fmla="val 52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7"/>
          <p:cNvSpPr txBox="1"/>
          <p:nvPr>
            <p:ph idx="1" type="subTitle"/>
          </p:nvPr>
        </p:nvSpPr>
        <p:spPr>
          <a:xfrm>
            <a:off x="2293783" y="1319799"/>
            <a:ext cx="4556400" cy="3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27"/>
          <p:cNvSpPr txBox="1"/>
          <p:nvPr>
            <p:ph hasCustomPrompt="1" type="title"/>
          </p:nvPr>
        </p:nvSpPr>
        <p:spPr>
          <a:xfrm>
            <a:off x="2293880" y="768050"/>
            <a:ext cx="4556400" cy="5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6" name="Google Shape;386;p27"/>
          <p:cNvSpPr txBox="1"/>
          <p:nvPr>
            <p:ph idx="2" type="subTitle"/>
          </p:nvPr>
        </p:nvSpPr>
        <p:spPr>
          <a:xfrm>
            <a:off x="2293783" y="2680321"/>
            <a:ext cx="4556400" cy="3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27"/>
          <p:cNvSpPr txBox="1"/>
          <p:nvPr>
            <p:ph hasCustomPrompt="1" idx="3" type="title"/>
          </p:nvPr>
        </p:nvSpPr>
        <p:spPr>
          <a:xfrm>
            <a:off x="2293880" y="2128572"/>
            <a:ext cx="4556400" cy="5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8" name="Google Shape;388;p27"/>
          <p:cNvSpPr txBox="1"/>
          <p:nvPr>
            <p:ph idx="4" type="subTitle"/>
          </p:nvPr>
        </p:nvSpPr>
        <p:spPr>
          <a:xfrm>
            <a:off x="2293658" y="4040844"/>
            <a:ext cx="4556400" cy="3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27"/>
          <p:cNvSpPr txBox="1"/>
          <p:nvPr>
            <p:ph hasCustomPrompt="1" idx="5" type="title"/>
          </p:nvPr>
        </p:nvSpPr>
        <p:spPr>
          <a:xfrm>
            <a:off x="2293755" y="3489095"/>
            <a:ext cx="4556400" cy="5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390" name="Google Shape;390;p27"/>
          <p:cNvGrpSpPr/>
          <p:nvPr/>
        </p:nvGrpSpPr>
        <p:grpSpPr>
          <a:xfrm>
            <a:off x="8106675" y="4276525"/>
            <a:ext cx="395150" cy="409000"/>
            <a:chOff x="853575" y="798125"/>
            <a:chExt cx="395150" cy="409000"/>
          </a:xfrm>
        </p:grpSpPr>
        <p:sp>
          <p:nvSpPr>
            <p:cNvPr id="391" name="Google Shape;391;p27"/>
            <p:cNvSpPr/>
            <p:nvPr/>
          </p:nvSpPr>
          <p:spPr>
            <a:xfrm>
              <a:off x="1079525" y="798125"/>
              <a:ext cx="169200" cy="169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853575" y="8966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27"/>
          <p:cNvGrpSpPr/>
          <p:nvPr/>
        </p:nvGrpSpPr>
        <p:grpSpPr>
          <a:xfrm>
            <a:off x="1570700" y="121650"/>
            <a:ext cx="550350" cy="704475"/>
            <a:chOff x="8233200" y="3155550"/>
            <a:chExt cx="550350" cy="704475"/>
          </a:xfrm>
        </p:grpSpPr>
        <p:sp>
          <p:nvSpPr>
            <p:cNvPr id="394" name="Google Shape;394;p27"/>
            <p:cNvSpPr/>
            <p:nvPr/>
          </p:nvSpPr>
          <p:spPr>
            <a:xfrm>
              <a:off x="8473050" y="3155550"/>
              <a:ext cx="310500" cy="310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8233200" y="35495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6" name="Google Shape;396;p27"/>
          <p:cNvSpPr/>
          <p:nvPr/>
        </p:nvSpPr>
        <p:spPr>
          <a:xfrm>
            <a:off x="5327050" y="4749225"/>
            <a:ext cx="169200" cy="16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7"/>
          <p:cNvSpPr/>
          <p:nvPr/>
        </p:nvSpPr>
        <p:spPr>
          <a:xfrm>
            <a:off x="6850275" y="158450"/>
            <a:ext cx="225900" cy="225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7"/>
          <p:cNvSpPr/>
          <p:nvPr/>
        </p:nvSpPr>
        <p:spPr>
          <a:xfrm>
            <a:off x="118775" y="4231600"/>
            <a:ext cx="310500" cy="310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7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742825" y="1564200"/>
            <a:ext cx="5658600" cy="2015100"/>
          </a:xfrm>
          <a:prstGeom prst="roundRect">
            <a:avLst>
              <a:gd fmla="val 52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8"/>
          <p:cNvSpPr txBox="1"/>
          <p:nvPr>
            <p:ph type="title"/>
          </p:nvPr>
        </p:nvSpPr>
        <p:spPr>
          <a:xfrm flipH="1">
            <a:off x="1873200" y="1666463"/>
            <a:ext cx="37182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2" name="Google Shape;402;p28"/>
          <p:cNvSpPr txBox="1"/>
          <p:nvPr>
            <p:ph idx="1" type="subTitle"/>
          </p:nvPr>
        </p:nvSpPr>
        <p:spPr>
          <a:xfrm flipH="1">
            <a:off x="2295000" y="2823500"/>
            <a:ext cx="32964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3" name="Google Shape;403;p28"/>
          <p:cNvSpPr txBox="1"/>
          <p:nvPr>
            <p:ph hasCustomPrompt="1" idx="2" type="title"/>
          </p:nvPr>
        </p:nvSpPr>
        <p:spPr>
          <a:xfrm flipH="1">
            <a:off x="5591400" y="1666275"/>
            <a:ext cx="1679400" cy="18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04" name="Google Shape;404;p28"/>
          <p:cNvGrpSpPr/>
          <p:nvPr/>
        </p:nvGrpSpPr>
        <p:grpSpPr>
          <a:xfrm flipH="1">
            <a:off x="8348600" y="2574600"/>
            <a:ext cx="395150" cy="409000"/>
            <a:chOff x="853575" y="798125"/>
            <a:chExt cx="395150" cy="409000"/>
          </a:xfrm>
        </p:grpSpPr>
        <p:sp>
          <p:nvSpPr>
            <p:cNvPr id="405" name="Google Shape;405;p28"/>
            <p:cNvSpPr/>
            <p:nvPr/>
          </p:nvSpPr>
          <p:spPr>
            <a:xfrm>
              <a:off x="1079525" y="798125"/>
              <a:ext cx="169200" cy="169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853575" y="8966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" name="Google Shape;407;p28"/>
          <p:cNvGrpSpPr/>
          <p:nvPr/>
        </p:nvGrpSpPr>
        <p:grpSpPr>
          <a:xfrm flipH="1">
            <a:off x="713100" y="539500"/>
            <a:ext cx="550350" cy="704475"/>
            <a:chOff x="8233200" y="3155550"/>
            <a:chExt cx="550350" cy="704475"/>
          </a:xfrm>
        </p:grpSpPr>
        <p:sp>
          <p:nvSpPr>
            <p:cNvPr id="408" name="Google Shape;408;p28"/>
            <p:cNvSpPr/>
            <p:nvPr/>
          </p:nvSpPr>
          <p:spPr>
            <a:xfrm>
              <a:off x="8473050" y="3155550"/>
              <a:ext cx="310500" cy="310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8233200" y="35495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0" name="Google Shape;410;p28"/>
          <p:cNvSpPr/>
          <p:nvPr/>
        </p:nvSpPr>
        <p:spPr>
          <a:xfrm flipH="1">
            <a:off x="5499375" y="4045525"/>
            <a:ext cx="310500" cy="310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8"/>
          <p:cNvSpPr/>
          <p:nvPr/>
        </p:nvSpPr>
        <p:spPr>
          <a:xfrm flipH="1">
            <a:off x="1638700" y="4279675"/>
            <a:ext cx="169200" cy="16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8"/>
          <p:cNvSpPr/>
          <p:nvPr/>
        </p:nvSpPr>
        <p:spPr>
          <a:xfrm flipH="1">
            <a:off x="6706025" y="426550"/>
            <a:ext cx="225900" cy="225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7_1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9"/>
          <p:cNvSpPr/>
          <p:nvPr/>
        </p:nvSpPr>
        <p:spPr>
          <a:xfrm>
            <a:off x="1347900" y="1043850"/>
            <a:ext cx="6448500" cy="3055800"/>
          </a:xfrm>
          <a:prstGeom prst="roundRect">
            <a:avLst>
              <a:gd fmla="val 52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9"/>
          <p:cNvSpPr txBox="1"/>
          <p:nvPr>
            <p:ph type="title"/>
          </p:nvPr>
        </p:nvSpPr>
        <p:spPr>
          <a:xfrm flipH="1">
            <a:off x="1484975" y="2539600"/>
            <a:ext cx="61740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6" name="Google Shape;416;p29"/>
          <p:cNvSpPr txBox="1"/>
          <p:nvPr>
            <p:ph idx="1" type="subTitle"/>
          </p:nvPr>
        </p:nvSpPr>
        <p:spPr>
          <a:xfrm flipH="1">
            <a:off x="1484975" y="3551277"/>
            <a:ext cx="61740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7" name="Google Shape;417;p29"/>
          <p:cNvSpPr txBox="1"/>
          <p:nvPr>
            <p:ph hasCustomPrompt="1" idx="2" type="title"/>
          </p:nvPr>
        </p:nvSpPr>
        <p:spPr>
          <a:xfrm flipH="1">
            <a:off x="3732300" y="1239122"/>
            <a:ext cx="1679400" cy="14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18" name="Google Shape;418;p29"/>
          <p:cNvGrpSpPr/>
          <p:nvPr/>
        </p:nvGrpSpPr>
        <p:grpSpPr>
          <a:xfrm flipH="1">
            <a:off x="341625" y="3025150"/>
            <a:ext cx="550350" cy="704475"/>
            <a:chOff x="8233200" y="3155550"/>
            <a:chExt cx="550350" cy="704475"/>
          </a:xfrm>
        </p:grpSpPr>
        <p:sp>
          <p:nvSpPr>
            <p:cNvPr id="419" name="Google Shape;419;p29"/>
            <p:cNvSpPr/>
            <p:nvPr/>
          </p:nvSpPr>
          <p:spPr>
            <a:xfrm>
              <a:off x="8473050" y="3155550"/>
              <a:ext cx="310500" cy="310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8233200" y="35495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1" name="Google Shape;421;p29"/>
          <p:cNvSpPr/>
          <p:nvPr/>
        </p:nvSpPr>
        <p:spPr>
          <a:xfrm flipH="1">
            <a:off x="4182050" y="4515525"/>
            <a:ext cx="310500" cy="310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2" name="Google Shape;422;p29"/>
          <p:cNvGrpSpPr/>
          <p:nvPr/>
        </p:nvGrpSpPr>
        <p:grpSpPr>
          <a:xfrm flipH="1">
            <a:off x="8474350" y="456275"/>
            <a:ext cx="395150" cy="409000"/>
            <a:chOff x="853575" y="798125"/>
            <a:chExt cx="395150" cy="409000"/>
          </a:xfrm>
        </p:grpSpPr>
        <p:sp>
          <p:nvSpPr>
            <p:cNvPr id="423" name="Google Shape;423;p29"/>
            <p:cNvSpPr/>
            <p:nvPr/>
          </p:nvSpPr>
          <p:spPr>
            <a:xfrm>
              <a:off x="1079525" y="798125"/>
              <a:ext cx="169200" cy="169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853575" y="8966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29"/>
          <p:cNvSpPr/>
          <p:nvPr/>
        </p:nvSpPr>
        <p:spPr>
          <a:xfrm flipH="1">
            <a:off x="3141375" y="497250"/>
            <a:ext cx="169200" cy="16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9"/>
          <p:cNvSpPr/>
          <p:nvPr/>
        </p:nvSpPr>
        <p:spPr>
          <a:xfrm flipH="1">
            <a:off x="6639850" y="426550"/>
            <a:ext cx="225900" cy="225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7_1_1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0"/>
          <p:cNvSpPr/>
          <p:nvPr/>
        </p:nvSpPr>
        <p:spPr>
          <a:xfrm>
            <a:off x="1347900" y="1034100"/>
            <a:ext cx="6448500" cy="3075300"/>
          </a:xfrm>
          <a:prstGeom prst="roundRect">
            <a:avLst>
              <a:gd fmla="val 52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0"/>
          <p:cNvSpPr txBox="1"/>
          <p:nvPr>
            <p:ph type="title"/>
          </p:nvPr>
        </p:nvSpPr>
        <p:spPr>
          <a:xfrm flipH="1">
            <a:off x="1484975" y="1157247"/>
            <a:ext cx="61740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0" name="Google Shape;430;p30"/>
          <p:cNvSpPr txBox="1"/>
          <p:nvPr>
            <p:ph idx="1" type="subTitle"/>
          </p:nvPr>
        </p:nvSpPr>
        <p:spPr>
          <a:xfrm flipH="1">
            <a:off x="1484975" y="2168924"/>
            <a:ext cx="61740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1" name="Google Shape;431;p30"/>
          <p:cNvSpPr txBox="1"/>
          <p:nvPr>
            <p:ph hasCustomPrompt="1" idx="2" type="title"/>
          </p:nvPr>
        </p:nvSpPr>
        <p:spPr>
          <a:xfrm flipH="1">
            <a:off x="3732300" y="2638978"/>
            <a:ext cx="1679400" cy="14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32" name="Google Shape;432;p30"/>
          <p:cNvGrpSpPr/>
          <p:nvPr/>
        </p:nvGrpSpPr>
        <p:grpSpPr>
          <a:xfrm flipH="1">
            <a:off x="477775" y="3653600"/>
            <a:ext cx="395150" cy="409000"/>
            <a:chOff x="853575" y="798125"/>
            <a:chExt cx="395150" cy="409000"/>
          </a:xfrm>
        </p:grpSpPr>
        <p:sp>
          <p:nvSpPr>
            <p:cNvPr id="433" name="Google Shape;433;p30"/>
            <p:cNvSpPr/>
            <p:nvPr/>
          </p:nvSpPr>
          <p:spPr>
            <a:xfrm>
              <a:off x="1079525" y="798125"/>
              <a:ext cx="169200" cy="169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853575" y="8966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30"/>
          <p:cNvGrpSpPr/>
          <p:nvPr/>
        </p:nvGrpSpPr>
        <p:grpSpPr>
          <a:xfrm flipH="1">
            <a:off x="8222825" y="1681325"/>
            <a:ext cx="550350" cy="704475"/>
            <a:chOff x="8233200" y="3155550"/>
            <a:chExt cx="550350" cy="704475"/>
          </a:xfrm>
        </p:grpSpPr>
        <p:sp>
          <p:nvSpPr>
            <p:cNvPr id="436" name="Google Shape;436;p30"/>
            <p:cNvSpPr/>
            <p:nvPr/>
          </p:nvSpPr>
          <p:spPr>
            <a:xfrm>
              <a:off x="8473050" y="3155550"/>
              <a:ext cx="310500" cy="310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8233200" y="35495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30"/>
          <p:cNvSpPr/>
          <p:nvPr/>
        </p:nvSpPr>
        <p:spPr>
          <a:xfrm flipH="1">
            <a:off x="5625150" y="4720725"/>
            <a:ext cx="310500" cy="310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0"/>
          <p:cNvSpPr/>
          <p:nvPr/>
        </p:nvSpPr>
        <p:spPr>
          <a:xfrm flipH="1">
            <a:off x="6017600" y="475800"/>
            <a:ext cx="225900" cy="225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0"/>
          <p:cNvSpPr/>
          <p:nvPr/>
        </p:nvSpPr>
        <p:spPr>
          <a:xfrm flipH="1">
            <a:off x="2863350" y="413775"/>
            <a:ext cx="169200" cy="16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713225" y="361500"/>
            <a:ext cx="7717500" cy="4420500"/>
          </a:xfrm>
          <a:prstGeom prst="roundRect">
            <a:avLst>
              <a:gd fmla="val 224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805825" y="1111400"/>
            <a:ext cx="753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39" name="Google Shape;39;p4"/>
          <p:cNvGrpSpPr/>
          <p:nvPr/>
        </p:nvGrpSpPr>
        <p:grpSpPr>
          <a:xfrm flipH="1">
            <a:off x="8597950" y="2864500"/>
            <a:ext cx="395150" cy="409000"/>
            <a:chOff x="853575" y="798125"/>
            <a:chExt cx="395150" cy="409000"/>
          </a:xfrm>
        </p:grpSpPr>
        <p:sp>
          <p:nvSpPr>
            <p:cNvPr id="40" name="Google Shape;40;p4"/>
            <p:cNvSpPr/>
            <p:nvPr/>
          </p:nvSpPr>
          <p:spPr>
            <a:xfrm>
              <a:off x="1079525" y="798125"/>
              <a:ext cx="169200" cy="169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853575" y="8966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Google Shape;42;p4"/>
          <p:cNvGrpSpPr/>
          <p:nvPr/>
        </p:nvGrpSpPr>
        <p:grpSpPr>
          <a:xfrm flipH="1">
            <a:off x="74965" y="263469"/>
            <a:ext cx="511110" cy="654246"/>
            <a:chOff x="8233200" y="3155550"/>
            <a:chExt cx="550350" cy="704475"/>
          </a:xfrm>
        </p:grpSpPr>
        <p:sp>
          <p:nvSpPr>
            <p:cNvPr id="43" name="Google Shape;43;p4"/>
            <p:cNvSpPr/>
            <p:nvPr/>
          </p:nvSpPr>
          <p:spPr>
            <a:xfrm>
              <a:off x="8473050" y="3155550"/>
              <a:ext cx="310500" cy="310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8233200" y="35495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/>
          <p:nvPr/>
        </p:nvSpPr>
        <p:spPr>
          <a:xfrm flipH="1">
            <a:off x="5625150" y="4720725"/>
            <a:ext cx="310500" cy="310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"/>
          <p:cNvSpPr/>
          <p:nvPr/>
        </p:nvSpPr>
        <p:spPr>
          <a:xfrm flipH="1">
            <a:off x="7145825" y="183575"/>
            <a:ext cx="225900" cy="225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4"/>
          <p:cNvSpPr/>
          <p:nvPr/>
        </p:nvSpPr>
        <p:spPr>
          <a:xfrm flipH="1">
            <a:off x="2426450" y="4756300"/>
            <a:ext cx="169200" cy="16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31"/>
          <p:cNvGrpSpPr/>
          <p:nvPr/>
        </p:nvGrpSpPr>
        <p:grpSpPr>
          <a:xfrm>
            <a:off x="2811200" y="539500"/>
            <a:ext cx="5009400" cy="2297100"/>
            <a:chOff x="2811200" y="539500"/>
            <a:chExt cx="5009400" cy="2297100"/>
          </a:xfrm>
        </p:grpSpPr>
        <p:sp>
          <p:nvSpPr>
            <p:cNvPr id="443" name="Google Shape;443;p31"/>
            <p:cNvSpPr/>
            <p:nvPr/>
          </p:nvSpPr>
          <p:spPr>
            <a:xfrm>
              <a:off x="2811200" y="539500"/>
              <a:ext cx="5009400" cy="2297100"/>
            </a:xfrm>
            <a:prstGeom prst="roundRect">
              <a:avLst>
                <a:gd fmla="val 5271" name="adj"/>
              </a:avLst>
            </a:prstGeom>
            <a:solidFill>
              <a:schemeClr val="lt1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 rot="10800000">
              <a:off x="2847481" y="2692084"/>
              <a:ext cx="4937700" cy="1083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6780381" y="2588012"/>
              <a:ext cx="550500" cy="108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6" name="Google Shape;446;p31"/>
          <p:cNvSpPr txBox="1"/>
          <p:nvPr>
            <p:ph type="ctrTitle"/>
          </p:nvPr>
        </p:nvSpPr>
        <p:spPr>
          <a:xfrm>
            <a:off x="3456300" y="604411"/>
            <a:ext cx="3719100" cy="90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47" name="Google Shape;447;p31"/>
          <p:cNvSpPr txBox="1"/>
          <p:nvPr>
            <p:ph idx="1" type="subTitle"/>
          </p:nvPr>
        </p:nvSpPr>
        <p:spPr>
          <a:xfrm>
            <a:off x="3456300" y="1511311"/>
            <a:ext cx="3719100" cy="11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448" name="Google Shape;448;p31"/>
          <p:cNvGrpSpPr/>
          <p:nvPr/>
        </p:nvGrpSpPr>
        <p:grpSpPr>
          <a:xfrm flipH="1">
            <a:off x="8388400" y="798125"/>
            <a:ext cx="395150" cy="409000"/>
            <a:chOff x="853575" y="798125"/>
            <a:chExt cx="395150" cy="409000"/>
          </a:xfrm>
        </p:grpSpPr>
        <p:sp>
          <p:nvSpPr>
            <p:cNvPr id="449" name="Google Shape;449;p31"/>
            <p:cNvSpPr/>
            <p:nvPr/>
          </p:nvSpPr>
          <p:spPr>
            <a:xfrm>
              <a:off x="1079525" y="798125"/>
              <a:ext cx="169200" cy="169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853575" y="8966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31"/>
          <p:cNvGrpSpPr/>
          <p:nvPr/>
        </p:nvGrpSpPr>
        <p:grpSpPr>
          <a:xfrm flipH="1">
            <a:off x="713225" y="3115825"/>
            <a:ext cx="550350" cy="704475"/>
            <a:chOff x="8233200" y="3155550"/>
            <a:chExt cx="550350" cy="704475"/>
          </a:xfrm>
        </p:grpSpPr>
        <p:sp>
          <p:nvSpPr>
            <p:cNvPr id="452" name="Google Shape;452;p31"/>
            <p:cNvSpPr/>
            <p:nvPr/>
          </p:nvSpPr>
          <p:spPr>
            <a:xfrm>
              <a:off x="8473050" y="3155550"/>
              <a:ext cx="310500" cy="310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8233200" y="35495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4" name="Google Shape;454;p31"/>
          <p:cNvSpPr/>
          <p:nvPr/>
        </p:nvSpPr>
        <p:spPr>
          <a:xfrm flipH="1">
            <a:off x="8567325" y="4191550"/>
            <a:ext cx="310500" cy="310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1"/>
          <p:cNvSpPr/>
          <p:nvPr/>
        </p:nvSpPr>
        <p:spPr>
          <a:xfrm flipH="1">
            <a:off x="3809150" y="116125"/>
            <a:ext cx="225900" cy="225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1"/>
          <p:cNvSpPr/>
          <p:nvPr/>
        </p:nvSpPr>
        <p:spPr>
          <a:xfrm flipH="1">
            <a:off x="3172450" y="4791575"/>
            <a:ext cx="169200" cy="16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1"/>
          <p:cNvSpPr txBox="1"/>
          <p:nvPr/>
        </p:nvSpPr>
        <p:spPr>
          <a:xfrm>
            <a:off x="3520400" y="3447753"/>
            <a:ext cx="35910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CRÉDITOS</a:t>
            </a:r>
            <a:r>
              <a:rPr lang="pt-BR" sz="12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: este modelo de apresentação foi criado pelo </a:t>
            </a:r>
            <a:r>
              <a:rPr b="1" lang="pt-BR" sz="1200">
                <a:solidFill>
                  <a:schemeClr val="accent5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pt-BR" sz="12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, que inclui ícones da </a:t>
            </a:r>
            <a:r>
              <a:rPr b="1" lang="pt-BR" sz="1200">
                <a:solidFill>
                  <a:schemeClr val="accent5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pt-BR" sz="12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 e infográficos e imagens da </a:t>
            </a:r>
            <a:r>
              <a:rPr b="1" lang="pt-BR" sz="1200">
                <a:solidFill>
                  <a:schemeClr val="accent5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accent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3"/>
          <p:cNvSpPr/>
          <p:nvPr/>
        </p:nvSpPr>
        <p:spPr>
          <a:xfrm flipH="1">
            <a:off x="5582550" y="4722725"/>
            <a:ext cx="310500" cy="310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3"/>
          <p:cNvSpPr/>
          <p:nvPr/>
        </p:nvSpPr>
        <p:spPr>
          <a:xfrm flipH="1">
            <a:off x="3809150" y="116125"/>
            <a:ext cx="225900" cy="225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3"/>
          <p:cNvSpPr/>
          <p:nvPr/>
        </p:nvSpPr>
        <p:spPr>
          <a:xfrm flipH="1">
            <a:off x="8788650" y="2249475"/>
            <a:ext cx="169200" cy="16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3"/>
          <p:cNvSpPr/>
          <p:nvPr/>
        </p:nvSpPr>
        <p:spPr>
          <a:xfrm flipH="1">
            <a:off x="327600" y="3564800"/>
            <a:ext cx="169200" cy="16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34"/>
          <p:cNvGrpSpPr/>
          <p:nvPr/>
        </p:nvGrpSpPr>
        <p:grpSpPr>
          <a:xfrm flipH="1">
            <a:off x="8482675" y="785475"/>
            <a:ext cx="395150" cy="409000"/>
            <a:chOff x="853575" y="798125"/>
            <a:chExt cx="395150" cy="409000"/>
          </a:xfrm>
        </p:grpSpPr>
        <p:sp>
          <p:nvSpPr>
            <p:cNvPr id="466" name="Google Shape;466;p34"/>
            <p:cNvSpPr/>
            <p:nvPr/>
          </p:nvSpPr>
          <p:spPr>
            <a:xfrm>
              <a:off x="1079525" y="798125"/>
              <a:ext cx="169200" cy="169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853575" y="8966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34"/>
          <p:cNvGrpSpPr/>
          <p:nvPr/>
        </p:nvGrpSpPr>
        <p:grpSpPr>
          <a:xfrm flipH="1">
            <a:off x="162696" y="3033699"/>
            <a:ext cx="465761" cy="596197"/>
            <a:chOff x="8233200" y="3155550"/>
            <a:chExt cx="550350" cy="704475"/>
          </a:xfrm>
        </p:grpSpPr>
        <p:sp>
          <p:nvSpPr>
            <p:cNvPr id="469" name="Google Shape;469;p34"/>
            <p:cNvSpPr/>
            <p:nvPr/>
          </p:nvSpPr>
          <p:spPr>
            <a:xfrm>
              <a:off x="8473050" y="3155550"/>
              <a:ext cx="310500" cy="310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8233200" y="35495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34"/>
          <p:cNvGrpSpPr/>
          <p:nvPr/>
        </p:nvGrpSpPr>
        <p:grpSpPr>
          <a:xfrm>
            <a:off x="2291825" y="130500"/>
            <a:ext cx="395150" cy="409000"/>
            <a:chOff x="853575" y="798125"/>
            <a:chExt cx="395150" cy="409000"/>
          </a:xfrm>
        </p:grpSpPr>
        <p:sp>
          <p:nvSpPr>
            <p:cNvPr id="472" name="Google Shape;472;p34"/>
            <p:cNvSpPr/>
            <p:nvPr/>
          </p:nvSpPr>
          <p:spPr>
            <a:xfrm>
              <a:off x="1079525" y="798125"/>
              <a:ext cx="169200" cy="169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853575" y="8966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34"/>
          <p:cNvGrpSpPr/>
          <p:nvPr/>
        </p:nvGrpSpPr>
        <p:grpSpPr>
          <a:xfrm>
            <a:off x="8430771" y="4146674"/>
            <a:ext cx="465761" cy="596197"/>
            <a:chOff x="8233200" y="3155550"/>
            <a:chExt cx="550350" cy="704475"/>
          </a:xfrm>
        </p:grpSpPr>
        <p:sp>
          <p:nvSpPr>
            <p:cNvPr id="475" name="Google Shape;475;p34"/>
            <p:cNvSpPr/>
            <p:nvPr/>
          </p:nvSpPr>
          <p:spPr>
            <a:xfrm>
              <a:off x="8473050" y="3155550"/>
              <a:ext cx="310500" cy="310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8233200" y="35495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8_1_1_1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5"/>
          <p:cNvSpPr/>
          <p:nvPr/>
        </p:nvSpPr>
        <p:spPr>
          <a:xfrm flipH="1">
            <a:off x="8567325" y="4191550"/>
            <a:ext cx="310500" cy="310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5"/>
          <p:cNvSpPr/>
          <p:nvPr/>
        </p:nvSpPr>
        <p:spPr>
          <a:xfrm flipH="1">
            <a:off x="3809150" y="116125"/>
            <a:ext cx="225900" cy="225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5"/>
          <p:cNvSpPr/>
          <p:nvPr/>
        </p:nvSpPr>
        <p:spPr>
          <a:xfrm flipH="1">
            <a:off x="205225" y="2266725"/>
            <a:ext cx="199500" cy="199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5"/>
          <p:cNvSpPr/>
          <p:nvPr/>
        </p:nvSpPr>
        <p:spPr>
          <a:xfrm flipH="1">
            <a:off x="1494675" y="4801950"/>
            <a:ext cx="225900" cy="225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5"/>
          <p:cNvSpPr/>
          <p:nvPr/>
        </p:nvSpPr>
        <p:spPr>
          <a:xfrm flipH="1">
            <a:off x="8567325" y="1640675"/>
            <a:ext cx="199500" cy="199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5"/>
          <p:cNvSpPr/>
          <p:nvPr/>
        </p:nvSpPr>
        <p:spPr>
          <a:xfrm flipH="1">
            <a:off x="1016875" y="116125"/>
            <a:ext cx="310500" cy="310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/>
          <p:nvPr/>
        </p:nvSpPr>
        <p:spPr>
          <a:xfrm>
            <a:off x="4830375" y="1993975"/>
            <a:ext cx="3263400" cy="1853700"/>
          </a:xfrm>
          <a:prstGeom prst="roundRect">
            <a:avLst>
              <a:gd fmla="val 52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1050225" y="1993975"/>
            <a:ext cx="3263400" cy="1853700"/>
          </a:xfrm>
          <a:prstGeom prst="roundRect">
            <a:avLst>
              <a:gd fmla="val 52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1178175" y="2972136"/>
            <a:ext cx="3007500" cy="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2" type="body"/>
          </p:nvPr>
        </p:nvSpPr>
        <p:spPr>
          <a:xfrm>
            <a:off x="4958324" y="2972136"/>
            <a:ext cx="3007500" cy="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3" type="title"/>
          </p:nvPr>
        </p:nvSpPr>
        <p:spPr>
          <a:xfrm>
            <a:off x="1178175" y="2624675"/>
            <a:ext cx="30075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4" type="title"/>
          </p:nvPr>
        </p:nvSpPr>
        <p:spPr>
          <a:xfrm>
            <a:off x="4958319" y="2624675"/>
            <a:ext cx="30075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grpSp>
        <p:nvGrpSpPr>
          <p:cNvPr id="56" name="Google Shape;56;p5"/>
          <p:cNvGrpSpPr/>
          <p:nvPr/>
        </p:nvGrpSpPr>
        <p:grpSpPr>
          <a:xfrm flipH="1">
            <a:off x="4267725" y="4604000"/>
            <a:ext cx="395150" cy="409000"/>
            <a:chOff x="853575" y="798125"/>
            <a:chExt cx="395150" cy="409000"/>
          </a:xfrm>
        </p:grpSpPr>
        <p:sp>
          <p:nvSpPr>
            <p:cNvPr id="57" name="Google Shape;57;p5"/>
            <p:cNvSpPr/>
            <p:nvPr/>
          </p:nvSpPr>
          <p:spPr>
            <a:xfrm>
              <a:off x="1079525" y="798125"/>
              <a:ext cx="169200" cy="169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853575" y="8966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" name="Google Shape;59;p5"/>
          <p:cNvGrpSpPr/>
          <p:nvPr/>
        </p:nvGrpSpPr>
        <p:grpSpPr>
          <a:xfrm flipH="1">
            <a:off x="70046" y="2453755"/>
            <a:ext cx="463285" cy="593027"/>
            <a:chOff x="8233200" y="3155550"/>
            <a:chExt cx="550350" cy="704475"/>
          </a:xfrm>
        </p:grpSpPr>
        <p:sp>
          <p:nvSpPr>
            <p:cNvPr id="60" name="Google Shape;60;p5"/>
            <p:cNvSpPr/>
            <p:nvPr/>
          </p:nvSpPr>
          <p:spPr>
            <a:xfrm>
              <a:off x="8473050" y="3155550"/>
              <a:ext cx="310500" cy="310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8233200" y="35495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5"/>
          <p:cNvSpPr/>
          <p:nvPr/>
        </p:nvSpPr>
        <p:spPr>
          <a:xfrm flipH="1">
            <a:off x="8485225" y="4197550"/>
            <a:ext cx="310500" cy="310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"/>
          <p:cNvSpPr/>
          <p:nvPr/>
        </p:nvSpPr>
        <p:spPr>
          <a:xfrm flipH="1">
            <a:off x="8712875" y="342025"/>
            <a:ext cx="225900" cy="225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5"/>
          <p:cNvSpPr/>
          <p:nvPr/>
        </p:nvSpPr>
        <p:spPr>
          <a:xfrm flipH="1">
            <a:off x="2671200" y="252250"/>
            <a:ext cx="169200" cy="16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7" name="Google Shape;67;p6"/>
          <p:cNvGrpSpPr/>
          <p:nvPr/>
        </p:nvGrpSpPr>
        <p:grpSpPr>
          <a:xfrm flipH="1">
            <a:off x="8547325" y="1541200"/>
            <a:ext cx="395150" cy="409000"/>
            <a:chOff x="853575" y="798125"/>
            <a:chExt cx="395150" cy="409000"/>
          </a:xfrm>
        </p:grpSpPr>
        <p:sp>
          <p:nvSpPr>
            <p:cNvPr id="68" name="Google Shape;68;p6"/>
            <p:cNvSpPr/>
            <p:nvPr/>
          </p:nvSpPr>
          <p:spPr>
            <a:xfrm>
              <a:off x="1079525" y="798125"/>
              <a:ext cx="169200" cy="169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853575" y="8966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6"/>
          <p:cNvGrpSpPr/>
          <p:nvPr/>
        </p:nvGrpSpPr>
        <p:grpSpPr>
          <a:xfrm flipH="1">
            <a:off x="104800" y="2462918"/>
            <a:ext cx="447380" cy="572668"/>
            <a:chOff x="8233200" y="3155550"/>
            <a:chExt cx="550350" cy="704475"/>
          </a:xfrm>
        </p:grpSpPr>
        <p:sp>
          <p:nvSpPr>
            <p:cNvPr id="71" name="Google Shape;71;p6"/>
            <p:cNvSpPr/>
            <p:nvPr/>
          </p:nvSpPr>
          <p:spPr>
            <a:xfrm>
              <a:off x="8473050" y="3155550"/>
              <a:ext cx="310500" cy="310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8233200" y="35495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6"/>
          <p:cNvSpPr/>
          <p:nvPr/>
        </p:nvSpPr>
        <p:spPr>
          <a:xfrm flipH="1">
            <a:off x="6393475" y="240725"/>
            <a:ext cx="169200" cy="16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6"/>
          <p:cNvSpPr/>
          <p:nvPr/>
        </p:nvSpPr>
        <p:spPr>
          <a:xfrm flipH="1">
            <a:off x="3427525" y="4726350"/>
            <a:ext cx="310500" cy="310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/>
        </p:nvSpPr>
        <p:spPr>
          <a:xfrm>
            <a:off x="1446450" y="361500"/>
            <a:ext cx="6251100" cy="4420500"/>
          </a:xfrm>
          <a:prstGeom prst="roundRect">
            <a:avLst>
              <a:gd fmla="val 277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7"/>
          <p:cNvSpPr txBox="1"/>
          <p:nvPr>
            <p:ph type="title"/>
          </p:nvPr>
        </p:nvSpPr>
        <p:spPr>
          <a:xfrm>
            <a:off x="713250" y="539500"/>
            <a:ext cx="771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7"/>
          <p:cNvSpPr txBox="1"/>
          <p:nvPr>
            <p:ph idx="1" type="body"/>
          </p:nvPr>
        </p:nvSpPr>
        <p:spPr>
          <a:xfrm>
            <a:off x="1785000" y="1721000"/>
            <a:ext cx="5574000" cy="22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79" name="Google Shape;79;p7"/>
          <p:cNvGrpSpPr/>
          <p:nvPr/>
        </p:nvGrpSpPr>
        <p:grpSpPr>
          <a:xfrm>
            <a:off x="515650" y="2525850"/>
            <a:ext cx="395150" cy="409000"/>
            <a:chOff x="853575" y="798125"/>
            <a:chExt cx="395150" cy="409000"/>
          </a:xfrm>
        </p:grpSpPr>
        <p:sp>
          <p:nvSpPr>
            <p:cNvPr id="80" name="Google Shape;80;p7"/>
            <p:cNvSpPr/>
            <p:nvPr/>
          </p:nvSpPr>
          <p:spPr>
            <a:xfrm>
              <a:off x="1079525" y="798125"/>
              <a:ext cx="169200" cy="169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853575" y="8966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" name="Google Shape;82;p7"/>
          <p:cNvGrpSpPr/>
          <p:nvPr/>
        </p:nvGrpSpPr>
        <p:grpSpPr>
          <a:xfrm>
            <a:off x="8193475" y="1321900"/>
            <a:ext cx="550350" cy="704475"/>
            <a:chOff x="8233200" y="3155550"/>
            <a:chExt cx="550350" cy="704475"/>
          </a:xfrm>
        </p:grpSpPr>
        <p:sp>
          <p:nvSpPr>
            <p:cNvPr id="83" name="Google Shape;83;p7"/>
            <p:cNvSpPr/>
            <p:nvPr/>
          </p:nvSpPr>
          <p:spPr>
            <a:xfrm>
              <a:off x="8473050" y="3155550"/>
              <a:ext cx="310500" cy="310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8233200" y="35495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7"/>
          <p:cNvSpPr/>
          <p:nvPr/>
        </p:nvSpPr>
        <p:spPr>
          <a:xfrm>
            <a:off x="802825" y="4448750"/>
            <a:ext cx="310500" cy="310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7"/>
          <p:cNvSpPr/>
          <p:nvPr/>
        </p:nvSpPr>
        <p:spPr>
          <a:xfrm>
            <a:off x="8165025" y="4222850"/>
            <a:ext cx="225900" cy="225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3514725" y="158575"/>
            <a:ext cx="169200" cy="16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/>
          <p:nvPr/>
        </p:nvSpPr>
        <p:spPr>
          <a:xfrm>
            <a:off x="2047700" y="1092150"/>
            <a:ext cx="5048700" cy="2959200"/>
          </a:xfrm>
          <a:prstGeom prst="roundRect">
            <a:avLst>
              <a:gd fmla="val 52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8"/>
          <p:cNvSpPr txBox="1"/>
          <p:nvPr>
            <p:ph type="title"/>
          </p:nvPr>
        </p:nvSpPr>
        <p:spPr>
          <a:xfrm>
            <a:off x="2669850" y="1515650"/>
            <a:ext cx="3804300" cy="21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91" name="Google Shape;91;p8"/>
          <p:cNvGrpSpPr/>
          <p:nvPr/>
        </p:nvGrpSpPr>
        <p:grpSpPr>
          <a:xfrm>
            <a:off x="515650" y="600575"/>
            <a:ext cx="395150" cy="409000"/>
            <a:chOff x="853575" y="798125"/>
            <a:chExt cx="395150" cy="409000"/>
          </a:xfrm>
        </p:grpSpPr>
        <p:sp>
          <p:nvSpPr>
            <p:cNvPr id="92" name="Google Shape;92;p8"/>
            <p:cNvSpPr/>
            <p:nvPr/>
          </p:nvSpPr>
          <p:spPr>
            <a:xfrm>
              <a:off x="1079525" y="798125"/>
              <a:ext cx="169200" cy="169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853575" y="8966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8"/>
          <p:cNvGrpSpPr/>
          <p:nvPr/>
        </p:nvGrpSpPr>
        <p:grpSpPr>
          <a:xfrm>
            <a:off x="8430775" y="3934275"/>
            <a:ext cx="550350" cy="704475"/>
            <a:chOff x="8233200" y="3155550"/>
            <a:chExt cx="550350" cy="704475"/>
          </a:xfrm>
        </p:grpSpPr>
        <p:sp>
          <p:nvSpPr>
            <p:cNvPr id="95" name="Google Shape;95;p8"/>
            <p:cNvSpPr/>
            <p:nvPr/>
          </p:nvSpPr>
          <p:spPr>
            <a:xfrm>
              <a:off x="8473050" y="3155550"/>
              <a:ext cx="310500" cy="310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8233200" y="35495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8"/>
          <p:cNvSpPr/>
          <p:nvPr/>
        </p:nvSpPr>
        <p:spPr>
          <a:xfrm>
            <a:off x="5535900" y="229000"/>
            <a:ext cx="310500" cy="310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8"/>
          <p:cNvSpPr/>
          <p:nvPr/>
        </p:nvSpPr>
        <p:spPr>
          <a:xfrm>
            <a:off x="2540025" y="4667100"/>
            <a:ext cx="169200" cy="16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8"/>
          <p:cNvSpPr/>
          <p:nvPr/>
        </p:nvSpPr>
        <p:spPr>
          <a:xfrm>
            <a:off x="5902525" y="4793975"/>
            <a:ext cx="225900" cy="225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/>
          <p:nvPr/>
        </p:nvSpPr>
        <p:spPr>
          <a:xfrm>
            <a:off x="1446500" y="1278475"/>
            <a:ext cx="6251100" cy="2548800"/>
          </a:xfrm>
          <a:prstGeom prst="roundRect">
            <a:avLst>
              <a:gd fmla="val 52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9"/>
          <p:cNvSpPr txBox="1"/>
          <p:nvPr>
            <p:ph type="title"/>
          </p:nvPr>
        </p:nvSpPr>
        <p:spPr>
          <a:xfrm>
            <a:off x="1657075" y="1393500"/>
            <a:ext cx="58299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3" name="Google Shape;103;p9"/>
          <p:cNvSpPr txBox="1"/>
          <p:nvPr>
            <p:ph idx="1" type="subTitle"/>
          </p:nvPr>
        </p:nvSpPr>
        <p:spPr>
          <a:xfrm>
            <a:off x="1657075" y="2255400"/>
            <a:ext cx="5829900" cy="14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04" name="Google Shape;104;p9"/>
          <p:cNvGrpSpPr/>
          <p:nvPr/>
        </p:nvGrpSpPr>
        <p:grpSpPr>
          <a:xfrm flipH="1">
            <a:off x="444675" y="1747125"/>
            <a:ext cx="395150" cy="409000"/>
            <a:chOff x="853575" y="798125"/>
            <a:chExt cx="395150" cy="409000"/>
          </a:xfrm>
        </p:grpSpPr>
        <p:sp>
          <p:nvSpPr>
            <p:cNvPr id="105" name="Google Shape;105;p9"/>
            <p:cNvSpPr/>
            <p:nvPr/>
          </p:nvSpPr>
          <p:spPr>
            <a:xfrm>
              <a:off x="1079525" y="798125"/>
              <a:ext cx="169200" cy="169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853575" y="8966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9"/>
          <p:cNvGrpSpPr/>
          <p:nvPr/>
        </p:nvGrpSpPr>
        <p:grpSpPr>
          <a:xfrm flipH="1">
            <a:off x="8155600" y="1114763"/>
            <a:ext cx="550350" cy="704475"/>
            <a:chOff x="8233200" y="3155550"/>
            <a:chExt cx="550350" cy="704475"/>
          </a:xfrm>
        </p:grpSpPr>
        <p:sp>
          <p:nvSpPr>
            <p:cNvPr id="108" name="Google Shape;108;p9"/>
            <p:cNvSpPr/>
            <p:nvPr/>
          </p:nvSpPr>
          <p:spPr>
            <a:xfrm>
              <a:off x="8473050" y="3155550"/>
              <a:ext cx="310500" cy="310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8233200" y="3549525"/>
              <a:ext cx="310500" cy="31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9"/>
          <p:cNvSpPr/>
          <p:nvPr/>
        </p:nvSpPr>
        <p:spPr>
          <a:xfrm flipH="1">
            <a:off x="5592050" y="4688600"/>
            <a:ext cx="310500" cy="310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3700700" y="383900"/>
            <a:ext cx="225900" cy="225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1890250" y="4519400"/>
            <a:ext cx="169200" cy="16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/>
          <p:nvPr/>
        </p:nvSpPr>
        <p:spPr>
          <a:xfrm>
            <a:off x="5071075" y="539500"/>
            <a:ext cx="3359700" cy="1240800"/>
          </a:xfrm>
          <a:prstGeom prst="roundRect">
            <a:avLst>
              <a:gd fmla="val 52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0"/>
          <p:cNvSpPr txBox="1"/>
          <p:nvPr>
            <p:ph type="title"/>
          </p:nvPr>
        </p:nvSpPr>
        <p:spPr>
          <a:xfrm>
            <a:off x="5184450" y="633575"/>
            <a:ext cx="3132900" cy="10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nton"/>
              <a:buNone/>
              <a:defRPr sz="2800">
                <a:solidFill>
                  <a:schemeClr val="accent5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nton"/>
              <a:buNone/>
              <a:defRPr sz="2800">
                <a:solidFill>
                  <a:schemeClr val="accent5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nton"/>
              <a:buNone/>
              <a:defRPr sz="2800">
                <a:solidFill>
                  <a:schemeClr val="accent5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nton"/>
              <a:buNone/>
              <a:defRPr sz="2800">
                <a:solidFill>
                  <a:schemeClr val="accent5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nton"/>
              <a:buNone/>
              <a:defRPr sz="2800">
                <a:solidFill>
                  <a:schemeClr val="accent5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nton"/>
              <a:buNone/>
              <a:defRPr sz="2800">
                <a:solidFill>
                  <a:schemeClr val="accent5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nton"/>
              <a:buNone/>
              <a:defRPr sz="2800">
                <a:solidFill>
                  <a:schemeClr val="accent5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nton"/>
              <a:buNone/>
              <a:defRPr sz="2800">
                <a:solidFill>
                  <a:schemeClr val="accent5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nton"/>
              <a:buNone/>
              <a:defRPr sz="2800">
                <a:solidFill>
                  <a:schemeClr val="accent5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  <a:defRPr>
                <a:solidFill>
                  <a:schemeClr val="accent5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○"/>
              <a:defRPr>
                <a:solidFill>
                  <a:schemeClr val="accent5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■"/>
              <a:defRPr>
                <a:solidFill>
                  <a:schemeClr val="accent5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  <a:defRPr>
                <a:solidFill>
                  <a:schemeClr val="accent5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○"/>
              <a:defRPr>
                <a:solidFill>
                  <a:schemeClr val="accent5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■"/>
              <a:defRPr>
                <a:solidFill>
                  <a:schemeClr val="accent5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  <a:defRPr>
                <a:solidFill>
                  <a:schemeClr val="accent5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○"/>
              <a:defRPr>
                <a:solidFill>
                  <a:schemeClr val="accent5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■"/>
              <a:defRPr>
                <a:solidFill>
                  <a:schemeClr val="accent5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6"/>
          <p:cNvSpPr txBox="1"/>
          <p:nvPr>
            <p:ph type="ctrTitle"/>
          </p:nvPr>
        </p:nvSpPr>
        <p:spPr>
          <a:xfrm>
            <a:off x="937250" y="1438800"/>
            <a:ext cx="6276300" cy="19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Total Weighted Tardiness</a:t>
            </a:r>
            <a:endParaRPr/>
          </a:p>
        </p:txBody>
      </p:sp>
      <p:sp>
        <p:nvSpPr>
          <p:cNvPr id="489" name="Google Shape;489;p36"/>
          <p:cNvSpPr txBox="1"/>
          <p:nvPr>
            <p:ph idx="1" type="subTitle"/>
          </p:nvPr>
        </p:nvSpPr>
        <p:spPr>
          <a:xfrm>
            <a:off x="1570701" y="3414600"/>
            <a:ext cx="50094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310706028</a:t>
            </a:r>
            <a:r>
              <a:rPr lang="pt-BR"/>
              <a:t>詹前駒</a:t>
            </a:r>
            <a:r>
              <a:rPr lang="pt-BR"/>
              <a:t>, 310706034</a:t>
            </a:r>
            <a:r>
              <a:rPr lang="pt-BR"/>
              <a:t>吳啟玄</a:t>
            </a:r>
            <a:r>
              <a:rPr lang="pt-BR"/>
              <a:t>, 310706010</a:t>
            </a:r>
            <a:r>
              <a:rPr lang="pt-BR"/>
              <a:t>林郁蓁</a:t>
            </a:r>
            <a:endParaRPr/>
          </a:p>
        </p:txBody>
      </p:sp>
      <p:grpSp>
        <p:nvGrpSpPr>
          <p:cNvPr id="490" name="Google Shape;490;p36"/>
          <p:cNvGrpSpPr/>
          <p:nvPr/>
        </p:nvGrpSpPr>
        <p:grpSpPr>
          <a:xfrm flipH="1">
            <a:off x="6277184" y="596692"/>
            <a:ext cx="1849032" cy="3950117"/>
            <a:chOff x="2335545" y="225542"/>
            <a:chExt cx="3555830" cy="7616886"/>
          </a:xfrm>
        </p:grpSpPr>
        <p:sp>
          <p:nvSpPr>
            <p:cNvPr id="491" name="Google Shape;491;p36"/>
            <p:cNvSpPr/>
            <p:nvPr/>
          </p:nvSpPr>
          <p:spPr>
            <a:xfrm flipH="1">
              <a:off x="4132695" y="6469816"/>
              <a:ext cx="413836" cy="1070052"/>
            </a:xfrm>
            <a:custGeom>
              <a:rect b="b" l="l" r="r" t="t"/>
              <a:pathLst>
                <a:path extrusionOk="0" h="22661" w="8764">
                  <a:moveTo>
                    <a:pt x="458" y="0"/>
                  </a:moveTo>
                  <a:lnTo>
                    <a:pt x="0" y="22660"/>
                  </a:lnTo>
                  <a:lnTo>
                    <a:pt x="7063" y="21581"/>
                  </a:lnTo>
                  <a:lnTo>
                    <a:pt x="8763" y="157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 flipH="1">
              <a:off x="3478035" y="7306631"/>
              <a:ext cx="1188952" cy="424649"/>
            </a:xfrm>
            <a:custGeom>
              <a:rect b="b" l="l" r="r" t="t"/>
              <a:pathLst>
                <a:path extrusionOk="0" h="8993" w="25179">
                  <a:moveTo>
                    <a:pt x="10104" y="1"/>
                  </a:moveTo>
                  <a:cubicBezTo>
                    <a:pt x="9124" y="1795"/>
                    <a:pt x="7597" y="2313"/>
                    <a:pt x="6159" y="2313"/>
                  </a:cubicBezTo>
                  <a:cubicBezTo>
                    <a:pt x="4190" y="2313"/>
                    <a:pt x="2388" y="1341"/>
                    <a:pt x="2388" y="1341"/>
                  </a:cubicBezTo>
                  <a:lnTo>
                    <a:pt x="1" y="8829"/>
                  </a:lnTo>
                  <a:lnTo>
                    <a:pt x="25178" y="8993"/>
                  </a:lnTo>
                  <a:lnTo>
                    <a:pt x="10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 flipH="1">
              <a:off x="3478035" y="7725039"/>
              <a:ext cx="1188952" cy="117389"/>
            </a:xfrm>
            <a:custGeom>
              <a:rect b="b" l="l" r="r" t="t"/>
              <a:pathLst>
                <a:path extrusionOk="0" h="2486" w="25179">
                  <a:moveTo>
                    <a:pt x="1" y="1"/>
                  </a:moveTo>
                  <a:lnTo>
                    <a:pt x="1" y="2322"/>
                  </a:lnTo>
                  <a:lnTo>
                    <a:pt x="25146" y="2486"/>
                  </a:lnTo>
                  <a:lnTo>
                    <a:pt x="25178" y="1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 flipH="1">
              <a:off x="4006107" y="7377035"/>
              <a:ext cx="151340" cy="139771"/>
            </a:xfrm>
            <a:custGeom>
              <a:rect b="b" l="l" r="r" t="t"/>
              <a:pathLst>
                <a:path extrusionOk="0" h="2960" w="3205">
                  <a:moveTo>
                    <a:pt x="2707" y="1"/>
                  </a:moveTo>
                  <a:cubicBezTo>
                    <a:pt x="2620" y="1"/>
                    <a:pt x="2531" y="27"/>
                    <a:pt x="2452" y="79"/>
                  </a:cubicBezTo>
                  <a:cubicBezTo>
                    <a:pt x="1570" y="668"/>
                    <a:pt x="785" y="1420"/>
                    <a:pt x="131" y="2303"/>
                  </a:cubicBezTo>
                  <a:cubicBezTo>
                    <a:pt x="0" y="2466"/>
                    <a:pt x="33" y="2760"/>
                    <a:pt x="229" y="2891"/>
                  </a:cubicBezTo>
                  <a:cubicBezTo>
                    <a:pt x="310" y="2932"/>
                    <a:pt x="403" y="2960"/>
                    <a:pt x="501" y="2960"/>
                  </a:cubicBezTo>
                  <a:cubicBezTo>
                    <a:pt x="562" y="2960"/>
                    <a:pt x="624" y="2949"/>
                    <a:pt x="687" y="2924"/>
                  </a:cubicBezTo>
                  <a:cubicBezTo>
                    <a:pt x="752" y="2891"/>
                    <a:pt x="817" y="2859"/>
                    <a:pt x="850" y="2793"/>
                  </a:cubicBezTo>
                  <a:cubicBezTo>
                    <a:pt x="1439" y="2008"/>
                    <a:pt x="2125" y="1322"/>
                    <a:pt x="2943" y="766"/>
                  </a:cubicBezTo>
                  <a:cubicBezTo>
                    <a:pt x="3139" y="635"/>
                    <a:pt x="3204" y="373"/>
                    <a:pt x="3041" y="177"/>
                  </a:cubicBezTo>
                  <a:cubicBezTo>
                    <a:pt x="2962" y="60"/>
                    <a:pt x="2837" y="1"/>
                    <a:pt x="2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 flipH="1">
              <a:off x="3905767" y="7427984"/>
              <a:ext cx="149782" cy="139771"/>
            </a:xfrm>
            <a:custGeom>
              <a:rect b="b" l="l" r="r" t="t"/>
              <a:pathLst>
                <a:path extrusionOk="0" h="2960" w="3172">
                  <a:moveTo>
                    <a:pt x="2700" y="1"/>
                  </a:moveTo>
                  <a:cubicBezTo>
                    <a:pt x="2608" y="1"/>
                    <a:pt x="2511" y="27"/>
                    <a:pt x="2420" y="79"/>
                  </a:cubicBezTo>
                  <a:cubicBezTo>
                    <a:pt x="1537" y="668"/>
                    <a:pt x="785" y="1420"/>
                    <a:pt x="131" y="2303"/>
                  </a:cubicBezTo>
                  <a:cubicBezTo>
                    <a:pt x="0" y="2466"/>
                    <a:pt x="33" y="2760"/>
                    <a:pt x="229" y="2891"/>
                  </a:cubicBezTo>
                  <a:cubicBezTo>
                    <a:pt x="310" y="2932"/>
                    <a:pt x="403" y="2960"/>
                    <a:pt x="501" y="2960"/>
                  </a:cubicBezTo>
                  <a:cubicBezTo>
                    <a:pt x="562" y="2960"/>
                    <a:pt x="624" y="2949"/>
                    <a:pt x="687" y="2924"/>
                  </a:cubicBezTo>
                  <a:cubicBezTo>
                    <a:pt x="752" y="2891"/>
                    <a:pt x="818" y="2859"/>
                    <a:pt x="850" y="2793"/>
                  </a:cubicBezTo>
                  <a:cubicBezTo>
                    <a:pt x="1439" y="2008"/>
                    <a:pt x="2126" y="1322"/>
                    <a:pt x="2910" y="766"/>
                  </a:cubicBezTo>
                  <a:cubicBezTo>
                    <a:pt x="3139" y="635"/>
                    <a:pt x="3172" y="373"/>
                    <a:pt x="3041" y="177"/>
                  </a:cubicBezTo>
                  <a:cubicBezTo>
                    <a:pt x="2963" y="60"/>
                    <a:pt x="2837" y="1"/>
                    <a:pt x="27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 flipH="1">
              <a:off x="3802310" y="7478933"/>
              <a:ext cx="151340" cy="139771"/>
            </a:xfrm>
            <a:custGeom>
              <a:rect b="b" l="l" r="r" t="t"/>
              <a:pathLst>
                <a:path extrusionOk="0" h="2960" w="3205">
                  <a:moveTo>
                    <a:pt x="2707" y="1"/>
                  </a:moveTo>
                  <a:cubicBezTo>
                    <a:pt x="2620" y="1"/>
                    <a:pt x="2531" y="27"/>
                    <a:pt x="2453" y="79"/>
                  </a:cubicBezTo>
                  <a:cubicBezTo>
                    <a:pt x="1570" y="668"/>
                    <a:pt x="785" y="1420"/>
                    <a:pt x="131" y="2303"/>
                  </a:cubicBezTo>
                  <a:cubicBezTo>
                    <a:pt x="0" y="2466"/>
                    <a:pt x="33" y="2761"/>
                    <a:pt x="229" y="2891"/>
                  </a:cubicBezTo>
                  <a:cubicBezTo>
                    <a:pt x="310" y="2932"/>
                    <a:pt x="403" y="2960"/>
                    <a:pt x="501" y="2960"/>
                  </a:cubicBezTo>
                  <a:cubicBezTo>
                    <a:pt x="562" y="2960"/>
                    <a:pt x="624" y="2949"/>
                    <a:pt x="687" y="2924"/>
                  </a:cubicBezTo>
                  <a:cubicBezTo>
                    <a:pt x="752" y="2891"/>
                    <a:pt x="818" y="2859"/>
                    <a:pt x="883" y="2793"/>
                  </a:cubicBezTo>
                  <a:cubicBezTo>
                    <a:pt x="1439" y="2008"/>
                    <a:pt x="2158" y="1322"/>
                    <a:pt x="2943" y="766"/>
                  </a:cubicBezTo>
                  <a:cubicBezTo>
                    <a:pt x="3139" y="635"/>
                    <a:pt x="3205" y="374"/>
                    <a:pt x="3041" y="177"/>
                  </a:cubicBezTo>
                  <a:cubicBezTo>
                    <a:pt x="2963" y="60"/>
                    <a:pt x="2837" y="1"/>
                    <a:pt x="2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 flipH="1">
              <a:off x="5022062" y="6454375"/>
              <a:ext cx="537316" cy="1057681"/>
            </a:xfrm>
            <a:custGeom>
              <a:rect b="b" l="l" r="r" t="t"/>
              <a:pathLst>
                <a:path extrusionOk="0" h="22399" w="11379">
                  <a:moveTo>
                    <a:pt x="3303" y="0"/>
                  </a:moveTo>
                  <a:lnTo>
                    <a:pt x="0" y="22399"/>
                  </a:lnTo>
                  <a:lnTo>
                    <a:pt x="7128" y="22202"/>
                  </a:lnTo>
                  <a:lnTo>
                    <a:pt x="11379" y="2583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 flipH="1">
              <a:off x="4469303" y="7306631"/>
              <a:ext cx="1188905" cy="424649"/>
            </a:xfrm>
            <a:custGeom>
              <a:rect b="b" l="l" r="r" t="t"/>
              <a:pathLst>
                <a:path extrusionOk="0" h="8993" w="25178">
                  <a:moveTo>
                    <a:pt x="10104" y="1"/>
                  </a:moveTo>
                  <a:cubicBezTo>
                    <a:pt x="9110" y="1795"/>
                    <a:pt x="7581" y="2313"/>
                    <a:pt x="6145" y="2313"/>
                  </a:cubicBezTo>
                  <a:cubicBezTo>
                    <a:pt x="4178" y="2313"/>
                    <a:pt x="2387" y="1341"/>
                    <a:pt x="2387" y="1341"/>
                  </a:cubicBezTo>
                  <a:lnTo>
                    <a:pt x="0" y="8829"/>
                  </a:lnTo>
                  <a:lnTo>
                    <a:pt x="25178" y="8993"/>
                  </a:lnTo>
                  <a:lnTo>
                    <a:pt x="25178" y="8993"/>
                  </a:lnTo>
                  <a:lnTo>
                    <a:pt x="10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 flipH="1">
              <a:off x="4470814" y="7725039"/>
              <a:ext cx="1188952" cy="117389"/>
            </a:xfrm>
            <a:custGeom>
              <a:rect b="b" l="l" r="r" t="t"/>
              <a:pathLst>
                <a:path extrusionOk="0" h="2486" w="25179">
                  <a:moveTo>
                    <a:pt x="1" y="1"/>
                  </a:moveTo>
                  <a:lnTo>
                    <a:pt x="1" y="2322"/>
                  </a:lnTo>
                  <a:lnTo>
                    <a:pt x="25178" y="2486"/>
                  </a:lnTo>
                  <a:lnTo>
                    <a:pt x="25178" y="1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 flipH="1">
              <a:off x="4998886" y="7377035"/>
              <a:ext cx="151340" cy="139771"/>
            </a:xfrm>
            <a:custGeom>
              <a:rect b="b" l="l" r="r" t="t"/>
              <a:pathLst>
                <a:path extrusionOk="0" h="2960" w="3205">
                  <a:moveTo>
                    <a:pt x="2709" y="1"/>
                  </a:moveTo>
                  <a:cubicBezTo>
                    <a:pt x="2620" y="1"/>
                    <a:pt x="2531" y="27"/>
                    <a:pt x="2452" y="79"/>
                  </a:cubicBezTo>
                  <a:cubicBezTo>
                    <a:pt x="1570" y="668"/>
                    <a:pt x="785" y="1420"/>
                    <a:pt x="164" y="2303"/>
                  </a:cubicBezTo>
                  <a:cubicBezTo>
                    <a:pt x="0" y="2466"/>
                    <a:pt x="65" y="2760"/>
                    <a:pt x="262" y="2891"/>
                  </a:cubicBezTo>
                  <a:cubicBezTo>
                    <a:pt x="342" y="2932"/>
                    <a:pt x="436" y="2960"/>
                    <a:pt x="526" y="2960"/>
                  </a:cubicBezTo>
                  <a:cubicBezTo>
                    <a:pt x="582" y="2960"/>
                    <a:pt x="637" y="2949"/>
                    <a:pt x="687" y="2924"/>
                  </a:cubicBezTo>
                  <a:cubicBezTo>
                    <a:pt x="752" y="2891"/>
                    <a:pt x="818" y="2859"/>
                    <a:pt x="883" y="2793"/>
                  </a:cubicBezTo>
                  <a:cubicBezTo>
                    <a:pt x="1439" y="2008"/>
                    <a:pt x="2158" y="1322"/>
                    <a:pt x="2943" y="766"/>
                  </a:cubicBezTo>
                  <a:cubicBezTo>
                    <a:pt x="3139" y="635"/>
                    <a:pt x="3204" y="373"/>
                    <a:pt x="3074" y="177"/>
                  </a:cubicBezTo>
                  <a:cubicBezTo>
                    <a:pt x="2976" y="60"/>
                    <a:pt x="2842" y="1"/>
                    <a:pt x="2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 flipH="1">
              <a:off x="4896987" y="7427984"/>
              <a:ext cx="151340" cy="139771"/>
            </a:xfrm>
            <a:custGeom>
              <a:rect b="b" l="l" r="r" t="t"/>
              <a:pathLst>
                <a:path extrusionOk="0" h="2960" w="3205">
                  <a:moveTo>
                    <a:pt x="2709" y="1"/>
                  </a:moveTo>
                  <a:cubicBezTo>
                    <a:pt x="2620" y="1"/>
                    <a:pt x="2531" y="27"/>
                    <a:pt x="2453" y="79"/>
                  </a:cubicBezTo>
                  <a:cubicBezTo>
                    <a:pt x="1570" y="668"/>
                    <a:pt x="785" y="1420"/>
                    <a:pt x="164" y="2303"/>
                  </a:cubicBezTo>
                  <a:cubicBezTo>
                    <a:pt x="0" y="2466"/>
                    <a:pt x="66" y="2760"/>
                    <a:pt x="262" y="2891"/>
                  </a:cubicBezTo>
                  <a:cubicBezTo>
                    <a:pt x="343" y="2932"/>
                    <a:pt x="436" y="2960"/>
                    <a:pt x="526" y="2960"/>
                  </a:cubicBezTo>
                  <a:cubicBezTo>
                    <a:pt x="582" y="2960"/>
                    <a:pt x="637" y="2949"/>
                    <a:pt x="687" y="2924"/>
                  </a:cubicBezTo>
                  <a:cubicBezTo>
                    <a:pt x="752" y="2891"/>
                    <a:pt x="818" y="2859"/>
                    <a:pt x="883" y="2793"/>
                  </a:cubicBezTo>
                  <a:cubicBezTo>
                    <a:pt x="1439" y="2008"/>
                    <a:pt x="2158" y="1322"/>
                    <a:pt x="2943" y="766"/>
                  </a:cubicBezTo>
                  <a:cubicBezTo>
                    <a:pt x="3139" y="635"/>
                    <a:pt x="3205" y="373"/>
                    <a:pt x="3074" y="177"/>
                  </a:cubicBezTo>
                  <a:cubicBezTo>
                    <a:pt x="2976" y="60"/>
                    <a:pt x="2842" y="1"/>
                    <a:pt x="2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 flipH="1">
              <a:off x="4795089" y="7478933"/>
              <a:ext cx="151340" cy="139771"/>
            </a:xfrm>
            <a:custGeom>
              <a:rect b="b" l="l" r="r" t="t"/>
              <a:pathLst>
                <a:path extrusionOk="0" h="2960" w="3205">
                  <a:moveTo>
                    <a:pt x="2709" y="1"/>
                  </a:moveTo>
                  <a:cubicBezTo>
                    <a:pt x="2620" y="1"/>
                    <a:pt x="2531" y="27"/>
                    <a:pt x="2453" y="79"/>
                  </a:cubicBezTo>
                  <a:cubicBezTo>
                    <a:pt x="1570" y="668"/>
                    <a:pt x="785" y="1420"/>
                    <a:pt x="164" y="2303"/>
                  </a:cubicBezTo>
                  <a:cubicBezTo>
                    <a:pt x="0" y="2466"/>
                    <a:pt x="66" y="2761"/>
                    <a:pt x="262" y="2891"/>
                  </a:cubicBezTo>
                  <a:cubicBezTo>
                    <a:pt x="343" y="2932"/>
                    <a:pt x="436" y="2960"/>
                    <a:pt x="526" y="2960"/>
                  </a:cubicBezTo>
                  <a:cubicBezTo>
                    <a:pt x="582" y="2960"/>
                    <a:pt x="637" y="2949"/>
                    <a:pt x="687" y="2924"/>
                  </a:cubicBezTo>
                  <a:cubicBezTo>
                    <a:pt x="752" y="2891"/>
                    <a:pt x="818" y="2859"/>
                    <a:pt x="883" y="2793"/>
                  </a:cubicBezTo>
                  <a:cubicBezTo>
                    <a:pt x="1439" y="2008"/>
                    <a:pt x="2158" y="1322"/>
                    <a:pt x="2943" y="766"/>
                  </a:cubicBezTo>
                  <a:cubicBezTo>
                    <a:pt x="3139" y="635"/>
                    <a:pt x="3205" y="374"/>
                    <a:pt x="3074" y="177"/>
                  </a:cubicBezTo>
                  <a:cubicBezTo>
                    <a:pt x="2976" y="60"/>
                    <a:pt x="2842" y="1"/>
                    <a:pt x="2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 flipH="1">
              <a:off x="3945870" y="3298494"/>
              <a:ext cx="1681457" cy="3931065"/>
            </a:xfrm>
            <a:custGeom>
              <a:rect b="b" l="l" r="r" t="t"/>
              <a:pathLst>
                <a:path extrusionOk="0" h="83250" w="35609">
                  <a:moveTo>
                    <a:pt x="22137" y="0"/>
                  </a:moveTo>
                  <a:lnTo>
                    <a:pt x="13080" y="1145"/>
                  </a:lnTo>
                  <a:lnTo>
                    <a:pt x="0" y="82988"/>
                  </a:lnTo>
                  <a:lnTo>
                    <a:pt x="12262" y="83250"/>
                  </a:lnTo>
                  <a:lnTo>
                    <a:pt x="23412" y="18965"/>
                  </a:lnTo>
                  <a:lnTo>
                    <a:pt x="20371" y="83250"/>
                  </a:lnTo>
                  <a:lnTo>
                    <a:pt x="32175" y="83250"/>
                  </a:lnTo>
                  <a:lnTo>
                    <a:pt x="35413" y="21025"/>
                  </a:lnTo>
                  <a:cubicBezTo>
                    <a:pt x="35543" y="18605"/>
                    <a:pt x="35609" y="15270"/>
                    <a:pt x="35511" y="12851"/>
                  </a:cubicBezTo>
                  <a:cubicBezTo>
                    <a:pt x="35120" y="1177"/>
                    <a:pt x="32628" y="1145"/>
                    <a:pt x="32601" y="1145"/>
                  </a:cubicBezTo>
                  <a:cubicBezTo>
                    <a:pt x="32601" y="1145"/>
                    <a:pt x="32600" y="1145"/>
                    <a:pt x="32600" y="1145"/>
                  </a:cubicBezTo>
                  <a:lnTo>
                    <a:pt x="22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 flipH="1">
              <a:off x="4280919" y="4138378"/>
              <a:ext cx="240916" cy="55672"/>
            </a:xfrm>
            <a:custGeom>
              <a:rect b="b" l="l" r="r" t="t"/>
              <a:pathLst>
                <a:path extrusionOk="0" fill="none" h="1179" w="5102">
                  <a:moveTo>
                    <a:pt x="0" y="1178"/>
                  </a:moveTo>
                  <a:lnTo>
                    <a:pt x="5101" y="1"/>
                  </a:lnTo>
                </a:path>
              </a:pathLst>
            </a:custGeom>
            <a:noFill/>
            <a:ln cap="rnd" cmpd="sng" w="65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 flipH="1">
              <a:off x="3337551" y="1553799"/>
              <a:ext cx="1517792" cy="914085"/>
            </a:xfrm>
            <a:custGeom>
              <a:rect b="b" l="l" r="r" t="t"/>
              <a:pathLst>
                <a:path extrusionOk="0" h="19358" w="32143">
                  <a:moveTo>
                    <a:pt x="13341" y="0"/>
                  </a:moveTo>
                  <a:lnTo>
                    <a:pt x="0" y="4120"/>
                  </a:lnTo>
                  <a:cubicBezTo>
                    <a:pt x="0" y="4120"/>
                    <a:pt x="4447" y="8633"/>
                    <a:pt x="9581" y="10594"/>
                  </a:cubicBezTo>
                  <a:cubicBezTo>
                    <a:pt x="14715" y="12556"/>
                    <a:pt x="24622" y="18802"/>
                    <a:pt x="32143" y="19358"/>
                  </a:cubicBezTo>
                  <a:lnTo>
                    <a:pt x="29625" y="8861"/>
                  </a:lnTo>
                  <a:lnTo>
                    <a:pt x="133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 flipH="1">
              <a:off x="2564036" y="989910"/>
              <a:ext cx="290309" cy="324590"/>
            </a:xfrm>
            <a:custGeom>
              <a:rect b="b" l="l" r="r" t="t"/>
              <a:pathLst>
                <a:path extrusionOk="0" h="6874" w="6148">
                  <a:moveTo>
                    <a:pt x="4932" y="0"/>
                  </a:moveTo>
                  <a:cubicBezTo>
                    <a:pt x="4835" y="0"/>
                    <a:pt x="4738" y="13"/>
                    <a:pt x="4644" y="40"/>
                  </a:cubicBezTo>
                  <a:lnTo>
                    <a:pt x="1374" y="1021"/>
                  </a:lnTo>
                  <a:cubicBezTo>
                    <a:pt x="818" y="1185"/>
                    <a:pt x="425" y="1642"/>
                    <a:pt x="360" y="2165"/>
                  </a:cubicBezTo>
                  <a:lnTo>
                    <a:pt x="0" y="4945"/>
                  </a:lnTo>
                  <a:lnTo>
                    <a:pt x="3957" y="6874"/>
                  </a:lnTo>
                  <a:cubicBezTo>
                    <a:pt x="6050" y="4552"/>
                    <a:pt x="3891" y="2852"/>
                    <a:pt x="3891" y="2852"/>
                  </a:cubicBezTo>
                  <a:lnTo>
                    <a:pt x="5461" y="2002"/>
                  </a:lnTo>
                  <a:cubicBezTo>
                    <a:pt x="5951" y="1708"/>
                    <a:pt x="6148" y="1054"/>
                    <a:pt x="5853" y="531"/>
                  </a:cubicBezTo>
                  <a:cubicBezTo>
                    <a:pt x="5672" y="193"/>
                    <a:pt x="5305" y="0"/>
                    <a:pt x="49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 flipH="1">
              <a:off x="2516157" y="748763"/>
              <a:ext cx="273357" cy="301736"/>
            </a:xfrm>
            <a:custGeom>
              <a:rect b="b" l="l" r="r" t="t"/>
              <a:pathLst>
                <a:path extrusionOk="0" h="6390" w="5789">
                  <a:moveTo>
                    <a:pt x="4898" y="0"/>
                  </a:moveTo>
                  <a:cubicBezTo>
                    <a:pt x="4643" y="0"/>
                    <a:pt x="4400" y="118"/>
                    <a:pt x="4251" y="340"/>
                  </a:cubicBezTo>
                  <a:lnTo>
                    <a:pt x="1" y="6128"/>
                  </a:lnTo>
                  <a:lnTo>
                    <a:pt x="2944" y="6390"/>
                  </a:lnTo>
                  <a:lnTo>
                    <a:pt x="5625" y="1191"/>
                  </a:lnTo>
                  <a:cubicBezTo>
                    <a:pt x="5788" y="864"/>
                    <a:pt x="5723" y="439"/>
                    <a:pt x="5461" y="210"/>
                  </a:cubicBezTo>
                  <a:cubicBezTo>
                    <a:pt x="5292" y="68"/>
                    <a:pt x="5092" y="0"/>
                    <a:pt x="48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 flipH="1">
              <a:off x="2460581" y="943352"/>
              <a:ext cx="237847" cy="269248"/>
            </a:xfrm>
            <a:custGeom>
              <a:rect b="b" l="l" r="r" t="t"/>
              <a:pathLst>
                <a:path extrusionOk="0" h="5702" w="5037">
                  <a:moveTo>
                    <a:pt x="3428" y="1"/>
                  </a:moveTo>
                  <a:cubicBezTo>
                    <a:pt x="3323" y="1"/>
                    <a:pt x="3215" y="16"/>
                    <a:pt x="3107" y="45"/>
                  </a:cubicBezTo>
                  <a:lnTo>
                    <a:pt x="1472" y="601"/>
                  </a:lnTo>
                  <a:lnTo>
                    <a:pt x="1" y="3707"/>
                  </a:lnTo>
                  <a:lnTo>
                    <a:pt x="2682" y="5702"/>
                  </a:lnTo>
                  <a:lnTo>
                    <a:pt x="4775" y="1974"/>
                  </a:lnTo>
                  <a:cubicBezTo>
                    <a:pt x="5036" y="1484"/>
                    <a:pt x="4906" y="895"/>
                    <a:pt x="4481" y="536"/>
                  </a:cubicBezTo>
                  <a:lnTo>
                    <a:pt x="4088" y="241"/>
                  </a:lnTo>
                  <a:cubicBezTo>
                    <a:pt x="3905" y="81"/>
                    <a:pt x="3674" y="1"/>
                    <a:pt x="34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 flipH="1">
              <a:off x="2383378" y="996190"/>
              <a:ext cx="245544" cy="276662"/>
            </a:xfrm>
            <a:custGeom>
              <a:rect b="b" l="l" r="r" t="t"/>
              <a:pathLst>
                <a:path extrusionOk="0" h="5859" w="5200">
                  <a:moveTo>
                    <a:pt x="3687" y="0"/>
                  </a:moveTo>
                  <a:cubicBezTo>
                    <a:pt x="3658" y="0"/>
                    <a:pt x="3627" y="2"/>
                    <a:pt x="3597" y="5"/>
                  </a:cubicBezTo>
                  <a:lnTo>
                    <a:pt x="2976" y="5"/>
                  </a:lnTo>
                  <a:lnTo>
                    <a:pt x="0" y="4125"/>
                  </a:lnTo>
                  <a:lnTo>
                    <a:pt x="2322" y="5858"/>
                  </a:lnTo>
                  <a:lnTo>
                    <a:pt x="4970" y="2294"/>
                  </a:lnTo>
                  <a:cubicBezTo>
                    <a:pt x="5134" y="2098"/>
                    <a:pt x="5199" y="1869"/>
                    <a:pt x="5199" y="1640"/>
                  </a:cubicBezTo>
                  <a:cubicBezTo>
                    <a:pt x="5199" y="1313"/>
                    <a:pt x="5101" y="1019"/>
                    <a:pt x="4872" y="823"/>
                  </a:cubicBezTo>
                  <a:lnTo>
                    <a:pt x="4382" y="299"/>
                  </a:lnTo>
                  <a:cubicBezTo>
                    <a:pt x="4177" y="124"/>
                    <a:pt x="3945" y="0"/>
                    <a:pt x="3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 flipH="1">
              <a:off x="2335545" y="1062816"/>
              <a:ext cx="247055" cy="219951"/>
            </a:xfrm>
            <a:custGeom>
              <a:rect b="b" l="l" r="r" t="t"/>
              <a:pathLst>
                <a:path extrusionOk="0" h="4658" w="5232">
                  <a:moveTo>
                    <a:pt x="3008" y="0"/>
                  </a:moveTo>
                  <a:lnTo>
                    <a:pt x="0" y="4087"/>
                  </a:lnTo>
                  <a:cubicBezTo>
                    <a:pt x="517" y="4472"/>
                    <a:pt x="1125" y="4657"/>
                    <a:pt x="1729" y="4657"/>
                  </a:cubicBezTo>
                  <a:cubicBezTo>
                    <a:pt x="2614" y="4657"/>
                    <a:pt x="3491" y="4257"/>
                    <a:pt x="4055" y="3499"/>
                  </a:cubicBezTo>
                  <a:lnTo>
                    <a:pt x="5003" y="2289"/>
                  </a:lnTo>
                  <a:cubicBezTo>
                    <a:pt x="5134" y="2093"/>
                    <a:pt x="5199" y="1864"/>
                    <a:pt x="5232" y="1602"/>
                  </a:cubicBezTo>
                  <a:cubicBezTo>
                    <a:pt x="5232" y="1308"/>
                    <a:pt x="5101" y="1014"/>
                    <a:pt x="4872" y="818"/>
                  </a:cubicBezTo>
                  <a:lnTo>
                    <a:pt x="4382" y="327"/>
                  </a:lnTo>
                  <a:cubicBezTo>
                    <a:pt x="4186" y="131"/>
                    <a:pt x="3891" y="0"/>
                    <a:pt x="35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 flipH="1">
              <a:off x="2452880" y="1093698"/>
              <a:ext cx="401464" cy="285492"/>
            </a:xfrm>
            <a:custGeom>
              <a:rect b="b" l="l" r="r" t="t"/>
              <a:pathLst>
                <a:path extrusionOk="0" h="6046" w="8502">
                  <a:moveTo>
                    <a:pt x="2126" y="0"/>
                  </a:moveTo>
                  <a:lnTo>
                    <a:pt x="0" y="2747"/>
                  </a:lnTo>
                  <a:lnTo>
                    <a:pt x="2747" y="5199"/>
                  </a:lnTo>
                  <a:cubicBezTo>
                    <a:pt x="3359" y="5765"/>
                    <a:pt x="4129" y="6045"/>
                    <a:pt x="4895" y="6045"/>
                  </a:cubicBezTo>
                  <a:cubicBezTo>
                    <a:pt x="5766" y="6045"/>
                    <a:pt x="6633" y="5684"/>
                    <a:pt x="7259" y="4970"/>
                  </a:cubicBezTo>
                  <a:lnTo>
                    <a:pt x="8502" y="3597"/>
                  </a:lnTo>
                  <a:lnTo>
                    <a:pt x="7096" y="1602"/>
                  </a:lnTo>
                  <a:lnTo>
                    <a:pt x="4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 flipH="1">
              <a:off x="2548597" y="973242"/>
              <a:ext cx="231661" cy="299611"/>
            </a:xfrm>
            <a:custGeom>
              <a:rect b="b" l="l" r="r" t="t"/>
              <a:pathLst>
                <a:path extrusionOk="0" fill="none" h="6345" w="4906">
                  <a:moveTo>
                    <a:pt x="1" y="1341"/>
                  </a:moveTo>
                  <a:lnTo>
                    <a:pt x="3565" y="164"/>
                  </a:lnTo>
                  <a:cubicBezTo>
                    <a:pt x="4055" y="1"/>
                    <a:pt x="4611" y="262"/>
                    <a:pt x="4775" y="785"/>
                  </a:cubicBezTo>
                  <a:lnTo>
                    <a:pt x="4775" y="785"/>
                  </a:lnTo>
                  <a:cubicBezTo>
                    <a:pt x="4906" y="1178"/>
                    <a:pt x="4775" y="1603"/>
                    <a:pt x="4448" y="1832"/>
                  </a:cubicBezTo>
                  <a:lnTo>
                    <a:pt x="2322" y="3205"/>
                  </a:lnTo>
                  <a:cubicBezTo>
                    <a:pt x="2322" y="3205"/>
                    <a:pt x="4252" y="4121"/>
                    <a:pt x="2682" y="6344"/>
                  </a:cubicBezTo>
                </a:path>
              </a:pathLst>
            </a:custGeom>
            <a:noFill/>
            <a:ln cap="rnd" cmpd="sng" w="57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 flipH="1">
              <a:off x="2608796" y="1223361"/>
              <a:ext cx="461717" cy="474089"/>
            </a:xfrm>
            <a:custGeom>
              <a:rect b="b" l="l" r="r" t="t"/>
              <a:pathLst>
                <a:path extrusionOk="0" h="10040" w="9778">
                  <a:moveTo>
                    <a:pt x="4578" y="1"/>
                  </a:moveTo>
                  <a:lnTo>
                    <a:pt x="1" y="6246"/>
                  </a:lnTo>
                  <a:lnTo>
                    <a:pt x="5102" y="10039"/>
                  </a:lnTo>
                  <a:lnTo>
                    <a:pt x="9777" y="2322"/>
                  </a:lnTo>
                  <a:lnTo>
                    <a:pt x="4578" y="1"/>
                  </a:lnTo>
                  <a:close/>
                </a:path>
              </a:pathLst>
            </a:custGeom>
            <a:solidFill>
              <a:srgbClr val="FBB0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 flipH="1">
              <a:off x="3891810" y="1450343"/>
              <a:ext cx="1400498" cy="2531370"/>
            </a:xfrm>
            <a:custGeom>
              <a:rect b="b" l="l" r="r" t="t"/>
              <a:pathLst>
                <a:path extrusionOk="0" h="53608" w="29659">
                  <a:moveTo>
                    <a:pt x="13113" y="0"/>
                  </a:moveTo>
                  <a:lnTo>
                    <a:pt x="3728" y="6867"/>
                  </a:lnTo>
                  <a:cubicBezTo>
                    <a:pt x="1276" y="9287"/>
                    <a:pt x="393" y="12884"/>
                    <a:pt x="1440" y="16186"/>
                  </a:cubicBezTo>
                  <a:lnTo>
                    <a:pt x="7358" y="32862"/>
                  </a:lnTo>
                  <a:lnTo>
                    <a:pt x="1" y="52154"/>
                  </a:lnTo>
                  <a:cubicBezTo>
                    <a:pt x="1" y="52154"/>
                    <a:pt x="7615" y="53608"/>
                    <a:pt x="13966" y="53608"/>
                  </a:cubicBezTo>
                  <a:cubicBezTo>
                    <a:pt x="15176" y="53608"/>
                    <a:pt x="16339" y="53555"/>
                    <a:pt x="17396" y="53429"/>
                  </a:cubicBezTo>
                  <a:cubicBezTo>
                    <a:pt x="24034" y="52612"/>
                    <a:pt x="25244" y="44764"/>
                    <a:pt x="25244" y="44764"/>
                  </a:cubicBezTo>
                  <a:cubicBezTo>
                    <a:pt x="25309" y="50552"/>
                    <a:pt x="28939" y="50879"/>
                    <a:pt x="28939" y="50879"/>
                  </a:cubicBezTo>
                  <a:cubicBezTo>
                    <a:pt x="28939" y="50879"/>
                    <a:pt x="29658" y="10791"/>
                    <a:pt x="26159" y="5821"/>
                  </a:cubicBezTo>
                  <a:cubicBezTo>
                    <a:pt x="22661" y="818"/>
                    <a:pt x="17887" y="33"/>
                    <a:pt x="17887" y="33"/>
                  </a:cubicBezTo>
                  <a:lnTo>
                    <a:pt x="131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 flipH="1">
              <a:off x="2644292" y="1316005"/>
              <a:ext cx="1037612" cy="1152829"/>
            </a:xfrm>
            <a:custGeom>
              <a:rect b="b" l="l" r="r" t="t"/>
              <a:pathLst>
                <a:path extrusionOk="0" h="24414" w="21974">
                  <a:moveTo>
                    <a:pt x="14584" y="1"/>
                  </a:moveTo>
                  <a:lnTo>
                    <a:pt x="2747" y="15532"/>
                  </a:lnTo>
                  <a:cubicBezTo>
                    <a:pt x="0" y="17625"/>
                    <a:pt x="2125" y="21549"/>
                    <a:pt x="4284" y="23315"/>
                  </a:cubicBezTo>
                  <a:cubicBezTo>
                    <a:pt x="5218" y="24057"/>
                    <a:pt x="6248" y="24414"/>
                    <a:pt x="7281" y="24414"/>
                  </a:cubicBezTo>
                  <a:cubicBezTo>
                    <a:pt x="8886" y="24414"/>
                    <a:pt x="10498" y="23553"/>
                    <a:pt x="11771" y="21941"/>
                  </a:cubicBezTo>
                  <a:lnTo>
                    <a:pt x="21973" y="5723"/>
                  </a:lnTo>
                  <a:lnTo>
                    <a:pt x="145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 flipH="1">
              <a:off x="3958229" y="1956766"/>
              <a:ext cx="44859" cy="307308"/>
            </a:xfrm>
            <a:custGeom>
              <a:rect b="b" l="l" r="r" t="t"/>
              <a:pathLst>
                <a:path extrusionOk="0" fill="none" h="6508" w="950">
                  <a:moveTo>
                    <a:pt x="949" y="6507"/>
                  </a:moveTo>
                  <a:cubicBezTo>
                    <a:pt x="851" y="4317"/>
                    <a:pt x="524" y="2126"/>
                    <a:pt x="1" y="0"/>
                  </a:cubicBezTo>
                </a:path>
              </a:pathLst>
            </a:custGeom>
            <a:noFill/>
            <a:ln cap="rnd" cmpd="sng" w="57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 flipH="1">
              <a:off x="4852205" y="1655698"/>
              <a:ext cx="994359" cy="1422078"/>
            </a:xfrm>
            <a:custGeom>
              <a:rect b="b" l="l" r="r" t="t"/>
              <a:pathLst>
                <a:path extrusionOk="0" h="30116" w="21058">
                  <a:moveTo>
                    <a:pt x="18900" y="0"/>
                  </a:moveTo>
                  <a:cubicBezTo>
                    <a:pt x="15793" y="1145"/>
                    <a:pt x="13243" y="3368"/>
                    <a:pt x="11673" y="6311"/>
                  </a:cubicBezTo>
                  <a:cubicBezTo>
                    <a:pt x="9156" y="11183"/>
                    <a:pt x="1439" y="22726"/>
                    <a:pt x="0" y="30115"/>
                  </a:cubicBezTo>
                  <a:lnTo>
                    <a:pt x="10692" y="28873"/>
                  </a:lnTo>
                  <a:lnTo>
                    <a:pt x="21058" y="13734"/>
                  </a:lnTo>
                  <a:lnTo>
                    <a:pt x="189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 flipH="1">
              <a:off x="4852222" y="2304156"/>
              <a:ext cx="223917" cy="327376"/>
            </a:xfrm>
            <a:custGeom>
              <a:rect b="b" l="l" r="r" t="t"/>
              <a:pathLst>
                <a:path extrusionOk="0" fill="none" h="6933" w="4742">
                  <a:moveTo>
                    <a:pt x="1" y="6933"/>
                  </a:moveTo>
                  <a:lnTo>
                    <a:pt x="4742" y="1"/>
                  </a:lnTo>
                </a:path>
              </a:pathLst>
            </a:custGeom>
            <a:noFill/>
            <a:ln cap="rnd" cmpd="sng" w="57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 flipH="1">
              <a:off x="3763668" y="2501768"/>
              <a:ext cx="904877" cy="509598"/>
            </a:xfrm>
            <a:custGeom>
              <a:rect b="b" l="l" r="r" t="t"/>
              <a:pathLst>
                <a:path extrusionOk="0" h="10792" w="19163">
                  <a:moveTo>
                    <a:pt x="1767" y="1"/>
                  </a:moveTo>
                  <a:lnTo>
                    <a:pt x="1" y="4154"/>
                  </a:lnTo>
                  <a:lnTo>
                    <a:pt x="17004" y="10791"/>
                  </a:lnTo>
                  <a:lnTo>
                    <a:pt x="19162" y="6998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 flipH="1">
              <a:off x="3793040" y="2540393"/>
              <a:ext cx="813742" cy="410767"/>
            </a:xfrm>
            <a:custGeom>
              <a:rect b="b" l="l" r="r" t="t"/>
              <a:pathLst>
                <a:path extrusionOk="0" h="8699" w="17233">
                  <a:moveTo>
                    <a:pt x="916" y="0"/>
                  </a:moveTo>
                  <a:lnTo>
                    <a:pt x="1" y="1995"/>
                  </a:lnTo>
                  <a:lnTo>
                    <a:pt x="16252" y="8698"/>
                  </a:lnTo>
                  <a:lnTo>
                    <a:pt x="17233" y="6703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 flipH="1">
              <a:off x="3834725" y="2554275"/>
              <a:ext cx="1284620" cy="1473028"/>
            </a:xfrm>
            <a:custGeom>
              <a:rect b="b" l="l" r="r" t="t"/>
              <a:pathLst>
                <a:path extrusionOk="0" h="31195" w="27205">
                  <a:moveTo>
                    <a:pt x="9679" y="1"/>
                  </a:moveTo>
                  <a:lnTo>
                    <a:pt x="0" y="23936"/>
                  </a:lnTo>
                  <a:lnTo>
                    <a:pt x="17167" y="31195"/>
                  </a:lnTo>
                  <a:lnTo>
                    <a:pt x="27205" y="7194"/>
                  </a:lnTo>
                  <a:lnTo>
                    <a:pt x="96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 flipH="1">
              <a:off x="3763676" y="2832206"/>
              <a:ext cx="545108" cy="1195091"/>
            </a:xfrm>
            <a:custGeom>
              <a:rect b="b" l="l" r="r" t="t"/>
              <a:pathLst>
                <a:path extrusionOk="0" h="25309" w="11544">
                  <a:moveTo>
                    <a:pt x="11543" y="0"/>
                  </a:moveTo>
                  <a:lnTo>
                    <a:pt x="10039" y="1308"/>
                  </a:lnTo>
                  <a:lnTo>
                    <a:pt x="1" y="25309"/>
                  </a:lnTo>
                  <a:lnTo>
                    <a:pt x="1636" y="23935"/>
                  </a:lnTo>
                  <a:lnTo>
                    <a:pt x="115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 flipH="1">
              <a:off x="4080231" y="2864599"/>
              <a:ext cx="575942" cy="347492"/>
            </a:xfrm>
            <a:custGeom>
              <a:rect b="b" l="l" r="r" t="t"/>
              <a:pathLst>
                <a:path extrusionOk="0" h="7359" w="12197">
                  <a:moveTo>
                    <a:pt x="1210" y="1"/>
                  </a:moveTo>
                  <a:lnTo>
                    <a:pt x="0" y="2846"/>
                  </a:lnTo>
                  <a:lnTo>
                    <a:pt x="10987" y="7358"/>
                  </a:lnTo>
                  <a:lnTo>
                    <a:pt x="12197" y="4481"/>
                  </a:lnTo>
                  <a:lnTo>
                    <a:pt x="12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 flipH="1">
              <a:off x="4460012" y="3204292"/>
              <a:ext cx="665519" cy="531178"/>
            </a:xfrm>
            <a:custGeom>
              <a:rect b="b" l="l" r="r" t="t"/>
              <a:pathLst>
                <a:path extrusionOk="0" h="11249" w="14094">
                  <a:moveTo>
                    <a:pt x="1962" y="1"/>
                  </a:moveTo>
                  <a:lnTo>
                    <a:pt x="0" y="6867"/>
                  </a:lnTo>
                  <a:lnTo>
                    <a:pt x="12753" y="11249"/>
                  </a:lnTo>
                  <a:lnTo>
                    <a:pt x="14093" y="6540"/>
                  </a:lnTo>
                  <a:lnTo>
                    <a:pt x="19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 flipH="1">
              <a:off x="4061677" y="3494972"/>
              <a:ext cx="461717" cy="386496"/>
            </a:xfrm>
            <a:custGeom>
              <a:rect b="b" l="l" r="r" t="t"/>
              <a:pathLst>
                <a:path extrusionOk="0" h="8185" w="9778">
                  <a:moveTo>
                    <a:pt x="5600" y="0"/>
                  </a:moveTo>
                  <a:cubicBezTo>
                    <a:pt x="3491" y="0"/>
                    <a:pt x="1341" y="384"/>
                    <a:pt x="1341" y="384"/>
                  </a:cubicBezTo>
                  <a:lnTo>
                    <a:pt x="1" y="5093"/>
                  </a:lnTo>
                  <a:cubicBezTo>
                    <a:pt x="2413" y="7342"/>
                    <a:pt x="4226" y="8185"/>
                    <a:pt x="5589" y="8185"/>
                  </a:cubicBezTo>
                  <a:cubicBezTo>
                    <a:pt x="8604" y="8185"/>
                    <a:pt x="9411" y="4060"/>
                    <a:pt x="9614" y="1921"/>
                  </a:cubicBezTo>
                  <a:cubicBezTo>
                    <a:pt x="9777" y="384"/>
                    <a:pt x="7709" y="0"/>
                    <a:pt x="5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 flipH="1">
              <a:off x="4155882" y="3382308"/>
              <a:ext cx="318121" cy="163240"/>
            </a:xfrm>
            <a:custGeom>
              <a:rect b="b" l="l" r="r" t="t"/>
              <a:pathLst>
                <a:path extrusionOk="0" h="3457" w="6737">
                  <a:moveTo>
                    <a:pt x="5660" y="1"/>
                  </a:moveTo>
                  <a:cubicBezTo>
                    <a:pt x="5594" y="1"/>
                    <a:pt x="5528" y="8"/>
                    <a:pt x="5461" y="24"/>
                  </a:cubicBezTo>
                  <a:lnTo>
                    <a:pt x="3696" y="449"/>
                  </a:lnTo>
                  <a:cubicBezTo>
                    <a:pt x="2715" y="678"/>
                    <a:pt x="1865" y="1168"/>
                    <a:pt x="1178" y="1887"/>
                  </a:cubicBezTo>
                  <a:lnTo>
                    <a:pt x="1" y="3130"/>
                  </a:lnTo>
                  <a:lnTo>
                    <a:pt x="3630" y="3457"/>
                  </a:lnTo>
                  <a:lnTo>
                    <a:pt x="6181" y="1757"/>
                  </a:lnTo>
                  <a:cubicBezTo>
                    <a:pt x="6606" y="1495"/>
                    <a:pt x="6737" y="972"/>
                    <a:pt x="6508" y="547"/>
                  </a:cubicBezTo>
                  <a:cubicBezTo>
                    <a:pt x="6342" y="216"/>
                    <a:pt x="6014" y="1"/>
                    <a:pt x="56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 flipH="1">
              <a:off x="4540316" y="2832112"/>
              <a:ext cx="1351059" cy="940434"/>
            </a:xfrm>
            <a:custGeom>
              <a:rect b="b" l="l" r="r" t="t"/>
              <a:pathLst>
                <a:path extrusionOk="0" h="19916" w="28612">
                  <a:moveTo>
                    <a:pt x="7435" y="1"/>
                  </a:moveTo>
                  <a:cubicBezTo>
                    <a:pt x="4873" y="1"/>
                    <a:pt x="1949" y="2616"/>
                    <a:pt x="1145" y="4613"/>
                  </a:cubicBezTo>
                  <a:cubicBezTo>
                    <a:pt x="1" y="7458"/>
                    <a:pt x="1472" y="10171"/>
                    <a:pt x="4611" y="11381"/>
                  </a:cubicBezTo>
                  <a:lnTo>
                    <a:pt x="24852" y="19916"/>
                  </a:lnTo>
                  <a:lnTo>
                    <a:pt x="28612" y="10891"/>
                  </a:lnTo>
                  <a:lnTo>
                    <a:pt x="9320" y="591"/>
                  </a:lnTo>
                  <a:cubicBezTo>
                    <a:pt x="8745" y="179"/>
                    <a:pt x="8102" y="1"/>
                    <a:pt x="74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 flipH="1">
              <a:off x="5292257" y="2859971"/>
              <a:ext cx="159084" cy="84996"/>
            </a:xfrm>
            <a:custGeom>
              <a:rect b="b" l="l" r="r" t="t"/>
              <a:pathLst>
                <a:path extrusionOk="0" fill="none" h="1800" w="3369">
                  <a:moveTo>
                    <a:pt x="3369" y="1799"/>
                  </a:moveTo>
                  <a:lnTo>
                    <a:pt x="1" y="1"/>
                  </a:lnTo>
                </a:path>
              </a:pathLst>
            </a:custGeom>
            <a:noFill/>
            <a:ln cap="rnd" cmpd="sng" w="57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 flipH="1">
              <a:off x="4501714" y="225542"/>
              <a:ext cx="315052" cy="196294"/>
            </a:xfrm>
            <a:custGeom>
              <a:rect b="b" l="l" r="r" t="t"/>
              <a:pathLst>
                <a:path extrusionOk="0" h="4157" w="6672">
                  <a:moveTo>
                    <a:pt x="6671" y="0"/>
                  </a:moveTo>
                  <a:lnTo>
                    <a:pt x="6671" y="0"/>
                  </a:lnTo>
                  <a:cubicBezTo>
                    <a:pt x="2355" y="65"/>
                    <a:pt x="1" y="3793"/>
                    <a:pt x="1" y="3793"/>
                  </a:cubicBezTo>
                  <a:cubicBezTo>
                    <a:pt x="1" y="3793"/>
                    <a:pt x="161" y="4156"/>
                    <a:pt x="1023" y="4156"/>
                  </a:cubicBezTo>
                  <a:cubicBezTo>
                    <a:pt x="1454" y="4156"/>
                    <a:pt x="2061" y="4065"/>
                    <a:pt x="2911" y="3793"/>
                  </a:cubicBezTo>
                  <a:cubicBezTo>
                    <a:pt x="5494" y="2976"/>
                    <a:pt x="6671" y="0"/>
                    <a:pt x="66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 flipH="1">
              <a:off x="4063236" y="1451901"/>
              <a:ext cx="409209" cy="1076191"/>
            </a:xfrm>
            <a:custGeom>
              <a:rect b="b" l="l" r="r" t="t"/>
              <a:pathLst>
                <a:path extrusionOk="0" h="22791" w="8666">
                  <a:moveTo>
                    <a:pt x="524" y="0"/>
                  </a:moveTo>
                  <a:lnTo>
                    <a:pt x="1" y="1210"/>
                  </a:lnTo>
                  <a:lnTo>
                    <a:pt x="6736" y="22791"/>
                  </a:lnTo>
                  <a:cubicBezTo>
                    <a:pt x="8175" y="18409"/>
                    <a:pt x="8666" y="13733"/>
                    <a:pt x="8175" y="9156"/>
                  </a:cubicBezTo>
                  <a:lnTo>
                    <a:pt x="6606" y="7096"/>
                  </a:lnTo>
                  <a:lnTo>
                    <a:pt x="8044" y="7096"/>
                  </a:lnTo>
                  <a:lnTo>
                    <a:pt x="5232" y="2158"/>
                  </a:lnTo>
                  <a:lnTo>
                    <a:pt x="3794" y="1243"/>
                  </a:lnTo>
                  <a:cubicBezTo>
                    <a:pt x="2780" y="654"/>
                    <a:pt x="1668" y="262"/>
                    <a:pt x="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 flipH="1">
              <a:off x="4097180" y="1450343"/>
              <a:ext cx="735027" cy="1077749"/>
            </a:xfrm>
            <a:custGeom>
              <a:rect b="b" l="l" r="r" t="t"/>
              <a:pathLst>
                <a:path extrusionOk="0" h="22824" w="15566">
                  <a:moveTo>
                    <a:pt x="3369" y="0"/>
                  </a:moveTo>
                  <a:lnTo>
                    <a:pt x="1" y="2453"/>
                  </a:lnTo>
                  <a:cubicBezTo>
                    <a:pt x="1" y="2453"/>
                    <a:pt x="11053" y="11281"/>
                    <a:pt x="14355" y="22824"/>
                  </a:cubicBezTo>
                  <a:cubicBezTo>
                    <a:pt x="14355" y="22824"/>
                    <a:pt x="15565" y="8633"/>
                    <a:pt x="8143" y="33"/>
                  </a:cubicBezTo>
                  <a:lnTo>
                    <a:pt x="3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 flipH="1">
              <a:off x="4154313" y="1566124"/>
              <a:ext cx="787488" cy="961966"/>
            </a:xfrm>
            <a:custGeom>
              <a:rect b="b" l="l" r="r" t="t"/>
              <a:pathLst>
                <a:path extrusionOk="0" h="20372" w="16677">
                  <a:moveTo>
                    <a:pt x="2322" y="1"/>
                  </a:moveTo>
                  <a:lnTo>
                    <a:pt x="0" y="1701"/>
                  </a:lnTo>
                  <a:lnTo>
                    <a:pt x="3074" y="6998"/>
                  </a:lnTo>
                  <a:lnTo>
                    <a:pt x="6148" y="7031"/>
                  </a:lnTo>
                  <a:lnTo>
                    <a:pt x="4022" y="9189"/>
                  </a:lnTo>
                  <a:cubicBezTo>
                    <a:pt x="4022" y="9189"/>
                    <a:pt x="12131" y="15565"/>
                    <a:pt x="16676" y="20372"/>
                  </a:cubicBezTo>
                  <a:cubicBezTo>
                    <a:pt x="16676" y="20372"/>
                    <a:pt x="13668" y="8666"/>
                    <a:pt x="2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 flipH="1">
              <a:off x="4441493" y="1000592"/>
              <a:ext cx="321207" cy="509605"/>
            </a:xfrm>
            <a:custGeom>
              <a:rect b="b" l="l" r="r" t="t"/>
              <a:pathLst>
                <a:path extrusionOk="0" h="13146" w="6802">
                  <a:moveTo>
                    <a:pt x="1243" y="0"/>
                  </a:moveTo>
                  <a:lnTo>
                    <a:pt x="0" y="13112"/>
                  </a:lnTo>
                  <a:lnTo>
                    <a:pt x="6802" y="13145"/>
                  </a:lnTo>
                  <a:lnTo>
                    <a:pt x="6376" y="1374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 flipH="1">
              <a:off x="4092563" y="832400"/>
              <a:ext cx="254516" cy="227600"/>
            </a:xfrm>
            <a:custGeom>
              <a:rect b="b" l="l" r="r" t="t"/>
              <a:pathLst>
                <a:path extrusionOk="0" h="4820" w="5390">
                  <a:moveTo>
                    <a:pt x="2615" y="1"/>
                  </a:moveTo>
                  <a:cubicBezTo>
                    <a:pt x="1771" y="1"/>
                    <a:pt x="1164" y="790"/>
                    <a:pt x="746" y="1601"/>
                  </a:cubicBezTo>
                  <a:cubicBezTo>
                    <a:pt x="354" y="2320"/>
                    <a:pt x="125" y="3137"/>
                    <a:pt x="60" y="3955"/>
                  </a:cubicBezTo>
                  <a:cubicBezTo>
                    <a:pt x="1" y="4427"/>
                    <a:pt x="474" y="4819"/>
                    <a:pt x="1024" y="4819"/>
                  </a:cubicBezTo>
                  <a:cubicBezTo>
                    <a:pt x="1083" y="4819"/>
                    <a:pt x="1143" y="4815"/>
                    <a:pt x="1204" y="4805"/>
                  </a:cubicBezTo>
                  <a:cubicBezTo>
                    <a:pt x="3329" y="4543"/>
                    <a:pt x="5389" y="1143"/>
                    <a:pt x="3297" y="162"/>
                  </a:cubicBezTo>
                  <a:cubicBezTo>
                    <a:pt x="3054" y="50"/>
                    <a:pt x="2827" y="1"/>
                    <a:pt x="2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 flipH="1">
              <a:off x="4143497" y="316580"/>
              <a:ext cx="933587" cy="761281"/>
            </a:xfrm>
            <a:custGeom>
              <a:rect b="b" l="l" r="r" t="t"/>
              <a:pathLst>
                <a:path extrusionOk="0" h="16122" w="19771">
                  <a:moveTo>
                    <a:pt x="10116" y="0"/>
                  </a:moveTo>
                  <a:cubicBezTo>
                    <a:pt x="5375" y="0"/>
                    <a:pt x="0" y="3285"/>
                    <a:pt x="1263" y="8078"/>
                  </a:cubicBezTo>
                  <a:cubicBezTo>
                    <a:pt x="2375" y="12394"/>
                    <a:pt x="5547" y="16121"/>
                    <a:pt x="10321" y="16121"/>
                  </a:cubicBezTo>
                  <a:cubicBezTo>
                    <a:pt x="15094" y="16121"/>
                    <a:pt x="18887" y="11086"/>
                    <a:pt x="19313" y="6672"/>
                  </a:cubicBezTo>
                  <a:cubicBezTo>
                    <a:pt x="19770" y="1832"/>
                    <a:pt x="13263" y="34"/>
                    <a:pt x="10255" y="1"/>
                  </a:cubicBezTo>
                  <a:cubicBezTo>
                    <a:pt x="10209" y="1"/>
                    <a:pt x="10162" y="0"/>
                    <a:pt x="101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 flipH="1">
              <a:off x="4450767" y="1104051"/>
              <a:ext cx="208476" cy="284123"/>
            </a:xfrm>
            <a:custGeom>
              <a:rect b="b" l="l" r="r" t="t"/>
              <a:pathLst>
                <a:path extrusionOk="0" h="6017" w="4415">
                  <a:moveTo>
                    <a:pt x="4185" y="0"/>
                  </a:moveTo>
                  <a:lnTo>
                    <a:pt x="0" y="1733"/>
                  </a:lnTo>
                  <a:lnTo>
                    <a:pt x="4414" y="6017"/>
                  </a:lnTo>
                  <a:lnTo>
                    <a:pt x="41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 flipH="1">
              <a:off x="4185194" y="385284"/>
              <a:ext cx="802929" cy="881503"/>
            </a:xfrm>
            <a:custGeom>
              <a:rect b="b" l="l" r="r" t="t"/>
              <a:pathLst>
                <a:path extrusionOk="0" h="18668" w="17004">
                  <a:moveTo>
                    <a:pt x="9654" y="1"/>
                  </a:moveTo>
                  <a:cubicBezTo>
                    <a:pt x="8760" y="1"/>
                    <a:pt x="7867" y="126"/>
                    <a:pt x="6998" y="377"/>
                  </a:cubicBezTo>
                  <a:cubicBezTo>
                    <a:pt x="0" y="2306"/>
                    <a:pt x="3139" y="9664"/>
                    <a:pt x="3139" y="9664"/>
                  </a:cubicBezTo>
                  <a:lnTo>
                    <a:pt x="4284" y="12933"/>
                  </a:lnTo>
                  <a:cubicBezTo>
                    <a:pt x="4545" y="14111"/>
                    <a:pt x="5526" y="16596"/>
                    <a:pt x="6507" y="17184"/>
                  </a:cubicBezTo>
                  <a:cubicBezTo>
                    <a:pt x="8177" y="18141"/>
                    <a:pt x="9466" y="18667"/>
                    <a:pt x="10770" y="18667"/>
                  </a:cubicBezTo>
                  <a:cubicBezTo>
                    <a:pt x="11560" y="18667"/>
                    <a:pt x="12355" y="18474"/>
                    <a:pt x="13243" y="18067"/>
                  </a:cubicBezTo>
                  <a:cubicBezTo>
                    <a:pt x="16251" y="16661"/>
                    <a:pt x="17003" y="11691"/>
                    <a:pt x="16448" y="5544"/>
                  </a:cubicBezTo>
                  <a:cubicBezTo>
                    <a:pt x="16121" y="1881"/>
                    <a:pt x="13537" y="573"/>
                    <a:pt x="11510" y="181"/>
                  </a:cubicBezTo>
                  <a:cubicBezTo>
                    <a:pt x="10895" y="61"/>
                    <a:pt x="10274" y="1"/>
                    <a:pt x="96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 flipH="1">
              <a:off x="4336500" y="832306"/>
              <a:ext cx="47928" cy="129761"/>
            </a:xfrm>
            <a:custGeom>
              <a:rect b="b" l="l" r="r" t="t"/>
              <a:pathLst>
                <a:path extrusionOk="0" fill="none" h="2748" w="1015">
                  <a:moveTo>
                    <a:pt x="0" y="0"/>
                  </a:moveTo>
                  <a:lnTo>
                    <a:pt x="1014" y="2158"/>
                  </a:lnTo>
                  <a:lnTo>
                    <a:pt x="262" y="2747"/>
                  </a:lnTo>
                </a:path>
              </a:pathLst>
            </a:custGeom>
            <a:noFill/>
            <a:ln cap="rnd" cmpd="sng" w="40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 flipH="1">
              <a:off x="4192952" y="590544"/>
              <a:ext cx="149782" cy="100012"/>
            </a:xfrm>
            <a:custGeom>
              <a:rect b="b" l="l" r="r" t="t"/>
              <a:pathLst>
                <a:path extrusionOk="0" h="2118" w="3172">
                  <a:moveTo>
                    <a:pt x="1093" y="1"/>
                  </a:moveTo>
                  <a:cubicBezTo>
                    <a:pt x="334" y="1"/>
                    <a:pt x="164" y="608"/>
                    <a:pt x="164" y="608"/>
                  </a:cubicBezTo>
                  <a:cubicBezTo>
                    <a:pt x="0" y="1099"/>
                    <a:pt x="327" y="1622"/>
                    <a:pt x="850" y="1687"/>
                  </a:cubicBezTo>
                  <a:cubicBezTo>
                    <a:pt x="1406" y="1752"/>
                    <a:pt x="1929" y="1883"/>
                    <a:pt x="2420" y="2079"/>
                  </a:cubicBezTo>
                  <a:cubicBezTo>
                    <a:pt x="2488" y="2105"/>
                    <a:pt x="2557" y="2117"/>
                    <a:pt x="2623" y="2117"/>
                  </a:cubicBezTo>
                  <a:cubicBezTo>
                    <a:pt x="2809" y="2117"/>
                    <a:pt x="2977" y="2020"/>
                    <a:pt x="3074" y="1851"/>
                  </a:cubicBezTo>
                  <a:cubicBezTo>
                    <a:pt x="3172" y="1654"/>
                    <a:pt x="3172" y="1425"/>
                    <a:pt x="3074" y="1229"/>
                  </a:cubicBezTo>
                  <a:cubicBezTo>
                    <a:pt x="2747" y="608"/>
                    <a:pt x="2158" y="183"/>
                    <a:pt x="1504" y="52"/>
                  </a:cubicBezTo>
                  <a:cubicBezTo>
                    <a:pt x="1351" y="16"/>
                    <a:pt x="1214" y="1"/>
                    <a:pt x="1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 flipH="1">
              <a:off x="4455393" y="586436"/>
              <a:ext cx="242475" cy="117389"/>
            </a:xfrm>
            <a:custGeom>
              <a:rect b="b" l="l" r="r" t="t"/>
              <a:pathLst>
                <a:path extrusionOk="0" h="2486" w="5135">
                  <a:moveTo>
                    <a:pt x="3508" y="1"/>
                  </a:moveTo>
                  <a:cubicBezTo>
                    <a:pt x="3349" y="1"/>
                    <a:pt x="3173" y="13"/>
                    <a:pt x="2976" y="41"/>
                  </a:cubicBezTo>
                  <a:cubicBezTo>
                    <a:pt x="1897" y="237"/>
                    <a:pt x="916" y="793"/>
                    <a:pt x="164" y="1545"/>
                  </a:cubicBezTo>
                  <a:cubicBezTo>
                    <a:pt x="1" y="1741"/>
                    <a:pt x="1" y="2003"/>
                    <a:pt x="164" y="2199"/>
                  </a:cubicBezTo>
                  <a:cubicBezTo>
                    <a:pt x="302" y="2383"/>
                    <a:pt x="520" y="2486"/>
                    <a:pt x="739" y="2486"/>
                  </a:cubicBezTo>
                  <a:cubicBezTo>
                    <a:pt x="833" y="2486"/>
                    <a:pt x="926" y="2467"/>
                    <a:pt x="1014" y="2428"/>
                  </a:cubicBezTo>
                  <a:cubicBezTo>
                    <a:pt x="1930" y="2101"/>
                    <a:pt x="2878" y="1839"/>
                    <a:pt x="3826" y="1676"/>
                  </a:cubicBezTo>
                  <a:cubicBezTo>
                    <a:pt x="5134" y="1512"/>
                    <a:pt x="4840" y="630"/>
                    <a:pt x="4840" y="630"/>
                  </a:cubicBezTo>
                  <a:cubicBezTo>
                    <a:pt x="4840" y="630"/>
                    <a:pt x="4639" y="1"/>
                    <a:pt x="3508" y="1"/>
                  </a:cubicBezTo>
                  <a:close/>
                </a:path>
              </a:pathLst>
            </a:custGeom>
            <a:solidFill>
              <a:srgbClr val="823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 flipH="1">
              <a:off x="4456953" y="757086"/>
              <a:ext cx="180711" cy="94487"/>
            </a:xfrm>
            <a:custGeom>
              <a:rect b="b" l="l" r="r" t="t"/>
              <a:pathLst>
                <a:path extrusionOk="0" h="2001" w="3827">
                  <a:moveTo>
                    <a:pt x="2054" y="0"/>
                  </a:moveTo>
                  <a:cubicBezTo>
                    <a:pt x="1530" y="0"/>
                    <a:pt x="858" y="173"/>
                    <a:pt x="1" y="645"/>
                  </a:cubicBezTo>
                  <a:cubicBezTo>
                    <a:pt x="1" y="645"/>
                    <a:pt x="696" y="2000"/>
                    <a:pt x="2048" y="2000"/>
                  </a:cubicBezTo>
                  <a:cubicBezTo>
                    <a:pt x="2551" y="2000"/>
                    <a:pt x="3144" y="1813"/>
                    <a:pt x="3827" y="1299"/>
                  </a:cubicBezTo>
                  <a:cubicBezTo>
                    <a:pt x="3827" y="1299"/>
                    <a:pt x="3493" y="0"/>
                    <a:pt x="20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 flipH="1">
              <a:off x="4482972" y="755008"/>
              <a:ext cx="123811" cy="104828"/>
            </a:xfrm>
            <a:custGeom>
              <a:rect b="b" l="l" r="r" t="t"/>
              <a:pathLst>
                <a:path extrusionOk="0" h="2220" w="2622">
                  <a:moveTo>
                    <a:pt x="1405" y="1"/>
                  </a:moveTo>
                  <a:cubicBezTo>
                    <a:pt x="1384" y="1"/>
                    <a:pt x="1363" y="1"/>
                    <a:pt x="1341" y="2"/>
                  </a:cubicBezTo>
                  <a:cubicBezTo>
                    <a:pt x="361" y="101"/>
                    <a:pt x="1" y="1343"/>
                    <a:pt x="753" y="1964"/>
                  </a:cubicBezTo>
                  <a:cubicBezTo>
                    <a:pt x="966" y="2141"/>
                    <a:pt x="1212" y="2220"/>
                    <a:pt x="1451" y="2220"/>
                  </a:cubicBezTo>
                  <a:cubicBezTo>
                    <a:pt x="2055" y="2220"/>
                    <a:pt x="2622" y="1718"/>
                    <a:pt x="2551" y="1016"/>
                  </a:cubicBezTo>
                  <a:cubicBezTo>
                    <a:pt x="2488" y="417"/>
                    <a:pt x="1970" y="1"/>
                    <a:pt x="1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 flipH="1">
              <a:off x="4452325" y="752033"/>
              <a:ext cx="189352" cy="69508"/>
            </a:xfrm>
            <a:custGeom>
              <a:rect b="b" l="l" r="r" t="t"/>
              <a:pathLst>
                <a:path extrusionOk="0" h="1472" w="4010">
                  <a:moveTo>
                    <a:pt x="2179" y="0"/>
                  </a:moveTo>
                  <a:cubicBezTo>
                    <a:pt x="1786" y="0"/>
                    <a:pt x="1427" y="65"/>
                    <a:pt x="1067" y="196"/>
                  </a:cubicBezTo>
                  <a:cubicBezTo>
                    <a:pt x="707" y="294"/>
                    <a:pt x="347" y="491"/>
                    <a:pt x="53" y="719"/>
                  </a:cubicBezTo>
                  <a:cubicBezTo>
                    <a:pt x="1" y="746"/>
                    <a:pt x="33" y="836"/>
                    <a:pt x="98" y="836"/>
                  </a:cubicBezTo>
                  <a:cubicBezTo>
                    <a:pt x="114" y="836"/>
                    <a:pt x="132" y="830"/>
                    <a:pt x="151" y="818"/>
                  </a:cubicBezTo>
                  <a:cubicBezTo>
                    <a:pt x="446" y="621"/>
                    <a:pt x="773" y="458"/>
                    <a:pt x="1100" y="360"/>
                  </a:cubicBezTo>
                  <a:cubicBezTo>
                    <a:pt x="1395" y="279"/>
                    <a:pt x="1691" y="220"/>
                    <a:pt x="1987" y="220"/>
                  </a:cubicBezTo>
                  <a:cubicBezTo>
                    <a:pt x="2051" y="220"/>
                    <a:pt x="2115" y="223"/>
                    <a:pt x="2179" y="229"/>
                  </a:cubicBezTo>
                  <a:cubicBezTo>
                    <a:pt x="2538" y="229"/>
                    <a:pt x="2865" y="360"/>
                    <a:pt x="3160" y="523"/>
                  </a:cubicBezTo>
                  <a:cubicBezTo>
                    <a:pt x="3454" y="719"/>
                    <a:pt x="3650" y="1014"/>
                    <a:pt x="3715" y="1341"/>
                  </a:cubicBezTo>
                  <a:cubicBezTo>
                    <a:pt x="3715" y="1439"/>
                    <a:pt x="3813" y="1472"/>
                    <a:pt x="3879" y="1472"/>
                  </a:cubicBezTo>
                  <a:cubicBezTo>
                    <a:pt x="3977" y="1439"/>
                    <a:pt x="4010" y="1373"/>
                    <a:pt x="4010" y="1275"/>
                  </a:cubicBezTo>
                  <a:cubicBezTo>
                    <a:pt x="3912" y="883"/>
                    <a:pt x="3650" y="523"/>
                    <a:pt x="3290" y="327"/>
                  </a:cubicBezTo>
                  <a:cubicBezTo>
                    <a:pt x="2963" y="131"/>
                    <a:pt x="2571" y="0"/>
                    <a:pt x="21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 flipH="1">
              <a:off x="4214532" y="755197"/>
              <a:ext cx="128202" cy="89624"/>
            </a:xfrm>
            <a:custGeom>
              <a:rect b="b" l="l" r="r" t="t"/>
              <a:pathLst>
                <a:path extrusionOk="0" h="1898" w="2715">
                  <a:moveTo>
                    <a:pt x="1520" y="1"/>
                  </a:moveTo>
                  <a:cubicBezTo>
                    <a:pt x="525" y="1"/>
                    <a:pt x="0" y="1339"/>
                    <a:pt x="0" y="1339"/>
                  </a:cubicBezTo>
                  <a:cubicBezTo>
                    <a:pt x="515" y="1746"/>
                    <a:pt x="943" y="1898"/>
                    <a:pt x="1296" y="1898"/>
                  </a:cubicBezTo>
                  <a:cubicBezTo>
                    <a:pt x="2332" y="1898"/>
                    <a:pt x="2714" y="587"/>
                    <a:pt x="2714" y="587"/>
                  </a:cubicBezTo>
                  <a:cubicBezTo>
                    <a:pt x="2262" y="160"/>
                    <a:pt x="1863" y="1"/>
                    <a:pt x="15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 flipH="1">
              <a:off x="4224590" y="765255"/>
              <a:ext cx="99634" cy="87782"/>
            </a:xfrm>
            <a:custGeom>
              <a:rect b="b" l="l" r="r" t="t"/>
              <a:pathLst>
                <a:path extrusionOk="0" h="1859" w="2110">
                  <a:moveTo>
                    <a:pt x="954" y="1"/>
                  </a:moveTo>
                  <a:cubicBezTo>
                    <a:pt x="553" y="1"/>
                    <a:pt x="188" y="191"/>
                    <a:pt x="230" y="636"/>
                  </a:cubicBezTo>
                  <a:cubicBezTo>
                    <a:pt x="1" y="1159"/>
                    <a:pt x="328" y="1747"/>
                    <a:pt x="883" y="1845"/>
                  </a:cubicBezTo>
                  <a:cubicBezTo>
                    <a:pt x="932" y="1854"/>
                    <a:pt x="979" y="1858"/>
                    <a:pt x="1026" y="1858"/>
                  </a:cubicBezTo>
                  <a:cubicBezTo>
                    <a:pt x="1520" y="1858"/>
                    <a:pt x="1924" y="1405"/>
                    <a:pt x="1864" y="897"/>
                  </a:cubicBezTo>
                  <a:cubicBezTo>
                    <a:pt x="2109" y="351"/>
                    <a:pt x="1498" y="1"/>
                    <a:pt x="9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 flipH="1">
              <a:off x="4211463" y="751420"/>
              <a:ext cx="134388" cy="67619"/>
            </a:xfrm>
            <a:custGeom>
              <a:rect b="b" l="l" r="r" t="t"/>
              <a:pathLst>
                <a:path extrusionOk="0" h="1432" w="2846">
                  <a:moveTo>
                    <a:pt x="1701" y="1"/>
                  </a:moveTo>
                  <a:cubicBezTo>
                    <a:pt x="1636" y="1"/>
                    <a:pt x="1570" y="5"/>
                    <a:pt x="1505" y="13"/>
                  </a:cubicBezTo>
                  <a:cubicBezTo>
                    <a:pt x="1341" y="46"/>
                    <a:pt x="1178" y="111"/>
                    <a:pt x="1014" y="177"/>
                  </a:cubicBezTo>
                  <a:cubicBezTo>
                    <a:pt x="884" y="242"/>
                    <a:pt x="720" y="340"/>
                    <a:pt x="622" y="438"/>
                  </a:cubicBezTo>
                  <a:cubicBezTo>
                    <a:pt x="491" y="536"/>
                    <a:pt x="361" y="667"/>
                    <a:pt x="262" y="798"/>
                  </a:cubicBezTo>
                  <a:cubicBezTo>
                    <a:pt x="164" y="961"/>
                    <a:pt x="66" y="1092"/>
                    <a:pt x="1" y="1256"/>
                  </a:cubicBezTo>
                  <a:cubicBezTo>
                    <a:pt x="1" y="1321"/>
                    <a:pt x="34" y="1386"/>
                    <a:pt x="99" y="1419"/>
                  </a:cubicBezTo>
                  <a:cubicBezTo>
                    <a:pt x="108" y="1428"/>
                    <a:pt x="121" y="1432"/>
                    <a:pt x="136" y="1432"/>
                  </a:cubicBezTo>
                  <a:cubicBezTo>
                    <a:pt x="177" y="1432"/>
                    <a:pt x="230" y="1402"/>
                    <a:pt x="230" y="1354"/>
                  </a:cubicBezTo>
                  <a:cubicBezTo>
                    <a:pt x="361" y="1059"/>
                    <a:pt x="524" y="798"/>
                    <a:pt x="753" y="602"/>
                  </a:cubicBezTo>
                  <a:cubicBezTo>
                    <a:pt x="982" y="405"/>
                    <a:pt x="1243" y="242"/>
                    <a:pt x="1570" y="209"/>
                  </a:cubicBezTo>
                  <a:cubicBezTo>
                    <a:pt x="1658" y="184"/>
                    <a:pt x="1740" y="174"/>
                    <a:pt x="1822" y="174"/>
                  </a:cubicBezTo>
                  <a:cubicBezTo>
                    <a:pt x="1954" y="174"/>
                    <a:pt x="2083" y="202"/>
                    <a:pt x="2224" y="242"/>
                  </a:cubicBezTo>
                  <a:cubicBezTo>
                    <a:pt x="2421" y="340"/>
                    <a:pt x="2617" y="504"/>
                    <a:pt x="2747" y="700"/>
                  </a:cubicBezTo>
                  <a:cubicBezTo>
                    <a:pt x="2747" y="700"/>
                    <a:pt x="2762" y="714"/>
                    <a:pt x="2781" y="714"/>
                  </a:cubicBezTo>
                  <a:cubicBezTo>
                    <a:pt x="2791" y="714"/>
                    <a:pt x="2802" y="711"/>
                    <a:pt x="2813" y="700"/>
                  </a:cubicBezTo>
                  <a:cubicBezTo>
                    <a:pt x="2846" y="667"/>
                    <a:pt x="2846" y="634"/>
                    <a:pt x="2813" y="602"/>
                  </a:cubicBezTo>
                  <a:cubicBezTo>
                    <a:pt x="2682" y="405"/>
                    <a:pt x="2486" y="242"/>
                    <a:pt x="2257" y="111"/>
                  </a:cubicBezTo>
                  <a:cubicBezTo>
                    <a:pt x="2085" y="38"/>
                    <a:pt x="1895" y="1"/>
                    <a:pt x="1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 flipH="1">
              <a:off x="4314918" y="1002152"/>
              <a:ext cx="179153" cy="66439"/>
            </a:xfrm>
            <a:custGeom>
              <a:rect b="b" l="l" r="r" t="t"/>
              <a:pathLst>
                <a:path extrusionOk="0" fill="none" h="1407" w="3794">
                  <a:moveTo>
                    <a:pt x="1" y="229"/>
                  </a:moveTo>
                  <a:cubicBezTo>
                    <a:pt x="1" y="229"/>
                    <a:pt x="2224" y="1406"/>
                    <a:pt x="3794" y="0"/>
                  </a:cubicBezTo>
                </a:path>
              </a:pathLst>
            </a:custGeom>
            <a:noFill/>
            <a:ln cap="rnd" cmpd="sng" w="40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 flipH="1">
              <a:off x="4642237" y="472544"/>
              <a:ext cx="318121" cy="452462"/>
            </a:xfrm>
            <a:custGeom>
              <a:rect b="b" l="l" r="r" t="t"/>
              <a:pathLst>
                <a:path extrusionOk="0" h="9582" w="6737">
                  <a:moveTo>
                    <a:pt x="2388" y="1"/>
                  </a:moveTo>
                  <a:lnTo>
                    <a:pt x="1" y="4644"/>
                  </a:lnTo>
                  <a:lnTo>
                    <a:pt x="1276" y="8568"/>
                  </a:lnTo>
                  <a:lnTo>
                    <a:pt x="3794" y="9581"/>
                  </a:lnTo>
                  <a:cubicBezTo>
                    <a:pt x="3794" y="9581"/>
                    <a:pt x="6737" y="230"/>
                    <a:pt x="2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 flipH="1">
              <a:off x="4739509" y="838019"/>
              <a:ext cx="285681" cy="230575"/>
            </a:xfrm>
            <a:custGeom>
              <a:rect b="b" l="l" r="r" t="t"/>
              <a:pathLst>
                <a:path extrusionOk="0" h="4883" w="6050">
                  <a:moveTo>
                    <a:pt x="2931" y="0"/>
                  </a:moveTo>
                  <a:cubicBezTo>
                    <a:pt x="2657" y="0"/>
                    <a:pt x="2366" y="82"/>
                    <a:pt x="2061" y="272"/>
                  </a:cubicBezTo>
                  <a:cubicBezTo>
                    <a:pt x="1" y="1547"/>
                    <a:pt x="2551" y="4850"/>
                    <a:pt x="4807" y="4882"/>
                  </a:cubicBezTo>
                  <a:cubicBezTo>
                    <a:pt x="5494" y="4882"/>
                    <a:pt x="6050" y="4359"/>
                    <a:pt x="5919" y="3836"/>
                  </a:cubicBezTo>
                  <a:cubicBezTo>
                    <a:pt x="5723" y="2986"/>
                    <a:pt x="5396" y="2168"/>
                    <a:pt x="4905" y="1449"/>
                  </a:cubicBezTo>
                  <a:cubicBezTo>
                    <a:pt x="4416" y="716"/>
                    <a:pt x="3745" y="0"/>
                    <a:pt x="29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 flipH="1">
              <a:off x="4785835" y="903323"/>
              <a:ext cx="115831" cy="84949"/>
            </a:xfrm>
            <a:custGeom>
              <a:rect b="b" l="l" r="r" t="t"/>
              <a:pathLst>
                <a:path extrusionOk="0" fill="none" h="1799" w="2453">
                  <a:moveTo>
                    <a:pt x="0" y="556"/>
                  </a:moveTo>
                  <a:cubicBezTo>
                    <a:pt x="1603" y="1"/>
                    <a:pt x="2453" y="1799"/>
                    <a:pt x="2453" y="1799"/>
                  </a:cubicBezTo>
                </a:path>
              </a:pathLst>
            </a:custGeom>
            <a:noFill/>
            <a:ln cap="rnd" cmpd="sng" w="40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 flipH="1">
              <a:off x="4128062" y="280363"/>
              <a:ext cx="690215" cy="237564"/>
            </a:xfrm>
            <a:custGeom>
              <a:rect b="b" l="l" r="r" t="t"/>
              <a:pathLst>
                <a:path extrusionOk="0" h="5031" w="14617">
                  <a:moveTo>
                    <a:pt x="7079" y="1"/>
                  </a:moveTo>
                  <a:cubicBezTo>
                    <a:pt x="5384" y="1"/>
                    <a:pt x="3579" y="329"/>
                    <a:pt x="1864" y="1259"/>
                  </a:cubicBezTo>
                  <a:lnTo>
                    <a:pt x="0" y="4267"/>
                  </a:lnTo>
                  <a:cubicBezTo>
                    <a:pt x="0" y="4267"/>
                    <a:pt x="2949" y="5031"/>
                    <a:pt x="6306" y="5031"/>
                  </a:cubicBezTo>
                  <a:cubicBezTo>
                    <a:pt x="9389" y="5031"/>
                    <a:pt x="12816" y="4386"/>
                    <a:pt x="14616" y="1913"/>
                  </a:cubicBezTo>
                  <a:cubicBezTo>
                    <a:pt x="14616" y="1913"/>
                    <a:pt x="11168" y="1"/>
                    <a:pt x="70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 flipH="1">
              <a:off x="4767278" y="298070"/>
              <a:ext cx="114320" cy="174667"/>
            </a:xfrm>
            <a:custGeom>
              <a:rect b="b" l="l" r="r" t="t"/>
              <a:pathLst>
                <a:path extrusionOk="0" h="3699" w="2421">
                  <a:moveTo>
                    <a:pt x="2191" y="1"/>
                  </a:moveTo>
                  <a:lnTo>
                    <a:pt x="2191" y="1"/>
                  </a:lnTo>
                  <a:cubicBezTo>
                    <a:pt x="99" y="1211"/>
                    <a:pt x="1" y="3663"/>
                    <a:pt x="1" y="3663"/>
                  </a:cubicBezTo>
                  <a:cubicBezTo>
                    <a:pt x="1" y="3663"/>
                    <a:pt x="48" y="3698"/>
                    <a:pt x="151" y="3698"/>
                  </a:cubicBezTo>
                  <a:cubicBezTo>
                    <a:pt x="347" y="3698"/>
                    <a:pt x="744" y="3572"/>
                    <a:pt x="1407" y="2846"/>
                  </a:cubicBezTo>
                  <a:cubicBezTo>
                    <a:pt x="2420" y="1767"/>
                    <a:pt x="2191" y="1"/>
                    <a:pt x="2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4442501" y="1338568"/>
              <a:ext cx="321300" cy="321300"/>
            </a:xfrm>
            <a:prstGeom prst="pie">
              <a:avLst>
                <a:gd fmla="val 0" name="adj1"/>
                <a:gd fmla="val 10849937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55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17900"/>
            <a:ext cx="9144000" cy="31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3575" y="500975"/>
            <a:ext cx="5276850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37"/>
          <p:cNvSpPr/>
          <p:nvPr/>
        </p:nvSpPr>
        <p:spPr>
          <a:xfrm>
            <a:off x="0" y="1681950"/>
            <a:ext cx="2589600" cy="2103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7"/>
          <p:cNvSpPr/>
          <p:nvPr/>
        </p:nvSpPr>
        <p:spPr>
          <a:xfrm>
            <a:off x="0" y="2175800"/>
            <a:ext cx="2387400" cy="2103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7"/>
          <p:cNvSpPr/>
          <p:nvPr/>
        </p:nvSpPr>
        <p:spPr>
          <a:xfrm>
            <a:off x="4560150" y="775525"/>
            <a:ext cx="2219700" cy="2103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7"/>
          <p:cNvSpPr/>
          <p:nvPr/>
        </p:nvSpPr>
        <p:spPr>
          <a:xfrm>
            <a:off x="0" y="3504925"/>
            <a:ext cx="2387400" cy="2103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7"/>
          <p:cNvSpPr/>
          <p:nvPr/>
        </p:nvSpPr>
        <p:spPr>
          <a:xfrm>
            <a:off x="4560150" y="1022150"/>
            <a:ext cx="2219700" cy="2103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7"/>
          <p:cNvSpPr/>
          <p:nvPr/>
        </p:nvSpPr>
        <p:spPr>
          <a:xfrm>
            <a:off x="4560150" y="528900"/>
            <a:ext cx="2589600" cy="2103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0" name="Google Shape;57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7325" y="642125"/>
            <a:ext cx="4009325" cy="17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38"/>
          <p:cNvPicPr preferRelativeResize="0"/>
          <p:nvPr/>
        </p:nvPicPr>
        <p:blipFill rotWithShape="1">
          <a:blip r:embed="rId4">
            <a:alphaModFix/>
          </a:blip>
          <a:srcRect b="0" l="0" r="635" t="0"/>
          <a:stretch/>
        </p:blipFill>
        <p:spPr>
          <a:xfrm>
            <a:off x="-12" y="2592300"/>
            <a:ext cx="9144001" cy="2023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Google Shape;57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2923627"/>
            <a:ext cx="9144001" cy="1736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2525" y="693000"/>
            <a:ext cx="3678950" cy="20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573" y="2333651"/>
            <a:ext cx="7846851" cy="209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5513" y="501713"/>
            <a:ext cx="475297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1"/>
          <p:cNvSpPr/>
          <p:nvPr/>
        </p:nvSpPr>
        <p:spPr>
          <a:xfrm>
            <a:off x="945450" y="1643950"/>
            <a:ext cx="7253100" cy="2528100"/>
          </a:xfrm>
          <a:prstGeom prst="roundRect">
            <a:avLst>
              <a:gd fmla="val 52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89" name="Google Shape;589;p41"/>
          <p:cNvGraphicFramePr/>
          <p:nvPr/>
        </p:nvGraphicFramePr>
        <p:xfrm>
          <a:off x="2830125" y="181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{42FAFEDB-E143-4DFE-9F2D-5E429686725C}</a:tableStyleId>
              </a:tblPr>
              <a:tblGrid>
                <a:gridCol w="1741850"/>
                <a:gridCol w="1741850"/>
              </a:tblGrid>
              <a:tr h="54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400">
                          <a:solidFill>
                            <a:schemeClr val="accent5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Job</a:t>
                      </a:r>
                      <a:endParaRPr sz="2400">
                        <a:solidFill>
                          <a:schemeClr val="accent5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400">
                          <a:solidFill>
                            <a:schemeClr val="accent5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Tardiness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accent5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20</a:t>
                      </a:r>
                      <a:endParaRPr>
                        <a:solidFill>
                          <a:schemeClr val="accent5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accent5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964</a:t>
                      </a:r>
                      <a:endParaRPr>
                        <a:solidFill>
                          <a:schemeClr val="accent5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accent5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40</a:t>
                      </a:r>
                      <a:endParaRPr>
                        <a:solidFill>
                          <a:schemeClr val="accent5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accent5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inf</a:t>
                      </a:r>
                      <a:endParaRPr>
                        <a:solidFill>
                          <a:schemeClr val="accent5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accent5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50</a:t>
                      </a:r>
                      <a:endParaRPr>
                        <a:solidFill>
                          <a:schemeClr val="accent5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accent5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4522</a:t>
                      </a:r>
                      <a:endParaRPr>
                        <a:solidFill>
                          <a:schemeClr val="accent5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0" name="Google Shape;590;p4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2"/>
          <p:cNvSpPr txBox="1"/>
          <p:nvPr>
            <p:ph idx="4294967295" type="ctrTitle"/>
          </p:nvPr>
        </p:nvSpPr>
        <p:spPr>
          <a:xfrm>
            <a:off x="2088300" y="2085300"/>
            <a:ext cx="4967400" cy="9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/>
              <a:t>Thank You!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acher's Day in Brazil by Slidesgo">
  <a:themeElements>
    <a:clrScheme name="Simple Light">
      <a:dk1>
        <a:srgbClr val="000000"/>
      </a:dk1>
      <a:lt1>
        <a:srgbClr val="FFFFFF"/>
      </a:lt1>
      <a:dk2>
        <a:srgbClr val="C1DDE2"/>
      </a:dk2>
      <a:lt2>
        <a:srgbClr val="F75366"/>
      </a:lt2>
      <a:accent1>
        <a:srgbClr val="1DBEAC"/>
      </a:accent1>
      <a:accent2>
        <a:srgbClr val="834F45"/>
      </a:accent2>
      <a:accent3>
        <a:srgbClr val="F78C4F"/>
      </a:accent3>
      <a:accent4>
        <a:srgbClr val="FBB087"/>
      </a:accent4>
      <a:accent5>
        <a:srgbClr val="294C60"/>
      </a:accent5>
      <a:accent6>
        <a:srgbClr val="FFFFFF"/>
      </a:accent6>
      <a:hlink>
        <a:srgbClr val="294C6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