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304" r:id="rId6"/>
    <p:sldId id="312" r:id="rId7"/>
    <p:sldId id="301" r:id="rId8"/>
    <p:sldId id="317" r:id="rId9"/>
    <p:sldId id="321" r:id="rId10"/>
    <p:sldId id="305" r:id="rId11"/>
    <p:sldId id="310" r:id="rId12"/>
    <p:sldId id="313" r:id="rId13"/>
    <p:sldId id="322" r:id="rId14"/>
    <p:sldId id="327" r:id="rId15"/>
    <p:sldId id="314" r:id="rId16"/>
    <p:sldId id="315" r:id="rId17"/>
    <p:sldId id="311" r:id="rId18"/>
    <p:sldId id="318" r:id="rId19"/>
    <p:sldId id="307" r:id="rId20"/>
    <p:sldId id="316" r:id="rId21"/>
    <p:sldId id="328" r:id="rId22"/>
    <p:sldId id="332" r:id="rId23"/>
    <p:sldId id="330" r:id="rId24"/>
    <p:sldId id="319" r:id="rId25"/>
    <p:sldId id="320" r:id="rId26"/>
    <p:sldId id="331" r:id="rId27"/>
  </p:sldIdLst>
  <p:sldSz cx="9144000" cy="5143500" type="screen16x9"/>
  <p:notesSz cx="6858000" cy="9144000"/>
  <p:embeddedFontLst>
    <p:embeddedFont>
      <p:font typeface="Big Shoulders Text" panose="020B0604020202020204" charset="0"/>
      <p:regular r:id="rId29"/>
      <p:bold r:id="rId30"/>
    </p:embeddedFont>
    <p:embeddedFont>
      <p:font typeface="Big Shoulders Text Light" panose="020B0604020202020204" charset="0"/>
      <p:regular r:id="rId31"/>
      <p:bold r:id="rId32"/>
    </p:embeddedFont>
    <p:embeddedFont>
      <p:font typeface="Blinker" panose="020B0604020202020204" charset="0"/>
      <p:regular r:id="rId33"/>
      <p:bold r:id="rId34"/>
    </p:embeddedFont>
    <p:embeddedFont>
      <p:font typeface="Blinker SemiBold" panose="020B0604020202020204" charset="0"/>
      <p:regular r:id="rId35"/>
      <p:bold r:id="rId36"/>
    </p:embeddedFont>
    <p:embeddedFont>
      <p:font typeface="Fira Sans Condensed Medium" panose="020B06030500000200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CA356-BCF6-439E-AC48-E4737EE23EF3}" v="927" dt="2022-04-25T09:59:30.355"/>
    <p1510:client id="{1D12A4B5-548F-438D-A3D1-E083FD01FD68}" v="581" dt="2022-04-25T08:48:48.424"/>
    <p1510:client id="{2DCFB1EB-187F-4009-92C0-E712BEADB08B}" v="2" dt="2022-05-10T04:14:19.108"/>
    <p1510:client id="{2F0C4410-92FF-487E-A259-E904C45C4520}" v="4" dt="2022-05-09T09:34:38.772"/>
    <p1510:client id="{32627044-C289-4B2A-BCA1-DEBB2B0FA421}" v="114" dt="2022-04-25T08:45:59.302"/>
    <p1510:client id="{37FE1879-F831-4CAC-8D5C-80420C385A68}" v="1" dt="2022-05-09T08:07:37.140"/>
    <p1510:client id="{4338CA0C-1536-408F-A3D0-BE35210537C8}" v="18" dt="2022-04-25T07:53:57.711"/>
    <p1510:client id="{470F6D43-6402-4748-ACF5-28B1F4E5A97B}" v="149" dt="2022-04-25T07:48:23.004"/>
    <p1510:client id="{62F602A2-87B4-4662-98FA-BF5451B1BA0A}" v="221" dt="2022-04-25T13:24:44.864"/>
    <p1510:client id="{786871AF-5A97-46B2-B449-9843954E4F14}" v="53" dt="2022-04-25T09:20:52.018"/>
    <p1510:client id="{7EA22D45-EC57-42C0-96EA-7C3F78B29A30}" v="58" dt="2022-04-24T22:00:42.376"/>
    <p1510:client id="{9996F343-574F-4264-812D-B1584C72117D}" v="4" dt="2022-04-25T10:22:34.497"/>
    <p1510:client id="{9B4E0D07-6571-4EC8-A6D1-C657B349EE39}" v="20" dt="2022-04-25T09:31:45.680"/>
    <p1510:client id="{9BC3E96D-69E7-442F-97F0-01622C51B7F4}" v="9" dt="2022-05-07T22:53:49.302"/>
    <p1510:client id="{AF75B0A5-16CD-4AFF-B95B-5722824C92B3}" v="65" dt="2022-04-25T16:28:41.438"/>
    <p1510:client id="{B09662F8-636B-92CE-7951-688CE650C80D}" v="415" dt="2022-04-25T16:19:02.753"/>
    <p1510:client id="{B2DE3F41-D270-41F7-BCBE-A118CA829876}" v="1249" dt="2022-04-25T11:07:50.596"/>
    <p1510:client id="{B45A8523-6807-457E-85DD-4E33DA489DC1}" v="130" dt="2022-04-25T16:11:38.294"/>
    <p1510:client id="{CEA5BC23-2207-4877-85D5-0EB0594D9C5A}" v="487" dt="2022-04-25T13:14:13.558"/>
    <p1510:client id="{DC4A6B2F-F113-40EE-83C9-862E4C11C8C3}" v="71" dt="2022-04-25T10:07:07.867"/>
    <p1510:client id="{E1952816-76A7-475C-9F20-8F74E8BB7E14}" v="893" dt="2022-04-25T16:41:16.741"/>
    <p1510:client id="{F21604A3-DCA1-48FE-B554-6304B84368FC}" v="143" dt="2022-04-25T09:38:23.661"/>
  </p1510:revLst>
</p1510:revInfo>
</file>

<file path=ppt/tableStyles.xml><?xml version="1.0" encoding="utf-8"?>
<a:tblStyleLst xmlns:a="http://schemas.openxmlformats.org/drawingml/2006/main" def="{FC976E99-4114-4D57-87D7-A3E1DBB52B8F}">
  <a:tblStyle styleId="{FC976E99-4114-4D57-87D7-A3E1DBB52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, Long" userId="S::lxw190011@utdallas.edu::956ac5af-1ead-4539-b557-b59190437d3f" providerId="AD" clId="Web-{32627044-C289-4B2A-BCA1-DEBB2B0FA421}"/>
    <pc:docChg chg="addSld delSld modSld">
      <pc:chgData name="Wan, Long" userId="S::lxw190011@utdallas.edu::956ac5af-1ead-4539-b557-b59190437d3f" providerId="AD" clId="Web-{32627044-C289-4B2A-BCA1-DEBB2B0FA421}" dt="2022-04-25T08:45:59.302" v="108" actId="1076"/>
      <pc:docMkLst>
        <pc:docMk/>
      </pc:docMkLst>
      <pc:sldChg chg="modSp">
        <pc:chgData name="Wan, Long" userId="S::lxw190011@utdallas.edu::956ac5af-1ead-4539-b557-b59190437d3f" providerId="AD" clId="Web-{32627044-C289-4B2A-BCA1-DEBB2B0FA421}" dt="2022-04-25T07:55:32.113" v="1" actId="20577"/>
        <pc:sldMkLst>
          <pc:docMk/>
          <pc:sldMk cId="0" sldId="258"/>
        </pc:sldMkLst>
        <pc:spChg chg="mod">
          <ac:chgData name="Wan, Long" userId="S::lxw190011@utdallas.edu::956ac5af-1ead-4539-b557-b59190437d3f" providerId="AD" clId="Web-{32627044-C289-4B2A-BCA1-DEBB2B0FA421}" dt="2022-04-25T07:55:32.113" v="1" actId="20577"/>
          <ac:spMkLst>
            <pc:docMk/>
            <pc:sldMk cId="0" sldId="258"/>
            <ac:spMk id="776" creationId="{00000000-0000-0000-0000-000000000000}"/>
          </ac:spMkLst>
        </pc:spChg>
      </pc:sldChg>
      <pc:sldChg chg="addSp delSp modSp">
        <pc:chgData name="Wan, Long" userId="S::lxw190011@utdallas.edu::956ac5af-1ead-4539-b557-b59190437d3f" providerId="AD" clId="Web-{32627044-C289-4B2A-BCA1-DEBB2B0FA421}" dt="2022-04-25T08:15:59.969" v="26"/>
        <pc:sldMkLst>
          <pc:docMk/>
          <pc:sldMk cId="0" sldId="259"/>
        </pc:sldMkLst>
        <pc:spChg chg="add del mod">
          <ac:chgData name="Wan, Long" userId="S::lxw190011@utdallas.edu::956ac5af-1ead-4539-b557-b59190437d3f" providerId="AD" clId="Web-{32627044-C289-4B2A-BCA1-DEBB2B0FA421}" dt="2022-04-25T08:15:59.969" v="26"/>
          <ac:spMkLst>
            <pc:docMk/>
            <pc:sldMk cId="0" sldId="259"/>
            <ac:spMk id="2" creationId="{96E74598-93D1-707D-8838-20711D39E979}"/>
          </ac:spMkLst>
        </pc:spChg>
        <pc:spChg chg="mod">
          <ac:chgData name="Wan, Long" userId="S::lxw190011@utdallas.edu::956ac5af-1ead-4539-b557-b59190437d3f" providerId="AD" clId="Web-{32627044-C289-4B2A-BCA1-DEBB2B0FA421}" dt="2022-04-25T08:13:58.695" v="23" actId="20577"/>
          <ac:spMkLst>
            <pc:docMk/>
            <pc:sldMk cId="0" sldId="259"/>
            <ac:spMk id="785" creationId="{00000000-0000-0000-0000-000000000000}"/>
          </ac:spMkLst>
        </pc:spChg>
        <pc:spChg chg="mod">
          <ac:chgData name="Wan, Long" userId="S::lxw190011@utdallas.edu::956ac5af-1ead-4539-b557-b59190437d3f" providerId="AD" clId="Web-{32627044-C289-4B2A-BCA1-DEBB2B0FA421}" dt="2022-04-25T08:12:01.468" v="3" actId="20577"/>
          <ac:spMkLst>
            <pc:docMk/>
            <pc:sldMk cId="0" sldId="259"/>
            <ac:spMk id="786" creationId="{00000000-0000-0000-0000-000000000000}"/>
          </ac:spMkLst>
        </pc:spChg>
      </pc:sldChg>
      <pc:sldChg chg="modSp">
        <pc:chgData name="Wan, Long" userId="S::lxw190011@utdallas.edu::956ac5af-1ead-4539-b557-b59190437d3f" providerId="AD" clId="Web-{32627044-C289-4B2A-BCA1-DEBB2B0FA421}" dt="2022-04-25T08:16:25.831" v="30" actId="14100"/>
        <pc:sldMkLst>
          <pc:docMk/>
          <pc:sldMk cId="0" sldId="260"/>
        </pc:sldMkLst>
        <pc:spChg chg="mod">
          <ac:chgData name="Wan, Long" userId="S::lxw190011@utdallas.edu::956ac5af-1ead-4539-b557-b59190437d3f" providerId="AD" clId="Web-{32627044-C289-4B2A-BCA1-DEBB2B0FA421}" dt="2022-04-25T08:16:25.831" v="30" actId="14100"/>
          <ac:spMkLst>
            <pc:docMk/>
            <pc:sldMk cId="0" sldId="260"/>
            <ac:spMk id="3" creationId="{6E9D17C0-3111-3DA4-D359-620D7764DB06}"/>
          </ac:spMkLst>
        </pc:spChg>
      </pc:sldChg>
      <pc:sldChg chg="addSp modSp new">
        <pc:chgData name="Wan, Long" userId="S::lxw190011@utdallas.edu::956ac5af-1ead-4539-b557-b59190437d3f" providerId="AD" clId="Web-{32627044-C289-4B2A-BCA1-DEBB2B0FA421}" dt="2022-04-25T08:21:45.556" v="50" actId="14100"/>
        <pc:sldMkLst>
          <pc:docMk/>
          <pc:sldMk cId="1801532172" sldId="303"/>
        </pc:sldMkLst>
        <pc:spChg chg="mod">
          <ac:chgData name="Wan, Long" userId="S::lxw190011@utdallas.edu::956ac5af-1ead-4539-b557-b59190437d3f" providerId="AD" clId="Web-{32627044-C289-4B2A-BCA1-DEBB2B0FA421}" dt="2022-04-25T08:21:45.556" v="50" actId="14100"/>
          <ac:spMkLst>
            <pc:docMk/>
            <pc:sldMk cId="1801532172" sldId="303"/>
            <ac:spMk id="2" creationId="{CF44A91B-B276-667D-4D72-543CE9D15A6E}"/>
          </ac:spMkLst>
        </pc:spChg>
        <pc:spChg chg="add mod">
          <ac:chgData name="Wan, Long" userId="S::lxw190011@utdallas.edu::956ac5af-1ead-4539-b557-b59190437d3f" providerId="AD" clId="Web-{32627044-C289-4B2A-BCA1-DEBB2B0FA421}" dt="2022-04-25T08:20:01.643" v="38" actId="1076"/>
          <ac:spMkLst>
            <pc:docMk/>
            <pc:sldMk cId="1801532172" sldId="303"/>
            <ac:spMk id="5" creationId="{9C08ECF4-9BA8-DC67-1520-2268F554E695}"/>
          </ac:spMkLst>
        </pc:spChg>
        <pc:spChg chg="add mod">
          <ac:chgData name="Wan, Long" userId="S::lxw190011@utdallas.edu::956ac5af-1ead-4539-b557-b59190437d3f" providerId="AD" clId="Web-{32627044-C289-4B2A-BCA1-DEBB2B0FA421}" dt="2022-04-25T08:20:08.112" v="41" actId="1076"/>
          <ac:spMkLst>
            <pc:docMk/>
            <pc:sldMk cId="1801532172" sldId="303"/>
            <ac:spMk id="6" creationId="{AF22239F-56BE-F7EE-F911-23F424352E2D}"/>
          </ac:spMkLst>
        </pc:spChg>
        <pc:spChg chg="add mod">
          <ac:chgData name="Wan, Long" userId="S::lxw190011@utdallas.edu::956ac5af-1ead-4539-b557-b59190437d3f" providerId="AD" clId="Web-{32627044-C289-4B2A-BCA1-DEBB2B0FA421}" dt="2022-04-25T08:20:03.315" v="39" actId="1076"/>
          <ac:spMkLst>
            <pc:docMk/>
            <pc:sldMk cId="1801532172" sldId="303"/>
            <ac:spMk id="7" creationId="{1FEE3F49-6327-6E57-8DEC-CABBC8AB637F}"/>
          </ac:spMkLst>
        </pc:spChg>
      </pc:sldChg>
      <pc:sldChg chg="new del">
        <pc:chgData name="Wan, Long" userId="S::lxw190011@utdallas.edu::956ac5af-1ead-4539-b557-b59190437d3f" providerId="AD" clId="Web-{32627044-C289-4B2A-BCA1-DEBB2B0FA421}" dt="2022-04-25T08:16:58.599" v="32"/>
        <pc:sldMkLst>
          <pc:docMk/>
          <pc:sldMk cId="3853166851" sldId="303"/>
        </pc:sldMkLst>
      </pc:sldChg>
      <pc:sldChg chg="modSp add replId">
        <pc:chgData name="Wan, Long" userId="S::lxw190011@utdallas.edu::956ac5af-1ead-4539-b557-b59190437d3f" providerId="AD" clId="Web-{32627044-C289-4B2A-BCA1-DEBB2B0FA421}" dt="2022-04-25T08:45:59.302" v="108" actId="1076"/>
        <pc:sldMkLst>
          <pc:docMk/>
          <pc:sldMk cId="1008205380" sldId="304"/>
        </pc:sldMkLst>
        <pc:spChg chg="mod">
          <ac:chgData name="Wan, Long" userId="S::lxw190011@utdallas.edu::956ac5af-1ead-4539-b557-b59190437d3f" providerId="AD" clId="Web-{32627044-C289-4B2A-BCA1-DEBB2B0FA421}" dt="2022-04-25T08:25:05.649" v="56" actId="20577"/>
          <ac:spMkLst>
            <pc:docMk/>
            <pc:sldMk cId="1008205380" sldId="304"/>
            <ac:spMk id="1127" creationId="{00000000-0000-0000-0000-000000000000}"/>
          </ac:spMkLst>
        </pc:spChg>
        <pc:spChg chg="mod">
          <ac:chgData name="Wan, Long" userId="S::lxw190011@utdallas.edu::956ac5af-1ead-4539-b557-b59190437d3f" providerId="AD" clId="Web-{32627044-C289-4B2A-BCA1-DEBB2B0FA421}" dt="2022-04-25T08:45:59.302" v="108" actId="1076"/>
          <ac:spMkLst>
            <pc:docMk/>
            <pc:sldMk cId="1008205380" sldId="304"/>
            <ac:spMk id="1129" creationId="{00000000-0000-0000-0000-000000000000}"/>
          </ac:spMkLst>
        </pc:spChg>
        <pc:spChg chg="mod">
          <ac:chgData name="Wan, Long" userId="S::lxw190011@utdallas.edu::956ac5af-1ead-4539-b557-b59190437d3f" providerId="AD" clId="Web-{32627044-C289-4B2A-BCA1-DEBB2B0FA421}" dt="2022-04-25T08:42:00.879" v="82" actId="14100"/>
          <ac:spMkLst>
            <pc:docMk/>
            <pc:sldMk cId="1008205380" sldId="304"/>
            <ac:spMk id="1131" creationId="{00000000-0000-0000-0000-000000000000}"/>
          </ac:spMkLst>
        </pc:spChg>
        <pc:spChg chg="mod">
          <ac:chgData name="Wan, Long" userId="S::lxw190011@utdallas.edu::956ac5af-1ead-4539-b557-b59190437d3f" providerId="AD" clId="Web-{32627044-C289-4B2A-BCA1-DEBB2B0FA421}" dt="2022-04-25T08:31:49.536" v="81" actId="20577"/>
          <ac:spMkLst>
            <pc:docMk/>
            <pc:sldMk cId="1008205380" sldId="304"/>
            <ac:spMk id="1133" creationId="{00000000-0000-0000-0000-000000000000}"/>
          </ac:spMkLst>
        </pc:spChg>
      </pc:sldChg>
      <pc:sldChg chg="add del replId">
        <pc:chgData name="Wan, Long" userId="S::lxw190011@utdallas.edu::956ac5af-1ead-4539-b557-b59190437d3f" providerId="AD" clId="Web-{32627044-C289-4B2A-BCA1-DEBB2B0FA421}" dt="2022-04-25T08:24:53.617" v="54"/>
        <pc:sldMkLst>
          <pc:docMk/>
          <pc:sldMk cId="1541178880" sldId="305"/>
        </pc:sldMkLst>
      </pc:sldChg>
    </pc:docChg>
  </pc:docChgLst>
  <pc:docChgLst>
    <pc:chgData name="Song, Jane" userId="S::jxs210024@utdallas.edu::186b91da-92d2-4e48-9324-563c4f1240ff" providerId="AD" clId="Web-{7EA22D45-EC57-42C0-96EA-7C3F78B29A30}"/>
    <pc:docChg chg="delSld modSld">
      <pc:chgData name="Song, Jane" userId="S::jxs210024@utdallas.edu::186b91da-92d2-4e48-9324-563c4f1240ff" providerId="AD" clId="Web-{7EA22D45-EC57-42C0-96EA-7C3F78B29A30}" dt="2022-04-24T22:00:42.017" v="54" actId="20577"/>
      <pc:docMkLst>
        <pc:docMk/>
      </pc:docMkLst>
      <pc:sldChg chg="modSp">
        <pc:chgData name="Song, Jane" userId="S::jxs210024@utdallas.edu::186b91da-92d2-4e48-9324-563c4f1240ff" providerId="AD" clId="Web-{7EA22D45-EC57-42C0-96EA-7C3F78B29A30}" dt="2022-04-24T22:00:42.017" v="54" actId="20577"/>
        <pc:sldMkLst>
          <pc:docMk/>
          <pc:sldMk cId="0" sldId="256"/>
        </pc:sldMkLst>
        <pc:spChg chg="mod">
          <ac:chgData name="Song, Jane" userId="S::jxs210024@utdallas.edu::186b91da-92d2-4e48-9324-563c4f1240ff" providerId="AD" clId="Web-{7EA22D45-EC57-42C0-96EA-7C3F78B29A30}" dt="2022-04-24T21:56:57.665" v="12" actId="1076"/>
          <ac:spMkLst>
            <pc:docMk/>
            <pc:sldMk cId="0" sldId="256"/>
            <ac:spMk id="746" creationId="{00000000-0000-0000-0000-000000000000}"/>
          </ac:spMkLst>
        </pc:spChg>
        <pc:spChg chg="mod">
          <ac:chgData name="Song, Jane" userId="S::jxs210024@utdallas.edu::186b91da-92d2-4e48-9324-563c4f1240ff" providerId="AD" clId="Web-{7EA22D45-EC57-42C0-96EA-7C3F78B29A30}" dt="2022-04-24T22:00:42.017" v="54" actId="20577"/>
          <ac:spMkLst>
            <pc:docMk/>
            <pc:sldMk cId="0" sldId="256"/>
            <ac:spMk id="747" creationId="{00000000-0000-0000-0000-000000000000}"/>
          </ac:spMkLst>
        </pc:spChg>
      </pc:sldChg>
      <pc:sldChg chg="del">
        <pc:chgData name="Song, Jane" userId="S::jxs210024@utdallas.edu::186b91da-92d2-4e48-9324-563c4f1240ff" providerId="AD" clId="Web-{7EA22D45-EC57-42C0-96EA-7C3F78B29A30}" dt="2022-04-24T21:57:57.323" v="26"/>
        <pc:sldMkLst>
          <pc:docMk/>
          <pc:sldMk cId="0" sldId="257"/>
        </pc:sldMkLst>
      </pc:sldChg>
      <pc:sldChg chg="modSp">
        <pc:chgData name="Song, Jane" userId="S::jxs210024@utdallas.edu::186b91da-92d2-4e48-9324-563c4f1240ff" providerId="AD" clId="Web-{7EA22D45-EC57-42C0-96EA-7C3F78B29A30}" dt="2022-04-24T21:58:26.168" v="39" actId="20577"/>
        <pc:sldMkLst>
          <pc:docMk/>
          <pc:sldMk cId="0" sldId="258"/>
        </pc:sldMkLst>
        <pc:spChg chg="mod">
          <ac:chgData name="Song, Jane" userId="S::jxs210024@utdallas.edu::186b91da-92d2-4e48-9324-563c4f1240ff" providerId="AD" clId="Web-{7EA22D45-EC57-42C0-96EA-7C3F78B29A30}" dt="2022-04-24T21:58:26.168" v="39" actId="20577"/>
          <ac:spMkLst>
            <pc:docMk/>
            <pc:sldMk cId="0" sldId="258"/>
            <ac:spMk id="769" creationId="{00000000-0000-0000-0000-000000000000}"/>
          </ac:spMkLst>
        </pc:spChg>
      </pc:sldChg>
    </pc:docChg>
  </pc:docChgLst>
  <pc:docChgLst>
    <pc:chgData name="Song, Jane" userId="S::jxs210024@utdallas.edu::186b91da-92d2-4e48-9324-563c4f1240ff" providerId="AD" clId="Web-{62F602A2-87B4-4662-98FA-BF5451B1BA0A}"/>
    <pc:docChg chg="addSld modSld">
      <pc:chgData name="Song, Jane" userId="S::jxs210024@utdallas.edu::186b91da-92d2-4e48-9324-563c4f1240ff" providerId="AD" clId="Web-{62F602A2-87B4-4662-98FA-BF5451B1BA0A}" dt="2022-04-25T13:24:44.864" v="200" actId="1076"/>
      <pc:docMkLst>
        <pc:docMk/>
      </pc:docMkLst>
      <pc:sldChg chg="modSp">
        <pc:chgData name="Song, Jane" userId="S::jxs210024@utdallas.edu::186b91da-92d2-4e48-9324-563c4f1240ff" providerId="AD" clId="Web-{62F602A2-87B4-4662-98FA-BF5451B1BA0A}" dt="2022-04-25T13:22:39.997" v="161" actId="20577"/>
        <pc:sldMkLst>
          <pc:docMk/>
          <pc:sldMk cId="0" sldId="258"/>
        </pc:sldMkLst>
        <pc:spChg chg="mod">
          <ac:chgData name="Song, Jane" userId="S::jxs210024@utdallas.edu::186b91da-92d2-4e48-9324-563c4f1240ff" providerId="AD" clId="Web-{62F602A2-87B4-4662-98FA-BF5451B1BA0A}" dt="2022-04-25T13:22:39.997" v="161" actId="20577"/>
          <ac:spMkLst>
            <pc:docMk/>
            <pc:sldMk cId="0" sldId="258"/>
            <ac:spMk id="772" creationId="{00000000-0000-0000-0000-000000000000}"/>
          </ac:spMkLst>
        </pc:spChg>
      </pc:sldChg>
      <pc:sldChg chg="modSp">
        <pc:chgData name="Song, Jane" userId="S::jxs210024@utdallas.edu::186b91da-92d2-4e48-9324-563c4f1240ff" providerId="AD" clId="Web-{62F602A2-87B4-4662-98FA-BF5451B1BA0A}" dt="2022-04-25T13:23:35.016" v="182" actId="1076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62F602A2-87B4-4662-98FA-BF5451B1BA0A}" dt="2022-04-25T13:23:13.593" v="165" actId="20577"/>
          <ac:spMkLst>
            <pc:docMk/>
            <pc:sldMk cId="373861639" sldId="305"/>
            <ac:spMk id="22" creationId="{F1ECC9D9-66E5-BF1F-76C0-A4E55AEF9C11}"/>
          </ac:spMkLst>
        </pc:spChg>
        <pc:spChg chg="mod">
          <ac:chgData name="Song, Jane" userId="S::jxs210024@utdallas.edu::186b91da-92d2-4e48-9324-563c4f1240ff" providerId="AD" clId="Web-{62F602A2-87B4-4662-98FA-BF5451B1BA0A}" dt="2022-04-25T13:23:35.016" v="182" actId="1076"/>
          <ac:spMkLst>
            <pc:docMk/>
            <pc:sldMk cId="373861639" sldId="305"/>
            <ac:spMk id="24" creationId="{ADEF3AAA-9433-8014-80D9-157D45BD7000}"/>
          </ac:spMkLst>
        </pc:spChg>
      </pc:sldChg>
      <pc:sldChg chg="addSp delSp modSp">
        <pc:chgData name="Song, Jane" userId="S::jxs210024@utdallas.edu::186b91da-92d2-4e48-9324-563c4f1240ff" providerId="AD" clId="Web-{62F602A2-87B4-4662-98FA-BF5451B1BA0A}" dt="2022-04-25T13:23:54.002" v="184"/>
        <pc:sldMkLst>
          <pc:docMk/>
          <pc:sldMk cId="4160812103" sldId="306"/>
        </pc:sldMkLst>
        <pc:spChg chg="add del">
          <ac:chgData name="Song, Jane" userId="S::jxs210024@utdallas.edu::186b91da-92d2-4e48-9324-563c4f1240ff" providerId="AD" clId="Web-{62F602A2-87B4-4662-98FA-BF5451B1BA0A}" dt="2022-04-25T13:23:54.002" v="184"/>
          <ac:spMkLst>
            <pc:docMk/>
            <pc:sldMk cId="4160812103" sldId="306"/>
            <ac:spMk id="1067" creationId="{00000000-0000-0000-0000-000000000000}"/>
          </ac:spMkLst>
        </pc:spChg>
        <pc:cxnChg chg="mod">
          <ac:chgData name="Song, Jane" userId="S::jxs210024@utdallas.edu::186b91da-92d2-4e48-9324-563c4f1240ff" providerId="AD" clId="Web-{62F602A2-87B4-4662-98FA-BF5451B1BA0A}" dt="2022-04-25T13:23:54.002" v="184"/>
          <ac:cxnSpMkLst>
            <pc:docMk/>
            <pc:sldMk cId="4160812103" sldId="306"/>
            <ac:cxnSpMk id="1065" creationId="{00000000-0000-0000-0000-000000000000}"/>
          </ac:cxnSpMkLst>
        </pc:cxnChg>
      </pc:sldChg>
      <pc:sldChg chg="modSp">
        <pc:chgData name="Song, Jane" userId="S::jxs210024@utdallas.edu::186b91da-92d2-4e48-9324-563c4f1240ff" providerId="AD" clId="Web-{62F602A2-87B4-4662-98FA-BF5451B1BA0A}" dt="2022-04-25T13:24:44.864" v="200" actId="1076"/>
        <pc:sldMkLst>
          <pc:docMk/>
          <pc:sldMk cId="1035507458" sldId="316"/>
        </pc:sldMkLst>
        <pc:graphicFrameChg chg="mod modGraphic">
          <ac:chgData name="Song, Jane" userId="S::jxs210024@utdallas.edu::186b91da-92d2-4e48-9324-563c4f1240ff" providerId="AD" clId="Web-{62F602A2-87B4-4662-98FA-BF5451B1BA0A}" dt="2022-04-25T13:24:44.864" v="200" actId="1076"/>
          <ac:graphicFrameMkLst>
            <pc:docMk/>
            <pc:sldMk cId="1035507458" sldId="316"/>
            <ac:graphicFrameMk id="993" creationId="{00000000-0000-0000-0000-000000000000}"/>
          </ac:graphicFrameMkLst>
        </pc:graphicFrameChg>
      </pc:sldChg>
      <pc:sldChg chg="modSp new">
        <pc:chgData name="Song, Jane" userId="S::jxs210024@utdallas.edu::186b91da-92d2-4e48-9324-563c4f1240ff" providerId="AD" clId="Web-{62F602A2-87B4-4662-98FA-BF5451B1BA0A}" dt="2022-04-25T13:20:44.224" v="114" actId="20577"/>
        <pc:sldMkLst>
          <pc:docMk/>
          <pc:sldMk cId="3950444933" sldId="324"/>
        </pc:sldMkLst>
        <pc:spChg chg="mod">
          <ac:chgData name="Song, Jane" userId="S::jxs210024@utdallas.edu::186b91da-92d2-4e48-9324-563c4f1240ff" providerId="AD" clId="Web-{62F602A2-87B4-4662-98FA-BF5451B1BA0A}" dt="2022-04-25T13:20:44.224" v="114" actId="20577"/>
          <ac:spMkLst>
            <pc:docMk/>
            <pc:sldMk cId="3950444933" sldId="324"/>
            <ac:spMk id="2" creationId="{AED18C5D-5668-BABB-8A2D-45ED18EF4434}"/>
          </ac:spMkLst>
        </pc:spChg>
      </pc:sldChg>
      <pc:sldChg chg="modSp add replId">
        <pc:chgData name="Song, Jane" userId="S::jxs210024@utdallas.edu::186b91da-92d2-4e48-9324-563c4f1240ff" providerId="AD" clId="Web-{62F602A2-87B4-4662-98FA-BF5451B1BA0A}" dt="2022-04-25T13:21:15.007" v="122" actId="20577"/>
        <pc:sldMkLst>
          <pc:docMk/>
          <pc:sldMk cId="999960790" sldId="325"/>
        </pc:sldMkLst>
        <pc:spChg chg="mod">
          <ac:chgData name="Song, Jane" userId="S::jxs210024@utdallas.edu::186b91da-92d2-4e48-9324-563c4f1240ff" providerId="AD" clId="Web-{62F602A2-87B4-4662-98FA-BF5451B1BA0A}" dt="2022-04-25T13:21:15.007" v="122" actId="20577"/>
          <ac:spMkLst>
            <pc:docMk/>
            <pc:sldMk cId="999960790" sldId="325"/>
            <ac:spMk id="2" creationId="{AED18C5D-5668-BABB-8A2D-45ED18EF4434}"/>
          </ac:spMkLst>
        </pc:spChg>
      </pc:sldChg>
      <pc:sldChg chg="modSp add replId">
        <pc:chgData name="Song, Jane" userId="S::jxs210024@utdallas.edu::186b91da-92d2-4e48-9324-563c4f1240ff" providerId="AD" clId="Web-{62F602A2-87B4-4662-98FA-BF5451B1BA0A}" dt="2022-04-25T13:21:25.289" v="128" actId="20577"/>
        <pc:sldMkLst>
          <pc:docMk/>
          <pc:sldMk cId="3884709423" sldId="326"/>
        </pc:sldMkLst>
        <pc:spChg chg="mod">
          <ac:chgData name="Song, Jane" userId="S::jxs210024@utdallas.edu::186b91da-92d2-4e48-9324-563c4f1240ff" providerId="AD" clId="Web-{62F602A2-87B4-4662-98FA-BF5451B1BA0A}" dt="2022-04-25T13:21:25.289" v="128" actId="20577"/>
          <ac:spMkLst>
            <pc:docMk/>
            <pc:sldMk cId="3884709423" sldId="326"/>
            <ac:spMk id="2" creationId="{AED18C5D-5668-BABB-8A2D-45ED18EF4434}"/>
          </ac:spMkLst>
        </pc:spChg>
      </pc:sldChg>
    </pc:docChg>
  </pc:docChgLst>
  <pc:docChgLst>
    <pc:chgData name="Song, Jane" userId="S::jxs210024@utdallas.edu::186b91da-92d2-4e48-9324-563c4f1240ff" providerId="AD" clId="Web-{1D12A4B5-548F-438D-A3D1-E083FD01FD68}"/>
    <pc:docChg chg="addSld delSld modSld">
      <pc:chgData name="Song, Jane" userId="S::jxs210024@utdallas.edu::186b91da-92d2-4e48-9324-563c4f1240ff" providerId="AD" clId="Web-{1D12A4B5-548F-438D-A3D1-E083FD01FD68}" dt="2022-04-25T08:48:48.424" v="542" actId="1076"/>
      <pc:docMkLst>
        <pc:docMk/>
      </pc:docMkLst>
      <pc:sldChg chg="modSp">
        <pc:chgData name="Song, Jane" userId="S::jxs210024@utdallas.edu::186b91da-92d2-4e48-9324-563c4f1240ff" providerId="AD" clId="Web-{1D12A4B5-548F-438D-A3D1-E083FD01FD68}" dt="2022-04-25T08:01:32.454" v="123" actId="20577"/>
        <pc:sldMkLst>
          <pc:docMk/>
          <pc:sldMk cId="0" sldId="256"/>
        </pc:sldMkLst>
        <pc:spChg chg="mod">
          <ac:chgData name="Song, Jane" userId="S::jxs210024@utdallas.edu::186b91da-92d2-4e48-9324-563c4f1240ff" providerId="AD" clId="Web-{1D12A4B5-548F-438D-A3D1-E083FD01FD68}" dt="2022-04-25T08:01:32.454" v="123" actId="20577"/>
          <ac:spMkLst>
            <pc:docMk/>
            <pc:sldMk cId="0" sldId="256"/>
            <ac:spMk id="747" creationId="{00000000-0000-0000-0000-000000000000}"/>
          </ac:spMkLst>
        </pc:spChg>
      </pc:sldChg>
      <pc:sldChg chg="modSp">
        <pc:chgData name="Song, Jane" userId="S::jxs210024@utdallas.edu::186b91da-92d2-4e48-9324-563c4f1240ff" providerId="AD" clId="Web-{1D12A4B5-548F-438D-A3D1-E083FD01FD68}" dt="2022-04-25T07:58:13.074" v="120" actId="20577"/>
        <pc:sldMkLst>
          <pc:docMk/>
          <pc:sldMk cId="0" sldId="258"/>
        </pc:sldMkLst>
        <pc:spChg chg="mod">
          <ac:chgData name="Song, Jane" userId="S::jxs210024@utdallas.edu::186b91da-92d2-4e48-9324-563c4f1240ff" providerId="AD" clId="Web-{1D12A4B5-548F-438D-A3D1-E083FD01FD68}" dt="2022-04-25T07:51:34.935" v="8" actId="20577"/>
          <ac:spMkLst>
            <pc:docMk/>
            <pc:sldMk cId="0" sldId="258"/>
            <ac:spMk id="3" creationId="{0332F724-C9B9-17F5-0BAB-7994DFD21FFC}"/>
          </ac:spMkLst>
        </pc:spChg>
        <pc:spChg chg="mod">
          <ac:chgData name="Song, Jane" userId="S::jxs210024@utdallas.edu::186b91da-92d2-4e48-9324-563c4f1240ff" providerId="AD" clId="Web-{1D12A4B5-548F-438D-A3D1-E083FD01FD68}" dt="2022-04-25T07:58:13.074" v="120" actId="20577"/>
          <ac:spMkLst>
            <pc:docMk/>
            <pc:sldMk cId="0" sldId="258"/>
            <ac:spMk id="770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7:52:12.188" v="13" actId="20577"/>
          <ac:spMkLst>
            <pc:docMk/>
            <pc:sldMk cId="0" sldId="258"/>
            <ac:spMk id="771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7:57:53.370" v="115" actId="20577"/>
          <ac:spMkLst>
            <pc:docMk/>
            <pc:sldMk cId="0" sldId="258"/>
            <ac:spMk id="772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7:52:20.079" v="14" actId="20577"/>
          <ac:spMkLst>
            <pc:docMk/>
            <pc:sldMk cId="0" sldId="258"/>
            <ac:spMk id="773" creationId="{00000000-0000-0000-0000-000000000000}"/>
          </ac:spMkLst>
        </pc:spChg>
      </pc:sldChg>
      <pc:sldChg chg="addSp delSp modSp">
        <pc:chgData name="Song, Jane" userId="S::jxs210024@utdallas.edu::186b91da-92d2-4e48-9324-563c4f1240ff" providerId="AD" clId="Web-{1D12A4B5-548F-438D-A3D1-E083FD01FD68}" dt="2022-04-25T08:01:59.345" v="128"/>
        <pc:sldMkLst>
          <pc:docMk/>
          <pc:sldMk cId="0" sldId="260"/>
        </pc:sldMkLst>
        <pc:spChg chg="add mod">
          <ac:chgData name="Song, Jane" userId="S::jxs210024@utdallas.edu::186b91da-92d2-4e48-9324-563c4f1240ff" providerId="AD" clId="Web-{1D12A4B5-548F-438D-A3D1-E083FD01FD68}" dt="2022-04-25T08:01:59.345" v="128"/>
          <ac:spMkLst>
            <pc:docMk/>
            <pc:sldMk cId="0" sldId="260"/>
            <ac:spMk id="3" creationId="{6E9D17C0-3111-3DA4-D359-620D7764DB06}"/>
          </ac:spMkLst>
        </pc:spChg>
        <pc:spChg chg="mod">
          <ac:chgData name="Song, Jane" userId="S::jxs210024@utdallas.edu::186b91da-92d2-4e48-9324-563c4f1240ff" providerId="AD" clId="Web-{1D12A4B5-548F-438D-A3D1-E083FD01FD68}" dt="2022-04-25T08:01:56.892" v="127" actId="14100"/>
          <ac:spMkLst>
            <pc:docMk/>
            <pc:sldMk cId="0" sldId="260"/>
            <ac:spMk id="791" creationId="{00000000-0000-0000-0000-000000000000}"/>
          </ac:spMkLst>
        </pc:spChg>
        <pc:spChg chg="del">
          <ac:chgData name="Song, Jane" userId="S::jxs210024@utdallas.edu::186b91da-92d2-4e48-9324-563c4f1240ff" providerId="AD" clId="Web-{1D12A4B5-548F-438D-A3D1-E083FD01FD68}" dt="2022-04-25T08:01:59.345" v="128"/>
          <ac:spMkLst>
            <pc:docMk/>
            <pc:sldMk cId="0" sldId="260"/>
            <ac:spMk id="793" creationId="{00000000-0000-0000-0000-000000000000}"/>
          </ac:spMkLst>
        </pc:spChg>
      </pc:sldChg>
      <pc:sldChg chg="addSp delSp modSp">
        <pc:chgData name="Song, Jane" userId="S::jxs210024@utdallas.edu::186b91da-92d2-4e48-9324-563c4f1240ff" providerId="AD" clId="Web-{1D12A4B5-548F-438D-A3D1-E083FD01FD68}" dt="2022-04-25T08:11:47.478" v="235" actId="14100"/>
        <pc:sldMkLst>
          <pc:docMk/>
          <pc:sldMk cId="0" sldId="261"/>
        </pc:sldMkLst>
        <pc:spChg chg="add del mod">
          <ac:chgData name="Song, Jane" userId="S::jxs210024@utdallas.edu::186b91da-92d2-4e48-9324-563c4f1240ff" providerId="AD" clId="Web-{1D12A4B5-548F-438D-A3D1-E083FD01FD68}" dt="2022-04-25T08:11:40.978" v="232"/>
          <ac:spMkLst>
            <pc:docMk/>
            <pc:sldMk cId="0" sldId="261"/>
            <ac:spMk id="3" creationId="{71ECA0EF-2BF5-84AB-C068-2E7BD3209FBC}"/>
          </ac:spMkLst>
        </pc:spChg>
        <pc:spChg chg="add del mod">
          <ac:chgData name="Song, Jane" userId="S::jxs210024@utdallas.edu::186b91da-92d2-4e48-9324-563c4f1240ff" providerId="AD" clId="Web-{1D12A4B5-548F-438D-A3D1-E083FD01FD68}" dt="2022-04-25T08:11:40.946" v="231"/>
          <ac:spMkLst>
            <pc:docMk/>
            <pc:sldMk cId="0" sldId="261"/>
            <ac:spMk id="5" creationId="{3C844A66-2C99-C95C-65FC-FB31B214382A}"/>
          </ac:spMkLst>
        </pc:spChg>
        <pc:spChg chg="add mod">
          <ac:chgData name="Song, Jane" userId="S::jxs210024@utdallas.edu::186b91da-92d2-4e48-9324-563c4f1240ff" providerId="AD" clId="Web-{1D12A4B5-548F-438D-A3D1-E083FD01FD68}" dt="2022-04-25T08:11:47.478" v="235" actId="14100"/>
          <ac:spMkLst>
            <pc:docMk/>
            <pc:sldMk cId="0" sldId="261"/>
            <ac:spMk id="7" creationId="{1EABEAF4-8445-D324-F281-A83A44B8D046}"/>
          </ac:spMkLst>
        </pc:spChg>
        <pc:spChg chg="add mod">
          <ac:chgData name="Song, Jane" userId="S::jxs210024@utdallas.edu::186b91da-92d2-4e48-9324-563c4f1240ff" providerId="AD" clId="Web-{1D12A4B5-548F-438D-A3D1-E083FD01FD68}" dt="2022-04-25T08:11:38.696" v="230"/>
          <ac:spMkLst>
            <pc:docMk/>
            <pc:sldMk cId="0" sldId="261"/>
            <ac:spMk id="9" creationId="{251BCC14-B161-6926-0D8A-782A321C047D}"/>
          </ac:spMkLst>
        </pc:spChg>
        <pc:spChg chg="mod">
          <ac:chgData name="Song, Jane" userId="S::jxs210024@utdallas.edu::186b91da-92d2-4e48-9324-563c4f1240ff" providerId="AD" clId="Web-{1D12A4B5-548F-438D-A3D1-E083FD01FD68}" dt="2022-04-25T08:10:25.616" v="202" actId="20577"/>
          <ac:spMkLst>
            <pc:docMk/>
            <pc:sldMk cId="0" sldId="261"/>
            <ac:spMk id="798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8:10:55.102" v="215" actId="20577"/>
          <ac:spMkLst>
            <pc:docMk/>
            <pc:sldMk cId="0" sldId="261"/>
            <ac:spMk id="799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8:10:35.148" v="207" actId="20577"/>
          <ac:spMkLst>
            <pc:docMk/>
            <pc:sldMk cId="0" sldId="261"/>
            <ac:spMk id="800" creationId="{00000000-0000-0000-0000-000000000000}"/>
          </ac:spMkLst>
        </pc:spChg>
        <pc:spChg chg="del mod">
          <ac:chgData name="Song, Jane" userId="S::jxs210024@utdallas.edu::186b91da-92d2-4e48-9324-563c4f1240ff" providerId="AD" clId="Web-{1D12A4B5-548F-438D-A3D1-E083FD01FD68}" dt="2022-04-25T08:11:38.696" v="230"/>
          <ac:spMkLst>
            <pc:docMk/>
            <pc:sldMk cId="0" sldId="261"/>
            <ac:spMk id="801" creationId="{00000000-0000-0000-0000-000000000000}"/>
          </ac:spMkLst>
        </pc:spChg>
        <pc:spChg chg="del mod">
          <ac:chgData name="Song, Jane" userId="S::jxs210024@utdallas.edu::186b91da-92d2-4e48-9324-563c4f1240ff" providerId="AD" clId="Web-{1D12A4B5-548F-438D-A3D1-E083FD01FD68}" dt="2022-04-25T08:11:31.618" v="228"/>
          <ac:spMkLst>
            <pc:docMk/>
            <pc:sldMk cId="0" sldId="261"/>
            <ac:spMk id="802" creationId="{00000000-0000-0000-0000-000000000000}"/>
          </ac:spMkLst>
        </pc:spChg>
        <pc:spChg chg="del">
          <ac:chgData name="Song, Jane" userId="S::jxs210024@utdallas.edu::186b91da-92d2-4e48-9324-563c4f1240ff" providerId="AD" clId="Web-{1D12A4B5-548F-438D-A3D1-E083FD01FD68}" dt="2022-04-25T08:11:31.399" v="227"/>
          <ac:spMkLst>
            <pc:docMk/>
            <pc:sldMk cId="0" sldId="261"/>
            <ac:spMk id="803" creationId="{00000000-0000-0000-0000-000000000000}"/>
          </ac:spMkLst>
        </pc:spChg>
        <pc:spChg chg="del">
          <ac:chgData name="Song, Jane" userId="S::jxs210024@utdallas.edu::186b91da-92d2-4e48-9324-563c4f1240ff" providerId="AD" clId="Web-{1D12A4B5-548F-438D-A3D1-E083FD01FD68}" dt="2022-04-25T08:11:31.196" v="226"/>
          <ac:spMkLst>
            <pc:docMk/>
            <pc:sldMk cId="0" sldId="261"/>
            <ac:spMk id="804" creationId="{00000000-0000-0000-0000-000000000000}"/>
          </ac:spMkLst>
        </pc:spChg>
        <pc:spChg chg="del">
          <ac:chgData name="Song, Jane" userId="S::jxs210024@utdallas.edu::186b91da-92d2-4e48-9324-563c4f1240ff" providerId="AD" clId="Web-{1D12A4B5-548F-438D-A3D1-E083FD01FD68}" dt="2022-04-25T08:11:30.977" v="225"/>
          <ac:spMkLst>
            <pc:docMk/>
            <pc:sldMk cId="0" sldId="261"/>
            <ac:spMk id="805" creationId="{00000000-0000-0000-0000-000000000000}"/>
          </ac:spMkLst>
        </pc:spChg>
        <pc:spChg chg="del">
          <ac:chgData name="Song, Jane" userId="S::jxs210024@utdallas.edu::186b91da-92d2-4e48-9324-563c4f1240ff" providerId="AD" clId="Web-{1D12A4B5-548F-438D-A3D1-E083FD01FD68}" dt="2022-04-25T08:11:30.977" v="223"/>
          <ac:spMkLst>
            <pc:docMk/>
            <pc:sldMk cId="0" sldId="261"/>
            <ac:spMk id="824" creationId="{00000000-0000-0000-0000-000000000000}"/>
          </ac:spMkLst>
        </pc:spChg>
        <pc:grpChg chg="del">
          <ac:chgData name="Song, Jane" userId="S::jxs210024@utdallas.edu::186b91da-92d2-4e48-9324-563c4f1240ff" providerId="AD" clId="Web-{1D12A4B5-548F-438D-A3D1-E083FD01FD68}" dt="2022-04-25T08:11:30.977" v="224"/>
          <ac:grpSpMkLst>
            <pc:docMk/>
            <pc:sldMk cId="0" sldId="261"/>
            <ac:grpSpMk id="806" creationId="{00000000-0000-0000-0000-000000000000}"/>
          </ac:grpSpMkLst>
        </pc:grpChg>
        <pc:grpChg chg="del">
          <ac:chgData name="Song, Jane" userId="S::jxs210024@utdallas.edu::186b91da-92d2-4e48-9324-563c4f1240ff" providerId="AD" clId="Web-{1D12A4B5-548F-438D-A3D1-E083FD01FD68}" dt="2022-04-25T08:11:30.977" v="222"/>
          <ac:grpSpMkLst>
            <pc:docMk/>
            <pc:sldMk cId="0" sldId="261"/>
            <ac:grpSpMk id="825" creationId="{00000000-0000-0000-0000-000000000000}"/>
          </ac:grpSpMkLst>
        </pc:grpChg>
      </pc:sldChg>
      <pc:sldChg chg="addSp delSp modSp new">
        <pc:chgData name="Song, Jane" userId="S::jxs210024@utdallas.edu::186b91da-92d2-4e48-9324-563c4f1240ff" providerId="AD" clId="Web-{1D12A4B5-548F-438D-A3D1-E083FD01FD68}" dt="2022-04-25T08:09:32.547" v="193"/>
        <pc:sldMkLst>
          <pc:docMk/>
          <pc:sldMk cId="1905262738" sldId="301"/>
        </pc:sldMkLst>
        <pc:spChg chg="mod">
          <ac:chgData name="Song, Jane" userId="S::jxs210024@utdallas.edu::186b91da-92d2-4e48-9324-563c4f1240ff" providerId="AD" clId="Web-{1D12A4B5-548F-438D-A3D1-E083FD01FD68}" dt="2022-04-25T08:08:55.358" v="187" actId="1076"/>
          <ac:spMkLst>
            <pc:docMk/>
            <pc:sldMk cId="1905262738" sldId="301"/>
            <ac:spMk id="2" creationId="{D794AF71-CF52-6D5E-EAED-1619ABF376B0}"/>
          </ac:spMkLst>
        </pc:spChg>
        <pc:spChg chg="mod">
          <ac:chgData name="Song, Jane" userId="S::jxs210024@utdallas.edu::186b91da-92d2-4e48-9324-563c4f1240ff" providerId="AD" clId="Web-{1D12A4B5-548F-438D-A3D1-E083FD01FD68}" dt="2022-04-25T08:02:58.722" v="133" actId="20577"/>
          <ac:spMkLst>
            <pc:docMk/>
            <pc:sldMk cId="1905262738" sldId="301"/>
            <ac:spMk id="3" creationId="{68193EA7-1B0B-D493-B5A6-5ED5258878F4}"/>
          </ac:spMkLst>
        </pc:spChg>
        <pc:spChg chg="del mod">
          <ac:chgData name="Song, Jane" userId="S::jxs210024@utdallas.edu::186b91da-92d2-4e48-9324-563c4f1240ff" providerId="AD" clId="Web-{1D12A4B5-548F-438D-A3D1-E083FD01FD68}" dt="2022-04-25T08:09:18.921" v="192"/>
          <ac:spMkLst>
            <pc:docMk/>
            <pc:sldMk cId="1905262738" sldId="301"/>
            <ac:spMk id="4" creationId="{0B9BCCD1-8419-8803-720B-5021BEA8E3DB}"/>
          </ac:spMkLst>
        </pc:spChg>
        <pc:spChg chg="add mod">
          <ac:chgData name="Song, Jane" userId="S::jxs210024@utdallas.edu::186b91da-92d2-4e48-9324-563c4f1240ff" providerId="AD" clId="Web-{1D12A4B5-548F-438D-A3D1-E083FD01FD68}" dt="2022-04-25T08:09:03.139" v="191" actId="1076"/>
          <ac:spMkLst>
            <pc:docMk/>
            <pc:sldMk cId="1905262738" sldId="301"/>
            <ac:spMk id="5" creationId="{3184BFE5-584B-F832-4103-88472BACFA38}"/>
          </ac:spMkLst>
        </pc:spChg>
        <pc:spChg chg="add del mod">
          <ac:chgData name="Song, Jane" userId="S::jxs210024@utdallas.edu::186b91da-92d2-4e48-9324-563c4f1240ff" providerId="AD" clId="Web-{1D12A4B5-548F-438D-A3D1-E083FD01FD68}" dt="2022-04-25T08:09:32.547" v="193"/>
          <ac:spMkLst>
            <pc:docMk/>
            <pc:sldMk cId="1905262738" sldId="301"/>
            <ac:spMk id="7" creationId="{8222127C-51BF-D161-C613-1682806B3243}"/>
          </ac:spMkLst>
        </pc:spChg>
      </pc:sldChg>
      <pc:sldChg chg="new del">
        <pc:chgData name="Song, Jane" userId="S::jxs210024@utdallas.edu::186b91da-92d2-4e48-9324-563c4f1240ff" providerId="AD" clId="Web-{1D12A4B5-548F-438D-A3D1-E083FD01FD68}" dt="2022-04-25T08:02:33.315" v="130"/>
        <pc:sldMkLst>
          <pc:docMk/>
          <pc:sldMk cId="4086719663" sldId="301"/>
        </pc:sldMkLst>
      </pc:sldChg>
      <pc:sldChg chg="modSp add replId">
        <pc:chgData name="Song, Jane" userId="S::jxs210024@utdallas.edu::186b91da-92d2-4e48-9324-563c4f1240ff" providerId="AD" clId="Web-{1D12A4B5-548F-438D-A3D1-E083FD01FD68}" dt="2022-04-25T08:22:59.780" v="352"/>
        <pc:sldMkLst>
          <pc:docMk/>
          <pc:sldMk cId="2459219318" sldId="302"/>
        </pc:sldMkLst>
        <pc:spChg chg="mod">
          <ac:chgData name="Song, Jane" userId="S::jxs210024@utdallas.edu::186b91da-92d2-4e48-9324-563c4f1240ff" providerId="AD" clId="Web-{1D12A4B5-548F-438D-A3D1-E083FD01FD68}" dt="2022-04-25T08:15:22.484" v="270" actId="1076"/>
          <ac:spMkLst>
            <pc:docMk/>
            <pc:sldMk cId="2459219318" sldId="302"/>
            <ac:spMk id="917" creationId="{00000000-0000-0000-0000-000000000000}"/>
          </ac:spMkLst>
        </pc:spChg>
        <pc:spChg chg="mod">
          <ac:chgData name="Song, Jane" userId="S::jxs210024@utdallas.edu::186b91da-92d2-4e48-9324-563c4f1240ff" providerId="AD" clId="Web-{1D12A4B5-548F-438D-A3D1-E083FD01FD68}" dt="2022-04-25T08:22:41.279" v="348" actId="20577"/>
          <ac:spMkLst>
            <pc:docMk/>
            <pc:sldMk cId="2459219318" sldId="302"/>
            <ac:spMk id="918" creationId="{00000000-0000-0000-0000-000000000000}"/>
          </ac:spMkLst>
        </pc:spChg>
        <pc:picChg chg="mod ord">
          <ac:chgData name="Song, Jane" userId="S::jxs210024@utdallas.edu::186b91da-92d2-4e48-9324-563c4f1240ff" providerId="AD" clId="Web-{1D12A4B5-548F-438D-A3D1-E083FD01FD68}" dt="2022-04-25T08:22:59.780" v="352"/>
          <ac:picMkLst>
            <pc:docMk/>
            <pc:sldMk cId="2459219318" sldId="302"/>
            <ac:picMk id="919" creationId="{00000000-0000-0000-0000-000000000000}"/>
          </ac:picMkLst>
        </pc:picChg>
      </pc:sldChg>
      <pc:sldChg chg="modSp new del">
        <pc:chgData name="Song, Jane" userId="S::jxs210024@utdallas.edu::186b91da-92d2-4e48-9324-563c4f1240ff" providerId="AD" clId="Web-{1D12A4B5-548F-438D-A3D1-E083FD01FD68}" dt="2022-04-25T08:09:45.615" v="194"/>
        <pc:sldMkLst>
          <pc:docMk/>
          <pc:sldMk cId="3157418729" sldId="302"/>
        </pc:sldMkLst>
        <pc:spChg chg="mod">
          <ac:chgData name="Song, Jane" userId="S::jxs210024@utdallas.edu::186b91da-92d2-4e48-9324-563c4f1240ff" providerId="AD" clId="Web-{1D12A4B5-548F-438D-A3D1-E083FD01FD68}" dt="2022-04-25T08:07:14.183" v="170" actId="20577"/>
          <ac:spMkLst>
            <pc:docMk/>
            <pc:sldMk cId="3157418729" sldId="302"/>
            <ac:spMk id="4" creationId="{AF45DD93-857C-28F8-EF76-C23CB27286A0}"/>
          </ac:spMkLst>
        </pc:spChg>
      </pc:sldChg>
      <pc:sldChg chg="del">
        <pc:chgData name="Song, Jane" userId="S::jxs210024@utdallas.edu::186b91da-92d2-4e48-9324-563c4f1240ff" providerId="AD" clId="Web-{1D12A4B5-548F-438D-A3D1-E083FD01FD68}" dt="2022-04-25T08:23:11.311" v="353"/>
        <pc:sldMkLst>
          <pc:docMk/>
          <pc:sldMk cId="1801532172" sldId="303"/>
        </pc:sldMkLst>
      </pc:sldChg>
      <pc:sldChg chg="new">
        <pc:chgData name="Song, Jane" userId="S::jxs210024@utdallas.edu::186b91da-92d2-4e48-9324-563c4f1240ff" providerId="AD" clId="Web-{1D12A4B5-548F-438D-A3D1-E083FD01FD68}" dt="2022-04-25T08:23:42.784" v="354"/>
        <pc:sldMkLst>
          <pc:docMk/>
          <pc:sldMk cId="3318068779" sldId="303"/>
        </pc:sldMkLst>
      </pc:sldChg>
      <pc:sldChg chg="addSp delSp modSp new">
        <pc:chgData name="Song, Jane" userId="S::jxs210024@utdallas.edu::186b91da-92d2-4e48-9324-563c4f1240ff" providerId="AD" clId="Web-{1D12A4B5-548F-438D-A3D1-E083FD01FD68}" dt="2022-04-25T08:48:48.424" v="542" actId="1076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1D12A4B5-548F-438D-A3D1-E083FD01FD68}" dt="2022-04-25T08:48:25.701" v="539" actId="1076"/>
          <ac:spMkLst>
            <pc:docMk/>
            <pc:sldMk cId="373861639" sldId="305"/>
            <ac:spMk id="2" creationId="{E7C6C43B-FE4C-FD8A-5011-F64E06948EF0}"/>
          </ac:spMkLst>
        </pc:spChg>
        <pc:spChg chg="del">
          <ac:chgData name="Song, Jane" userId="S::jxs210024@utdallas.edu::186b91da-92d2-4e48-9324-563c4f1240ff" providerId="AD" clId="Web-{1D12A4B5-548F-438D-A3D1-E083FD01FD68}" dt="2022-04-25T08:34:13.068" v="378"/>
          <ac:spMkLst>
            <pc:docMk/>
            <pc:sldMk cId="373861639" sldId="305"/>
            <ac:spMk id="3" creationId="{854986CB-E99F-77FA-1800-4AFF90562735}"/>
          </ac:spMkLst>
        </pc:spChg>
        <pc:spChg chg="mod">
          <ac:chgData name="Song, Jane" userId="S::jxs210024@utdallas.edu::186b91da-92d2-4e48-9324-563c4f1240ff" providerId="AD" clId="Web-{1D12A4B5-548F-438D-A3D1-E083FD01FD68}" dt="2022-04-25T08:48:43.217" v="541" actId="1076"/>
          <ac:spMkLst>
            <pc:docMk/>
            <pc:sldMk cId="373861639" sldId="305"/>
            <ac:spMk id="4" creationId="{C0CB377A-763F-47BB-A4E6-C372559A192D}"/>
          </ac:spMkLst>
        </pc:spChg>
        <pc:spChg chg="del">
          <ac:chgData name="Song, Jane" userId="S::jxs210024@utdallas.edu::186b91da-92d2-4e48-9324-563c4f1240ff" providerId="AD" clId="Web-{1D12A4B5-548F-438D-A3D1-E083FD01FD68}" dt="2022-04-25T08:37:01.166" v="403"/>
          <ac:spMkLst>
            <pc:docMk/>
            <pc:sldMk cId="373861639" sldId="305"/>
            <ac:spMk id="5" creationId="{DDDD8025-CA5D-D22E-025B-358CA92BB123}"/>
          </ac:spMkLst>
        </pc:spChg>
        <pc:spChg chg="mod">
          <ac:chgData name="Song, Jane" userId="S::jxs210024@utdallas.edu::186b91da-92d2-4e48-9324-563c4f1240ff" providerId="AD" clId="Web-{1D12A4B5-548F-438D-A3D1-E083FD01FD68}" dt="2022-04-25T08:47:06.105" v="518" actId="1076"/>
          <ac:spMkLst>
            <pc:docMk/>
            <pc:sldMk cId="373861639" sldId="305"/>
            <ac:spMk id="6" creationId="{16D873C9-1B37-3C26-3F50-4BD79443506A}"/>
          </ac:spMkLst>
        </pc:spChg>
        <pc:spChg chg="del">
          <ac:chgData name="Song, Jane" userId="S::jxs210024@utdallas.edu::186b91da-92d2-4e48-9324-563c4f1240ff" providerId="AD" clId="Web-{1D12A4B5-548F-438D-A3D1-E083FD01FD68}" dt="2022-04-25T08:40:13.280" v="431"/>
          <ac:spMkLst>
            <pc:docMk/>
            <pc:sldMk cId="373861639" sldId="305"/>
            <ac:spMk id="7" creationId="{7D3099B2-68A9-8E6A-752D-EBF8F5B64A3D}"/>
          </ac:spMkLst>
        </pc:spChg>
        <pc:spChg chg="del">
          <ac:chgData name="Song, Jane" userId="S::jxs210024@utdallas.edu::186b91da-92d2-4e48-9324-563c4f1240ff" providerId="AD" clId="Web-{1D12A4B5-548F-438D-A3D1-E083FD01FD68}" dt="2022-04-25T08:34:10.568" v="377"/>
          <ac:spMkLst>
            <pc:docMk/>
            <pc:sldMk cId="373861639" sldId="305"/>
            <ac:spMk id="8" creationId="{D33C889B-C397-F55F-3800-D8D790259A04}"/>
          </ac:spMkLst>
        </pc:spChg>
        <pc:spChg chg="del">
          <ac:chgData name="Song, Jane" userId="S::jxs210024@utdallas.edu::186b91da-92d2-4e48-9324-563c4f1240ff" providerId="AD" clId="Web-{1D12A4B5-548F-438D-A3D1-E083FD01FD68}" dt="2022-04-25T08:33:59.567" v="376"/>
          <ac:spMkLst>
            <pc:docMk/>
            <pc:sldMk cId="373861639" sldId="305"/>
            <ac:spMk id="9" creationId="{DB2759DD-A6E9-FA90-E413-6D65B1B29938}"/>
          </ac:spMkLst>
        </pc:spChg>
        <pc:spChg chg="mod">
          <ac:chgData name="Song, Jane" userId="S::jxs210024@utdallas.edu::186b91da-92d2-4e48-9324-563c4f1240ff" providerId="AD" clId="Web-{1D12A4B5-548F-438D-A3D1-E083FD01FD68}" dt="2022-04-25T08:46:57.605" v="515" actId="1076"/>
          <ac:spMkLst>
            <pc:docMk/>
            <pc:sldMk cId="373861639" sldId="305"/>
            <ac:spMk id="10" creationId="{DC920AC9-B09E-7A0F-194D-3341AFB7AA73}"/>
          </ac:spMkLst>
        </pc:spChg>
        <pc:spChg chg="del">
          <ac:chgData name="Song, Jane" userId="S::jxs210024@utdallas.edu::186b91da-92d2-4e48-9324-563c4f1240ff" providerId="AD" clId="Web-{1D12A4B5-548F-438D-A3D1-E083FD01FD68}" dt="2022-04-25T08:37:37.323" v="409"/>
          <ac:spMkLst>
            <pc:docMk/>
            <pc:sldMk cId="373861639" sldId="305"/>
            <ac:spMk id="11" creationId="{A1B10B6D-C72F-EBA5-7E29-1C1AEE8CE947}"/>
          </ac:spMkLst>
        </pc:spChg>
        <pc:spChg chg="mod">
          <ac:chgData name="Song, Jane" userId="S::jxs210024@utdallas.edu::186b91da-92d2-4e48-9324-563c4f1240ff" providerId="AD" clId="Web-{1D12A4B5-548F-438D-A3D1-E083FD01FD68}" dt="2022-04-25T08:48:00.794" v="532" actId="1076"/>
          <ac:spMkLst>
            <pc:docMk/>
            <pc:sldMk cId="373861639" sldId="305"/>
            <ac:spMk id="12" creationId="{FAC0C52F-8CEB-354E-809F-3BFF28DC0A7A}"/>
          </ac:spMkLst>
        </pc:spChg>
        <pc:spChg chg="del">
          <ac:chgData name="Song, Jane" userId="S::jxs210024@utdallas.edu::186b91da-92d2-4e48-9324-563c4f1240ff" providerId="AD" clId="Web-{1D12A4B5-548F-438D-A3D1-E083FD01FD68}" dt="2022-04-25T08:41:53.564" v="452"/>
          <ac:spMkLst>
            <pc:docMk/>
            <pc:sldMk cId="373861639" sldId="305"/>
            <ac:spMk id="13" creationId="{32AE036F-A614-7A01-1D80-A54DCE08855D}"/>
          </ac:spMkLst>
        </pc:spChg>
        <pc:spChg chg="mod">
          <ac:chgData name="Song, Jane" userId="S::jxs210024@utdallas.edu::186b91da-92d2-4e48-9324-563c4f1240ff" providerId="AD" clId="Web-{1D12A4B5-548F-438D-A3D1-E083FD01FD68}" dt="2022-04-25T08:31:05.967" v="363" actId="20577"/>
          <ac:spMkLst>
            <pc:docMk/>
            <pc:sldMk cId="373861639" sldId="305"/>
            <ac:spMk id="14" creationId="{0F746B62-1FE4-92B1-56B4-DAC485F7B12E}"/>
          </ac:spMkLst>
        </pc:spChg>
        <pc:spChg chg="mod">
          <ac:chgData name="Song, Jane" userId="S::jxs210024@utdallas.edu::186b91da-92d2-4e48-9324-563c4f1240ff" providerId="AD" clId="Web-{1D12A4B5-548F-438D-A3D1-E083FD01FD68}" dt="2022-04-25T08:48:24.420" v="538" actId="1076"/>
          <ac:spMkLst>
            <pc:docMk/>
            <pc:sldMk cId="373861639" sldId="305"/>
            <ac:spMk id="15" creationId="{CF892FA1-8980-E4DD-A5CD-6D6E3C870321}"/>
          </ac:spMkLst>
        </pc:spChg>
        <pc:spChg chg="mod">
          <ac:chgData name="Song, Jane" userId="S::jxs210024@utdallas.edu::186b91da-92d2-4e48-9324-563c4f1240ff" providerId="AD" clId="Web-{1D12A4B5-548F-438D-A3D1-E083FD01FD68}" dt="2022-04-25T08:46:21.901" v="511" actId="1076"/>
          <ac:spMkLst>
            <pc:docMk/>
            <pc:sldMk cId="373861639" sldId="305"/>
            <ac:spMk id="16" creationId="{ED0C739B-962B-FAFD-E0E8-C76DA1FC95F8}"/>
          </ac:spMkLst>
        </pc:spChg>
        <pc:spChg chg="mod">
          <ac:chgData name="Song, Jane" userId="S::jxs210024@utdallas.edu::186b91da-92d2-4e48-9324-563c4f1240ff" providerId="AD" clId="Web-{1D12A4B5-548F-438D-A3D1-E083FD01FD68}" dt="2022-04-25T08:47:06.058" v="517" actId="1076"/>
          <ac:spMkLst>
            <pc:docMk/>
            <pc:sldMk cId="373861639" sldId="305"/>
            <ac:spMk id="17" creationId="{1AAE04BE-3005-8FBC-FFFD-AB6724E1EAA8}"/>
          </ac:spMkLst>
        </pc:spChg>
        <pc:spChg chg="del">
          <ac:chgData name="Song, Jane" userId="S::jxs210024@utdallas.edu::186b91da-92d2-4e48-9324-563c4f1240ff" providerId="AD" clId="Web-{1D12A4B5-548F-438D-A3D1-E083FD01FD68}" dt="2022-04-25T08:33:56.895" v="375"/>
          <ac:spMkLst>
            <pc:docMk/>
            <pc:sldMk cId="373861639" sldId="305"/>
            <ac:spMk id="18" creationId="{E60D6557-6775-C570-EA58-A3D31A4F9567}"/>
          </ac:spMkLst>
        </pc:spChg>
        <pc:spChg chg="mod">
          <ac:chgData name="Song, Jane" userId="S::jxs210024@utdallas.edu::186b91da-92d2-4e48-9324-563c4f1240ff" providerId="AD" clId="Web-{1D12A4B5-548F-438D-A3D1-E083FD01FD68}" dt="2022-04-25T08:46:57.652" v="516" actId="1076"/>
          <ac:spMkLst>
            <pc:docMk/>
            <pc:sldMk cId="373861639" sldId="305"/>
            <ac:spMk id="19" creationId="{13418837-C928-865D-025B-54664DB9441B}"/>
          </ac:spMkLst>
        </pc:spChg>
        <pc:spChg chg="mod">
          <ac:chgData name="Song, Jane" userId="S::jxs210024@utdallas.edu::186b91da-92d2-4e48-9324-563c4f1240ff" providerId="AD" clId="Web-{1D12A4B5-548F-438D-A3D1-E083FD01FD68}" dt="2022-04-25T08:48:48.424" v="542" actId="1076"/>
          <ac:spMkLst>
            <pc:docMk/>
            <pc:sldMk cId="373861639" sldId="305"/>
            <ac:spMk id="20" creationId="{D15D6F3F-3D2D-0DF5-3FC2-5A161F0D6536}"/>
          </ac:spMkLst>
        </pc:spChg>
        <pc:spChg chg="add mod">
          <ac:chgData name="Song, Jane" userId="S::jxs210024@utdallas.edu::186b91da-92d2-4e48-9324-563c4f1240ff" providerId="AD" clId="Web-{1D12A4B5-548F-438D-A3D1-E083FD01FD68}" dt="2022-04-25T08:48:37.076" v="540" actId="1076"/>
          <ac:spMkLst>
            <pc:docMk/>
            <pc:sldMk cId="373861639" sldId="305"/>
            <ac:spMk id="22" creationId="{F1ECC9D9-66E5-BF1F-76C0-A4E55AEF9C11}"/>
          </ac:spMkLst>
        </pc:spChg>
        <pc:spChg chg="add mod">
          <ac:chgData name="Song, Jane" userId="S::jxs210024@utdallas.edu::186b91da-92d2-4e48-9324-563c4f1240ff" providerId="AD" clId="Web-{1D12A4B5-548F-438D-A3D1-E083FD01FD68}" dt="2022-04-25T08:48:08.154" v="533" actId="1076"/>
          <ac:spMkLst>
            <pc:docMk/>
            <pc:sldMk cId="373861639" sldId="305"/>
            <ac:spMk id="24" creationId="{ADEF3AAA-9433-8014-80D9-157D45BD7000}"/>
          </ac:spMkLst>
        </pc:spChg>
      </pc:sldChg>
    </pc:docChg>
  </pc:docChgLst>
  <pc:docChgLst>
    <pc:chgData name="Song, Jane" userId="S::jxs210024@utdallas.edu::186b91da-92d2-4e48-9324-563c4f1240ff" providerId="AD" clId="Web-{DC4A6B2F-F113-40EE-83C9-862E4C11C8C3}"/>
    <pc:docChg chg="addSld delSld modSld">
      <pc:chgData name="Song, Jane" userId="S::jxs210024@utdallas.edu::186b91da-92d2-4e48-9324-563c4f1240ff" providerId="AD" clId="Web-{DC4A6B2F-F113-40EE-83C9-862E4C11C8C3}" dt="2022-04-25T10:07:07.867" v="61"/>
      <pc:docMkLst>
        <pc:docMk/>
      </pc:docMkLst>
      <pc:sldChg chg="modSp">
        <pc:chgData name="Song, Jane" userId="S::jxs210024@utdallas.edu::186b91da-92d2-4e48-9324-563c4f1240ff" providerId="AD" clId="Web-{DC4A6B2F-F113-40EE-83C9-862E4C11C8C3}" dt="2022-04-25T10:00:18.199" v="2" actId="20577"/>
        <pc:sldMkLst>
          <pc:docMk/>
          <pc:sldMk cId="0" sldId="256"/>
        </pc:sldMkLst>
        <pc:spChg chg="mod">
          <ac:chgData name="Song, Jane" userId="S::jxs210024@utdallas.edu::186b91da-92d2-4e48-9324-563c4f1240ff" providerId="AD" clId="Web-{DC4A6B2F-F113-40EE-83C9-862E4C11C8C3}" dt="2022-04-25T10:00:18.199" v="2" actId="20577"/>
          <ac:spMkLst>
            <pc:docMk/>
            <pc:sldMk cId="0" sldId="256"/>
            <ac:spMk id="747" creationId="{00000000-0000-0000-0000-000000000000}"/>
          </ac:spMkLst>
        </pc:spChg>
      </pc:sldChg>
      <pc:sldChg chg="del">
        <pc:chgData name="Song, Jane" userId="S::jxs210024@utdallas.edu::186b91da-92d2-4e48-9324-563c4f1240ff" providerId="AD" clId="Web-{DC4A6B2F-F113-40EE-83C9-862E4C11C8C3}" dt="2022-04-25T10:00:42.809" v="3"/>
        <pc:sldMkLst>
          <pc:docMk/>
          <pc:sldMk cId="2459219318" sldId="302"/>
        </pc:sldMkLst>
      </pc:sldChg>
      <pc:sldChg chg="modSp">
        <pc:chgData name="Song, Jane" userId="S::jxs210024@utdallas.edu::186b91da-92d2-4e48-9324-563c4f1240ff" providerId="AD" clId="Web-{DC4A6B2F-F113-40EE-83C9-862E4C11C8C3}" dt="2022-04-25T10:00:59.029" v="6" actId="20577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DC4A6B2F-F113-40EE-83C9-862E4C11C8C3}" dt="2022-04-25T10:00:59.029" v="6" actId="20577"/>
          <ac:spMkLst>
            <pc:docMk/>
            <pc:sldMk cId="373861639" sldId="305"/>
            <ac:spMk id="15" creationId="{CF892FA1-8980-E4DD-A5CD-6D6E3C870321}"/>
          </ac:spMkLst>
        </pc:spChg>
      </pc:sldChg>
      <pc:sldChg chg="addSp delSp modSp">
        <pc:chgData name="Song, Jane" userId="S::jxs210024@utdallas.edu::186b91da-92d2-4e48-9324-563c4f1240ff" providerId="AD" clId="Web-{DC4A6B2F-F113-40EE-83C9-862E4C11C8C3}" dt="2022-04-25T10:07:07.867" v="61"/>
        <pc:sldMkLst>
          <pc:docMk/>
          <pc:sldMk cId="3037602100" sldId="315"/>
        </pc:sldMkLst>
        <pc:spChg chg="mod">
          <ac:chgData name="Song, Jane" userId="S::jxs210024@utdallas.edu::186b91da-92d2-4e48-9324-563c4f1240ff" providerId="AD" clId="Web-{DC4A6B2F-F113-40EE-83C9-862E4C11C8C3}" dt="2022-04-25T10:03:18.314" v="27" actId="1076"/>
          <ac:spMkLst>
            <pc:docMk/>
            <pc:sldMk cId="3037602100" sldId="315"/>
            <ac:spMk id="2" creationId="{10948DBA-AF58-0503-CF3A-07531DE063C7}"/>
          </ac:spMkLst>
        </pc:spChg>
        <pc:spChg chg="add del mod">
          <ac:chgData name="Song, Jane" userId="S::jxs210024@utdallas.edu::186b91da-92d2-4e48-9324-563c4f1240ff" providerId="AD" clId="Web-{DC4A6B2F-F113-40EE-83C9-862E4C11C8C3}" dt="2022-04-25T10:07:07.867" v="61"/>
          <ac:spMkLst>
            <pc:docMk/>
            <pc:sldMk cId="3037602100" sldId="315"/>
            <ac:spMk id="13" creationId="{1E21A177-7745-F9F4-53CF-6D2A44D0C750}"/>
          </ac:spMkLst>
        </pc:spChg>
        <pc:picChg chg="del mod">
          <ac:chgData name="Song, Jane" userId="S::jxs210024@utdallas.edu::186b91da-92d2-4e48-9324-563c4f1240ff" providerId="AD" clId="Web-{DC4A6B2F-F113-40EE-83C9-862E4C11C8C3}" dt="2022-04-25T10:02:07.421" v="14"/>
          <ac:picMkLst>
            <pc:docMk/>
            <pc:sldMk cId="3037602100" sldId="315"/>
            <ac:picMk id="3" creationId="{216F2A9E-2355-B26B-EB4B-FA942A2AB1B2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2:07.484" v="15"/>
          <ac:picMkLst>
            <pc:docMk/>
            <pc:sldMk cId="3037602100" sldId="315"/>
            <ac:picMk id="4" creationId="{49E8BA16-4653-6EA8-6AB9-0EE8B1A17310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3:40.111" v="29"/>
          <ac:picMkLst>
            <pc:docMk/>
            <pc:sldMk cId="3037602100" sldId="315"/>
            <ac:picMk id="5" creationId="{D10D1042-95D1-8696-D534-EF4C030AFF37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3:40.111" v="28"/>
          <ac:picMkLst>
            <pc:docMk/>
            <pc:sldMk cId="3037602100" sldId="315"/>
            <ac:picMk id="6" creationId="{C6C7191F-7128-4BD0-5B1C-C37BC9C87991}"/>
          </ac:picMkLst>
        </pc:picChg>
        <pc:picChg chg="add mod">
          <ac:chgData name="Song, Jane" userId="S::jxs210024@utdallas.edu::186b91da-92d2-4e48-9324-563c4f1240ff" providerId="AD" clId="Web-{DC4A6B2F-F113-40EE-83C9-862E4C11C8C3}" dt="2022-04-25T10:04:19.128" v="35" actId="14100"/>
          <ac:picMkLst>
            <pc:docMk/>
            <pc:sldMk cId="3037602100" sldId="315"/>
            <ac:picMk id="7" creationId="{07CA7B69-A9FD-6254-4E01-0810FE05E7F4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4:27.440" v="38"/>
          <ac:picMkLst>
            <pc:docMk/>
            <pc:sldMk cId="3037602100" sldId="315"/>
            <ac:picMk id="8" creationId="{3B4BBABE-4EA7-D288-C183-0A0DB510A43C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5:22.098" v="43"/>
          <ac:picMkLst>
            <pc:docMk/>
            <pc:sldMk cId="3037602100" sldId="315"/>
            <ac:picMk id="9" creationId="{0FEC2DB8-B96D-5E39-872C-2B94B44AFE37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5:28.755" v="46"/>
          <ac:picMkLst>
            <pc:docMk/>
            <pc:sldMk cId="3037602100" sldId="315"/>
            <ac:picMk id="10" creationId="{23009FEA-13D0-88DE-5CEE-75FDBF6FDCBD}"/>
          </ac:picMkLst>
        </pc:picChg>
        <pc:picChg chg="add del mod">
          <ac:chgData name="Song, Jane" userId="S::jxs210024@utdallas.edu::186b91da-92d2-4e48-9324-563c4f1240ff" providerId="AD" clId="Web-{DC4A6B2F-F113-40EE-83C9-862E4C11C8C3}" dt="2022-04-25T10:06:29.366" v="52"/>
          <ac:picMkLst>
            <pc:docMk/>
            <pc:sldMk cId="3037602100" sldId="315"/>
            <ac:picMk id="11" creationId="{F17F58A4-84BF-9D18-B03E-855B255623EB}"/>
          </ac:picMkLst>
        </pc:picChg>
        <pc:picChg chg="add mod">
          <ac:chgData name="Song, Jane" userId="S::jxs210024@utdallas.edu::186b91da-92d2-4e48-9324-563c4f1240ff" providerId="AD" clId="Web-{DC4A6B2F-F113-40EE-83C9-862E4C11C8C3}" dt="2022-04-25T10:06:38.835" v="55" actId="14100"/>
          <ac:picMkLst>
            <pc:docMk/>
            <pc:sldMk cId="3037602100" sldId="315"/>
            <ac:picMk id="12" creationId="{5F8CF869-6AD1-229F-4E7A-CCEFAC7F2CD4}"/>
          </ac:picMkLst>
        </pc:picChg>
      </pc:sldChg>
      <pc:sldChg chg="add">
        <pc:chgData name="Song, Jane" userId="S::jxs210024@utdallas.edu::186b91da-92d2-4e48-9324-563c4f1240ff" providerId="AD" clId="Web-{DC4A6B2F-F113-40EE-83C9-862E4C11C8C3}" dt="2022-04-25T10:01:11.592" v="8"/>
        <pc:sldMkLst>
          <pc:docMk/>
          <pc:sldMk cId="2285959994" sldId="317"/>
        </pc:sldMkLst>
      </pc:sldChg>
      <pc:sldChg chg="add del">
        <pc:chgData name="Song, Jane" userId="S::jxs210024@utdallas.edu::186b91da-92d2-4e48-9324-563c4f1240ff" providerId="AD" clId="Web-{DC4A6B2F-F113-40EE-83C9-862E4C11C8C3}" dt="2022-04-25T10:01:08.560" v="7"/>
        <pc:sldMkLst>
          <pc:docMk/>
          <pc:sldMk cId="3106840044" sldId="317"/>
        </pc:sldMkLst>
      </pc:sldChg>
    </pc:docChg>
  </pc:docChgLst>
  <pc:docChgLst>
    <pc:chgData name="Song, Jane" userId="S::jxs210024@utdallas.edu::186b91da-92d2-4e48-9324-563c4f1240ff" providerId="AD" clId="Web-{470F6D43-6402-4748-ACF5-28B1F4E5A97B}"/>
    <pc:docChg chg="modSld">
      <pc:chgData name="Song, Jane" userId="S::jxs210024@utdallas.edu::186b91da-92d2-4e48-9324-563c4f1240ff" providerId="AD" clId="Web-{470F6D43-6402-4748-ACF5-28B1F4E5A97B}" dt="2022-04-25T07:48:23.004" v="137" actId="20577"/>
      <pc:docMkLst>
        <pc:docMk/>
      </pc:docMkLst>
      <pc:sldChg chg="addSp modSp">
        <pc:chgData name="Song, Jane" userId="S::jxs210024@utdallas.edu::186b91da-92d2-4e48-9324-563c4f1240ff" providerId="AD" clId="Web-{470F6D43-6402-4748-ACF5-28B1F4E5A97B}" dt="2022-04-25T07:48:23.004" v="137" actId="20577"/>
        <pc:sldMkLst>
          <pc:docMk/>
          <pc:sldMk cId="0" sldId="258"/>
        </pc:sldMkLst>
        <pc:spChg chg="add mod">
          <ac:chgData name="Song, Jane" userId="S::jxs210024@utdallas.edu::186b91da-92d2-4e48-9324-563c4f1240ff" providerId="AD" clId="Web-{470F6D43-6402-4748-ACF5-28B1F4E5A97B}" dt="2022-04-25T07:42:42.836" v="60" actId="1076"/>
          <ac:spMkLst>
            <pc:docMk/>
            <pc:sldMk cId="0" sldId="258"/>
            <ac:spMk id="2" creationId="{A8A1C6D7-AE69-B934-1A88-E6351418A184}"/>
          </ac:spMkLst>
        </pc:spChg>
        <pc:spChg chg="add mod">
          <ac:chgData name="Song, Jane" userId="S::jxs210024@utdallas.edu::186b91da-92d2-4e48-9324-563c4f1240ff" providerId="AD" clId="Web-{470F6D43-6402-4748-ACF5-28B1F4E5A97B}" dt="2022-04-25T07:48:23.004" v="137" actId="20577"/>
          <ac:spMkLst>
            <pc:docMk/>
            <pc:sldMk cId="0" sldId="258"/>
            <ac:spMk id="3" creationId="{0332F724-C9B9-17F5-0BAB-7994DFD21FFC}"/>
          </ac:spMkLst>
        </pc:spChg>
        <pc:spChg chg="add mod">
          <ac:chgData name="Song, Jane" userId="S::jxs210024@utdallas.edu::186b91da-92d2-4e48-9324-563c4f1240ff" providerId="AD" clId="Web-{470F6D43-6402-4748-ACF5-28B1F4E5A97B}" dt="2022-04-25T07:42:42.867" v="62" actId="1076"/>
          <ac:spMkLst>
            <pc:docMk/>
            <pc:sldMk cId="0" sldId="258"/>
            <ac:spMk id="4" creationId="{CC996609-DA20-6C57-E747-F21EDED52182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629" v="51" actId="1076"/>
          <ac:spMkLst>
            <pc:docMk/>
            <pc:sldMk cId="0" sldId="258"/>
            <ac:spMk id="768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3:42.232" v="87" actId="20577"/>
          <ac:spMkLst>
            <pc:docMk/>
            <pc:sldMk cId="0" sldId="258"/>
            <ac:spMk id="769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2:49.414" v="63" actId="20577"/>
          <ac:spMkLst>
            <pc:docMk/>
            <pc:sldMk cId="0" sldId="258"/>
            <ac:spMk id="770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676" v="53" actId="1076"/>
          <ac:spMkLst>
            <pc:docMk/>
            <pc:sldMk cId="0" sldId="258"/>
            <ac:spMk id="771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441" v="42" actId="1076"/>
          <ac:spMkLst>
            <pc:docMk/>
            <pc:sldMk cId="0" sldId="258"/>
            <ac:spMk id="772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473" v="43" actId="1076"/>
          <ac:spMkLst>
            <pc:docMk/>
            <pc:sldMk cId="0" sldId="258"/>
            <ac:spMk id="773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5:14.864" v="113" actId="20577"/>
          <ac:spMkLst>
            <pc:docMk/>
            <pc:sldMk cId="0" sldId="258"/>
            <ac:spMk id="774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3:09.292" v="73" actId="20577"/>
          <ac:spMkLst>
            <pc:docMk/>
            <pc:sldMk cId="0" sldId="258"/>
            <ac:spMk id="776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535" v="46" actId="1076"/>
          <ac:spMkLst>
            <pc:docMk/>
            <pc:sldMk cId="0" sldId="258"/>
            <ac:spMk id="777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551" v="47" actId="1076"/>
          <ac:spMkLst>
            <pc:docMk/>
            <pc:sldMk cId="0" sldId="258"/>
            <ac:spMk id="778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566" v="48" actId="1076"/>
          <ac:spMkLst>
            <pc:docMk/>
            <pc:sldMk cId="0" sldId="258"/>
            <ac:spMk id="779" creationId="{00000000-0000-0000-0000-000000000000}"/>
          </ac:spMkLst>
        </pc:spChg>
        <pc:spChg chg="mod">
          <ac:chgData name="Song, Jane" userId="S::jxs210024@utdallas.edu::186b91da-92d2-4e48-9324-563c4f1240ff" providerId="AD" clId="Web-{470F6D43-6402-4748-ACF5-28B1F4E5A97B}" dt="2022-04-25T07:41:55.598" v="49" actId="1076"/>
          <ac:spMkLst>
            <pc:docMk/>
            <pc:sldMk cId="0" sldId="258"/>
            <ac:spMk id="780" creationId="{00000000-0000-0000-0000-000000000000}"/>
          </ac:spMkLst>
        </pc:spChg>
      </pc:sldChg>
    </pc:docChg>
  </pc:docChgLst>
  <pc:docChgLst>
    <pc:chgData name="Liu, Qiyang" userId="S::qxl210002@utdallas.edu::2285d970-2bc5-4d90-883a-4f82c418b548" providerId="AD" clId="Web-{9996F343-574F-4264-812D-B1584C72117D}"/>
    <pc:docChg chg="modSld">
      <pc:chgData name="Liu, Qiyang" userId="S::qxl210002@utdallas.edu::2285d970-2bc5-4d90-883a-4f82c418b548" providerId="AD" clId="Web-{9996F343-574F-4264-812D-B1584C72117D}" dt="2022-04-25T10:22:30.122" v="1" actId="20577"/>
      <pc:docMkLst>
        <pc:docMk/>
      </pc:docMkLst>
      <pc:sldChg chg="modSp">
        <pc:chgData name="Liu, Qiyang" userId="S::qxl210002@utdallas.edu::2285d970-2bc5-4d90-883a-4f82c418b548" providerId="AD" clId="Web-{9996F343-574F-4264-812D-B1584C72117D}" dt="2022-04-25T10:22:30.122" v="1" actId="20577"/>
        <pc:sldMkLst>
          <pc:docMk/>
          <pc:sldMk cId="0" sldId="258"/>
        </pc:sldMkLst>
        <pc:spChg chg="mod">
          <ac:chgData name="Liu, Qiyang" userId="S::qxl210002@utdallas.edu::2285d970-2bc5-4d90-883a-4f82c418b548" providerId="AD" clId="Web-{9996F343-574F-4264-812D-B1584C72117D}" dt="2022-04-25T10:22:26.200" v="0" actId="20577"/>
          <ac:spMkLst>
            <pc:docMk/>
            <pc:sldMk cId="0" sldId="258"/>
            <ac:spMk id="779" creationId="{00000000-0000-0000-0000-000000000000}"/>
          </ac:spMkLst>
        </pc:spChg>
        <pc:spChg chg="mod">
          <ac:chgData name="Liu, Qiyang" userId="S::qxl210002@utdallas.edu::2285d970-2bc5-4d90-883a-4f82c418b548" providerId="AD" clId="Web-{9996F343-574F-4264-812D-B1584C72117D}" dt="2022-04-25T10:22:30.122" v="1" actId="20577"/>
          <ac:spMkLst>
            <pc:docMk/>
            <pc:sldMk cId="0" sldId="258"/>
            <ac:spMk id="780" creationId="{00000000-0000-0000-0000-000000000000}"/>
          </ac:spMkLst>
        </pc:spChg>
      </pc:sldChg>
    </pc:docChg>
  </pc:docChgLst>
  <pc:docChgLst>
    <pc:chgData name="Song, Jane" userId="S::jxs210024@utdallas.edu::186b91da-92d2-4e48-9324-563c4f1240ff" providerId="AD" clId="Web-{E1952816-76A7-475C-9F20-8F74E8BB7E14}"/>
    <pc:docChg chg="addSld delSld modSld">
      <pc:chgData name="Song, Jane" userId="S::jxs210024@utdallas.edu::186b91da-92d2-4e48-9324-563c4f1240ff" providerId="AD" clId="Web-{E1952816-76A7-475C-9F20-8F74E8BB7E14}" dt="2022-04-25T16:41:16.741" v="733" actId="20577"/>
      <pc:docMkLst>
        <pc:docMk/>
      </pc:docMkLst>
      <pc:sldChg chg="modSp">
        <pc:chgData name="Song, Jane" userId="S::jxs210024@utdallas.edu::186b91da-92d2-4e48-9324-563c4f1240ff" providerId="AD" clId="Web-{E1952816-76A7-475C-9F20-8F74E8BB7E14}" dt="2022-04-25T16:41:16.741" v="733" actId="20577"/>
        <pc:sldMkLst>
          <pc:docMk/>
          <pc:sldMk cId="0" sldId="256"/>
        </pc:sldMkLst>
        <pc:spChg chg="mod">
          <ac:chgData name="Song, Jane" userId="S::jxs210024@utdallas.edu::186b91da-92d2-4e48-9324-563c4f1240ff" providerId="AD" clId="Web-{E1952816-76A7-475C-9F20-8F74E8BB7E14}" dt="2022-04-25T16:41:16.741" v="733" actId="20577"/>
          <ac:spMkLst>
            <pc:docMk/>
            <pc:sldMk cId="0" sldId="256"/>
            <ac:spMk id="747" creationId="{00000000-0000-0000-0000-000000000000}"/>
          </ac:spMkLst>
        </pc:spChg>
      </pc:sldChg>
      <pc:sldChg chg="modSp">
        <pc:chgData name="Song, Jane" userId="S::jxs210024@utdallas.edu::186b91da-92d2-4e48-9324-563c4f1240ff" providerId="AD" clId="Web-{E1952816-76A7-475C-9F20-8F74E8BB7E14}" dt="2022-04-25T15:51:38.568" v="27" actId="20577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E1952816-76A7-475C-9F20-8F74E8BB7E14}" dt="2022-04-25T15:51:38.568" v="27" actId="20577"/>
          <ac:spMkLst>
            <pc:docMk/>
            <pc:sldMk cId="373861639" sldId="305"/>
            <ac:spMk id="12" creationId="{FAC0C52F-8CEB-354E-809F-3BFF28DC0A7A}"/>
          </ac:spMkLst>
        </pc:spChg>
      </pc:sldChg>
      <pc:sldChg chg="modSp">
        <pc:chgData name="Song, Jane" userId="S::jxs210024@utdallas.edu::186b91da-92d2-4e48-9324-563c4f1240ff" providerId="AD" clId="Web-{E1952816-76A7-475C-9F20-8F74E8BB7E14}" dt="2022-04-25T16:15:28.971" v="506" actId="1076"/>
        <pc:sldMkLst>
          <pc:docMk/>
          <pc:sldMk cId="3531373451" sldId="307"/>
        </pc:sldMkLst>
        <pc:spChg chg="mod">
          <ac:chgData name="Song, Jane" userId="S::jxs210024@utdallas.edu::186b91da-92d2-4e48-9324-563c4f1240ff" providerId="AD" clId="Web-{E1952816-76A7-475C-9F20-8F74E8BB7E14}" dt="2022-04-25T16:15:28.971" v="506" actId="1076"/>
          <ac:spMkLst>
            <pc:docMk/>
            <pc:sldMk cId="3531373451" sldId="307"/>
            <ac:spMk id="986" creationId="{00000000-0000-0000-0000-000000000000}"/>
          </ac:spMkLst>
        </pc:spChg>
      </pc:sldChg>
      <pc:sldChg chg="delSp modSp">
        <pc:chgData name="Song, Jane" userId="S::jxs210024@utdallas.edu::186b91da-92d2-4e48-9324-563c4f1240ff" providerId="AD" clId="Web-{E1952816-76A7-475C-9F20-8F74E8BB7E14}" dt="2022-04-25T15:58:36.891" v="171" actId="20577"/>
        <pc:sldMkLst>
          <pc:docMk/>
          <pc:sldMk cId="1304025035" sldId="313"/>
        </pc:sldMkLst>
        <pc:spChg chg="mod">
          <ac:chgData name="Song, Jane" userId="S::jxs210024@utdallas.edu::186b91da-92d2-4e48-9324-563c4f1240ff" providerId="AD" clId="Web-{E1952816-76A7-475C-9F20-8F74E8BB7E14}" dt="2022-04-25T15:58:36.891" v="171" actId="20577"/>
          <ac:spMkLst>
            <pc:docMk/>
            <pc:sldMk cId="1304025035" sldId="313"/>
            <ac:spMk id="2" creationId="{A9F1A563-FC49-7748-0D7A-00EE7FB6B6B9}"/>
          </ac:spMkLst>
        </pc:spChg>
        <pc:spChg chg="del">
          <ac:chgData name="Song, Jane" userId="S::jxs210024@utdallas.edu::186b91da-92d2-4e48-9324-563c4f1240ff" providerId="AD" clId="Web-{E1952816-76A7-475C-9F20-8F74E8BB7E14}" dt="2022-04-25T15:50:48.971" v="17"/>
          <ac:spMkLst>
            <pc:docMk/>
            <pc:sldMk cId="1304025035" sldId="313"/>
            <ac:spMk id="7" creationId="{D935B00E-B8B8-3822-FFED-91C6016791F6}"/>
          </ac:spMkLst>
        </pc:spChg>
        <pc:spChg chg="del">
          <ac:chgData name="Song, Jane" userId="S::jxs210024@utdallas.edu::186b91da-92d2-4e48-9324-563c4f1240ff" providerId="AD" clId="Web-{E1952816-76A7-475C-9F20-8F74E8BB7E14}" dt="2022-04-25T15:50:49.018" v="18"/>
          <ac:spMkLst>
            <pc:docMk/>
            <pc:sldMk cId="1304025035" sldId="313"/>
            <ac:spMk id="10" creationId="{F7D77C03-A8A8-307C-4DB4-7363FCE467B7}"/>
          </ac:spMkLst>
        </pc:spChg>
      </pc:sldChg>
      <pc:sldChg chg="add del mod modShow">
        <pc:chgData name="Song, Jane" userId="S::jxs210024@utdallas.edu::186b91da-92d2-4e48-9324-563c4f1240ff" providerId="AD" clId="Web-{E1952816-76A7-475C-9F20-8F74E8BB7E14}" dt="2022-04-25T15:53:41.998" v="31"/>
        <pc:sldMkLst>
          <pc:docMk/>
          <pc:sldMk cId="1775626074" sldId="314"/>
        </pc:sldMkLst>
      </pc:sldChg>
      <pc:sldChg chg="modSp">
        <pc:chgData name="Song, Jane" userId="S::jxs210024@utdallas.edu::186b91da-92d2-4e48-9324-563c4f1240ff" providerId="AD" clId="Web-{E1952816-76A7-475C-9F20-8F74E8BB7E14}" dt="2022-04-25T16:29:23.868" v="711"/>
        <pc:sldMkLst>
          <pc:docMk/>
          <pc:sldMk cId="1035507458" sldId="316"/>
        </pc:sldMkLst>
        <pc:graphicFrameChg chg="mod modGraphic">
          <ac:chgData name="Song, Jane" userId="S::jxs210024@utdallas.edu::186b91da-92d2-4e48-9324-563c4f1240ff" providerId="AD" clId="Web-{E1952816-76A7-475C-9F20-8F74E8BB7E14}" dt="2022-04-25T16:29:23.868" v="711"/>
          <ac:graphicFrameMkLst>
            <pc:docMk/>
            <pc:sldMk cId="1035507458" sldId="316"/>
            <ac:graphicFrameMk id="993" creationId="{00000000-0000-0000-0000-000000000000}"/>
          </ac:graphicFrameMkLst>
        </pc:graphicFrameChg>
      </pc:sldChg>
      <pc:sldChg chg="addSp delSp modSp">
        <pc:chgData name="Song, Jane" userId="S::jxs210024@utdallas.edu::186b91da-92d2-4e48-9324-563c4f1240ff" providerId="AD" clId="Web-{E1952816-76A7-475C-9F20-8F74E8BB7E14}" dt="2022-04-25T16:22:42.249" v="599" actId="1076"/>
        <pc:sldMkLst>
          <pc:docMk/>
          <pc:sldMk cId="3984442859" sldId="319"/>
        </pc:sldMkLst>
        <pc:spChg chg="add mod">
          <ac:chgData name="Song, Jane" userId="S::jxs210024@utdallas.edu::186b91da-92d2-4e48-9324-563c4f1240ff" providerId="AD" clId="Web-{E1952816-76A7-475C-9F20-8F74E8BB7E14}" dt="2022-04-25T16:09:33.699" v="419"/>
          <ac:spMkLst>
            <pc:docMk/>
            <pc:sldMk cId="3984442859" sldId="319"/>
            <ac:spMk id="4" creationId="{7A801AE7-503E-972E-F5D9-C95823EEBAA7}"/>
          </ac:spMkLst>
        </pc:spChg>
        <pc:spChg chg="del">
          <ac:chgData name="Song, Jane" userId="S::jxs210024@utdallas.edu::186b91da-92d2-4e48-9324-563c4f1240ff" providerId="AD" clId="Web-{E1952816-76A7-475C-9F20-8F74E8BB7E14}" dt="2022-04-25T16:09:33.699" v="419"/>
          <ac:spMkLst>
            <pc:docMk/>
            <pc:sldMk cId="3984442859" sldId="319"/>
            <ac:spMk id="992" creationId="{00000000-0000-0000-0000-000000000000}"/>
          </ac:spMkLst>
        </pc:spChg>
        <pc:grpChg chg="del">
          <ac:chgData name="Song, Jane" userId="S::jxs210024@utdallas.edu::186b91da-92d2-4e48-9324-563c4f1240ff" providerId="AD" clId="Web-{E1952816-76A7-475C-9F20-8F74E8BB7E14}" dt="2022-04-25T16:08:44.211" v="415"/>
          <ac:grpSpMkLst>
            <pc:docMk/>
            <pc:sldMk cId="3984442859" sldId="319"/>
            <ac:grpSpMk id="64" creationId="{3246E5DF-9E69-8650-A35C-E3E3FBD1B772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4"/>
          <ac:grpSpMkLst>
            <pc:docMk/>
            <pc:sldMk cId="3984442859" sldId="319"/>
            <ac:grpSpMk id="70" creationId="{CBCED937-C850-C937-8C01-D1B5302772E7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3"/>
          <ac:grpSpMkLst>
            <pc:docMk/>
            <pc:sldMk cId="3984442859" sldId="319"/>
            <ac:grpSpMk id="73" creationId="{30D836F8-36E9-58A5-2AF5-1F64C5F4FDC0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2"/>
          <ac:grpSpMkLst>
            <pc:docMk/>
            <pc:sldMk cId="3984442859" sldId="319"/>
            <ac:grpSpMk id="76" creationId="{C47F346C-2B11-86B1-6207-CC79295AA310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1"/>
          <ac:grpSpMkLst>
            <pc:docMk/>
            <pc:sldMk cId="3984442859" sldId="319"/>
            <ac:grpSpMk id="79" creationId="{4C2BFEAD-D14D-BDB5-0D2F-9372130BB88C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7"/>
          <ac:grpSpMkLst>
            <pc:docMk/>
            <pc:sldMk cId="3984442859" sldId="319"/>
            <ac:grpSpMk id="1012" creationId="{00000000-0000-0000-0000-000000000000}"/>
          </ac:grpSpMkLst>
        </pc:grpChg>
        <pc:grpChg chg="del">
          <ac:chgData name="Song, Jane" userId="S::jxs210024@utdallas.edu::186b91da-92d2-4e48-9324-563c4f1240ff" providerId="AD" clId="Web-{E1952816-76A7-475C-9F20-8F74E8BB7E14}" dt="2022-04-25T16:08:44.211" v="416"/>
          <ac:grpSpMkLst>
            <pc:docMk/>
            <pc:sldMk cId="3984442859" sldId="319"/>
            <ac:grpSpMk id="1021" creationId="{00000000-0000-0000-0000-000000000000}"/>
          </ac:grpSpMkLst>
        </pc:grpChg>
        <pc:graphicFrameChg chg="del">
          <ac:chgData name="Song, Jane" userId="S::jxs210024@utdallas.edu::186b91da-92d2-4e48-9324-563c4f1240ff" providerId="AD" clId="Web-{E1952816-76A7-475C-9F20-8F74E8BB7E14}" dt="2022-04-25T16:08:33.554" v="407"/>
          <ac:graphicFrameMkLst>
            <pc:docMk/>
            <pc:sldMk cId="3984442859" sldId="319"/>
            <ac:graphicFrameMk id="993" creationId="{00000000-0000-0000-0000-000000000000}"/>
          </ac:graphicFrameMkLst>
        </pc:graphicFrameChg>
        <pc:picChg chg="add mod">
          <ac:chgData name="Song, Jane" userId="S::jxs210024@utdallas.edu::186b91da-92d2-4e48-9324-563c4f1240ff" providerId="AD" clId="Web-{E1952816-76A7-475C-9F20-8F74E8BB7E14}" dt="2022-04-25T16:22:42.249" v="599" actId="1076"/>
          <ac:picMkLst>
            <pc:docMk/>
            <pc:sldMk cId="3984442859" sldId="319"/>
            <ac:picMk id="2" creationId="{E14B85EA-0901-B0F1-9B21-0F63C535AFFE}"/>
          </ac:picMkLst>
        </pc:picChg>
      </pc:sldChg>
      <pc:sldChg chg="addSp delSp modSp">
        <pc:chgData name="Song, Jane" userId="S::jxs210024@utdallas.edu::186b91da-92d2-4e48-9324-563c4f1240ff" providerId="AD" clId="Web-{E1952816-76A7-475C-9F20-8F74E8BB7E14}" dt="2022-04-25T16:25:49.464" v="675" actId="20577"/>
        <pc:sldMkLst>
          <pc:docMk/>
          <pc:sldMk cId="3903205847" sldId="320"/>
        </pc:sldMkLst>
        <pc:spChg chg="mod">
          <ac:chgData name="Song, Jane" userId="S::jxs210024@utdallas.edu::186b91da-92d2-4e48-9324-563c4f1240ff" providerId="AD" clId="Web-{E1952816-76A7-475C-9F20-8F74E8BB7E14}" dt="2022-04-25T16:23:47.659" v="621" actId="20577"/>
          <ac:spMkLst>
            <pc:docMk/>
            <pc:sldMk cId="3903205847" sldId="320"/>
            <ac:spMk id="2" creationId="{B98EABE1-5543-7C22-131A-05CAC1B133E7}"/>
          </ac:spMkLst>
        </pc:spChg>
        <pc:spChg chg="add mod">
          <ac:chgData name="Song, Jane" userId="S::jxs210024@utdallas.edu::186b91da-92d2-4e48-9324-563c4f1240ff" providerId="AD" clId="Web-{E1952816-76A7-475C-9F20-8F74E8BB7E14}" dt="2022-04-25T16:25:49.464" v="675" actId="20577"/>
          <ac:spMkLst>
            <pc:docMk/>
            <pc:sldMk cId="3903205847" sldId="320"/>
            <ac:spMk id="3" creationId="{9772AAFE-98FC-D4C1-91B1-8E0DEDE03D42}"/>
          </ac:spMkLst>
        </pc:spChg>
        <pc:spChg chg="add del mod">
          <ac:chgData name="Song, Jane" userId="S::jxs210024@utdallas.edu::186b91da-92d2-4e48-9324-563c4f1240ff" providerId="AD" clId="Web-{E1952816-76A7-475C-9F20-8F74E8BB7E14}" dt="2022-04-25T16:24:55.898" v="632"/>
          <ac:spMkLst>
            <pc:docMk/>
            <pc:sldMk cId="3903205847" sldId="320"/>
            <ac:spMk id="4" creationId="{4F3CC7C6-C392-363F-3FE0-62C31D06F25E}"/>
          </ac:spMkLst>
        </pc:spChg>
        <pc:graphicFrameChg chg="add del mod">
          <ac:chgData name="Song, Jane" userId="S::jxs210024@utdallas.edu::186b91da-92d2-4e48-9324-563c4f1240ff" providerId="AD" clId="Web-{E1952816-76A7-475C-9F20-8F74E8BB7E14}" dt="2022-04-25T16:00:10.382" v="235"/>
          <ac:graphicFrameMkLst>
            <pc:docMk/>
            <pc:sldMk cId="3903205847" sldId="320"/>
            <ac:graphicFrameMk id="4" creationId="{8CA545CC-5723-5F24-4AFF-52E5A611C435}"/>
          </ac:graphicFrameMkLst>
        </pc:graphicFrameChg>
        <pc:graphicFrameChg chg="mod modGraphic">
          <ac:chgData name="Song, Jane" userId="S::jxs210024@utdallas.edu::186b91da-92d2-4e48-9324-563c4f1240ff" providerId="AD" clId="Web-{E1952816-76A7-475C-9F20-8F74E8BB7E14}" dt="2022-04-25T16:04:26.383" v="394"/>
          <ac:graphicFrameMkLst>
            <pc:docMk/>
            <pc:sldMk cId="3903205847" sldId="320"/>
            <ac:graphicFrameMk id="5" creationId="{39CDAA86-C822-D5B4-AA5A-8007DC92DFED}"/>
          </ac:graphicFrameMkLst>
        </pc:graphicFrameChg>
        <pc:graphicFrameChg chg="add del mod modGraphic">
          <ac:chgData name="Song, Jane" userId="S::jxs210024@utdallas.edu::186b91da-92d2-4e48-9324-563c4f1240ff" providerId="AD" clId="Web-{E1952816-76A7-475C-9F20-8F74E8BB7E14}" dt="2022-04-25T16:03:31.801" v="364"/>
          <ac:graphicFrameMkLst>
            <pc:docMk/>
            <pc:sldMk cId="3903205847" sldId="320"/>
            <ac:graphicFrameMk id="7" creationId="{74DF91E5-FD5A-05AA-6A4C-C43CE9CD77E2}"/>
          </ac:graphicFrameMkLst>
        </pc:graphicFrameChg>
        <pc:graphicFrameChg chg="mod modGraphic">
          <ac:chgData name="Song, Jane" userId="S::jxs210024@utdallas.edu::186b91da-92d2-4e48-9324-563c4f1240ff" providerId="AD" clId="Web-{E1952816-76A7-475C-9F20-8F74E8BB7E14}" dt="2022-04-25T16:24:30.787" v="628"/>
          <ac:graphicFrameMkLst>
            <pc:docMk/>
            <pc:sldMk cId="3903205847" sldId="320"/>
            <ac:graphicFrameMk id="78" creationId="{32C4B951-689C-0FD2-758D-E1DD52B741E2}"/>
          </ac:graphicFrameMkLst>
        </pc:graphicFrameChg>
      </pc:sldChg>
      <pc:sldChg chg="del">
        <pc:chgData name="Song, Jane" userId="S::jxs210024@utdallas.edu::186b91da-92d2-4e48-9324-563c4f1240ff" providerId="AD" clId="Web-{E1952816-76A7-475C-9F20-8F74E8BB7E14}" dt="2022-04-25T16:21:03.695" v="579"/>
        <pc:sldMkLst>
          <pc:docMk/>
          <pc:sldMk cId="1824954485" sldId="323"/>
        </pc:sldMkLst>
      </pc:sldChg>
      <pc:sldChg chg="delSp modSp del delAnim">
        <pc:chgData name="Song, Jane" userId="S::jxs210024@utdallas.edu::186b91da-92d2-4e48-9324-563c4f1240ff" providerId="AD" clId="Web-{E1952816-76A7-475C-9F20-8F74E8BB7E14}" dt="2022-04-25T16:25:58.120" v="676"/>
        <pc:sldMkLst>
          <pc:docMk/>
          <pc:sldMk cId="3950444933" sldId="324"/>
        </pc:sldMkLst>
        <pc:spChg chg="mod">
          <ac:chgData name="Song, Jane" userId="S::jxs210024@utdallas.edu::186b91da-92d2-4e48-9324-563c4f1240ff" providerId="AD" clId="Web-{E1952816-76A7-475C-9F20-8F74E8BB7E14}" dt="2022-04-25T16:23:21.735" v="607" actId="20577"/>
          <ac:spMkLst>
            <pc:docMk/>
            <pc:sldMk cId="3950444933" sldId="324"/>
            <ac:spMk id="2" creationId="{AED18C5D-5668-BABB-8A2D-45ED18EF4434}"/>
          </ac:spMkLst>
        </pc:spChg>
        <pc:spChg chg="mod">
          <ac:chgData name="Song, Jane" userId="S::jxs210024@utdallas.edu::186b91da-92d2-4e48-9324-563c4f1240ff" providerId="AD" clId="Web-{E1952816-76A7-475C-9F20-8F74E8BB7E14}" dt="2022-04-25T16:23:38.705" v="614" actId="20577"/>
          <ac:spMkLst>
            <pc:docMk/>
            <pc:sldMk cId="3950444933" sldId="324"/>
            <ac:spMk id="3" creationId="{DE54F1FC-D709-32B6-2C02-B30DC762F4F7}"/>
          </ac:spMkLst>
        </pc:spChg>
        <pc:picChg chg="del mod modCrop">
          <ac:chgData name="Song, Jane" userId="S::jxs210024@utdallas.edu::186b91da-92d2-4e48-9324-563c4f1240ff" providerId="AD" clId="Web-{E1952816-76A7-475C-9F20-8F74E8BB7E14}" dt="2022-04-25T16:08:23.804" v="406"/>
          <ac:picMkLst>
            <pc:docMk/>
            <pc:sldMk cId="3950444933" sldId="324"/>
            <ac:picMk id="5" creationId="{8038249A-94B3-31D6-41DD-2EF4D3D9CABC}"/>
          </ac:picMkLst>
        </pc:picChg>
      </pc:sldChg>
      <pc:sldChg chg="del">
        <pc:chgData name="Song, Jane" userId="S::jxs210024@utdallas.edu::186b91da-92d2-4e48-9324-563c4f1240ff" providerId="AD" clId="Web-{E1952816-76A7-475C-9F20-8F74E8BB7E14}" dt="2022-04-25T16:22:18.435" v="590"/>
        <pc:sldMkLst>
          <pc:docMk/>
          <pc:sldMk cId="999960790" sldId="325"/>
        </pc:sldMkLst>
      </pc:sldChg>
      <pc:sldChg chg="del">
        <pc:chgData name="Song, Jane" userId="S::jxs210024@utdallas.edu::186b91da-92d2-4e48-9324-563c4f1240ff" providerId="AD" clId="Web-{E1952816-76A7-475C-9F20-8F74E8BB7E14}" dt="2022-04-25T16:26:00.074" v="677"/>
        <pc:sldMkLst>
          <pc:docMk/>
          <pc:sldMk cId="3884709423" sldId="326"/>
        </pc:sldMkLst>
      </pc:sldChg>
      <pc:sldChg chg="add replId">
        <pc:chgData name="Song, Jane" userId="S::jxs210024@utdallas.edu::186b91da-92d2-4e48-9324-563c4f1240ff" providerId="AD" clId="Web-{E1952816-76A7-475C-9F20-8F74E8BB7E14}" dt="2022-04-25T15:53:32.216" v="28"/>
        <pc:sldMkLst>
          <pc:docMk/>
          <pc:sldMk cId="4165834644" sldId="327"/>
        </pc:sldMkLst>
      </pc:sldChg>
      <pc:sldChg chg="addSp delSp modSp new">
        <pc:chgData name="Song, Jane" userId="S::jxs210024@utdallas.edu::186b91da-92d2-4e48-9324-563c4f1240ff" providerId="AD" clId="Web-{E1952816-76A7-475C-9F20-8F74E8BB7E14}" dt="2022-04-25T16:30:09.480" v="729" actId="20577"/>
        <pc:sldMkLst>
          <pc:docMk/>
          <pc:sldMk cId="3480196113" sldId="328"/>
        </pc:sldMkLst>
        <pc:spChg chg="mod">
          <ac:chgData name="Song, Jane" userId="S::jxs210024@utdallas.edu::186b91da-92d2-4e48-9324-563c4f1240ff" providerId="AD" clId="Web-{E1952816-76A7-475C-9F20-8F74E8BB7E14}" dt="2022-04-25T16:13:48.777" v="490" actId="1076"/>
          <ac:spMkLst>
            <pc:docMk/>
            <pc:sldMk cId="3480196113" sldId="328"/>
            <ac:spMk id="2" creationId="{6FB95EFF-C8B0-172F-0027-3642EBC50E25}"/>
          </ac:spMkLst>
        </pc:spChg>
        <pc:spChg chg="mod">
          <ac:chgData name="Song, Jane" userId="S::jxs210024@utdallas.edu::186b91da-92d2-4e48-9324-563c4f1240ff" providerId="AD" clId="Web-{E1952816-76A7-475C-9F20-8F74E8BB7E14}" dt="2022-04-25T16:12:43.242" v="478" actId="1076"/>
          <ac:spMkLst>
            <pc:docMk/>
            <pc:sldMk cId="3480196113" sldId="328"/>
            <ac:spMk id="3" creationId="{1D969322-63B3-66B5-E481-024E04BA4DC5}"/>
          </ac:spMkLst>
        </pc:spChg>
        <pc:spChg chg="del mod">
          <ac:chgData name="Song, Jane" userId="S::jxs210024@utdallas.edu::186b91da-92d2-4e48-9324-563c4f1240ff" providerId="AD" clId="Web-{E1952816-76A7-475C-9F20-8F74E8BB7E14}" dt="2022-04-25T16:13:57.841" v="491"/>
          <ac:spMkLst>
            <pc:docMk/>
            <pc:sldMk cId="3480196113" sldId="328"/>
            <ac:spMk id="4" creationId="{F2F1B247-41DE-1DED-4A99-81C5057C10AD}"/>
          </ac:spMkLst>
        </pc:spChg>
        <pc:spChg chg="mod">
          <ac:chgData name="Song, Jane" userId="S::jxs210024@utdallas.edu::186b91da-92d2-4e48-9324-563c4f1240ff" providerId="AD" clId="Web-{E1952816-76A7-475C-9F20-8F74E8BB7E14}" dt="2022-04-25T16:29:53.698" v="718" actId="1076"/>
          <ac:spMkLst>
            <pc:docMk/>
            <pc:sldMk cId="3480196113" sldId="328"/>
            <ac:spMk id="5" creationId="{62EC0898-DE09-E0B2-0D7F-2B0FEAFB98F9}"/>
          </ac:spMkLst>
        </pc:spChg>
        <pc:spChg chg="mod">
          <ac:chgData name="Song, Jane" userId="S::jxs210024@utdallas.edu::186b91da-92d2-4e48-9324-563c4f1240ff" providerId="AD" clId="Web-{E1952816-76A7-475C-9F20-8F74E8BB7E14}" dt="2022-04-25T16:29:04.820" v="699" actId="1076"/>
          <ac:spMkLst>
            <pc:docMk/>
            <pc:sldMk cId="3480196113" sldId="328"/>
            <ac:spMk id="6" creationId="{DE844523-19D2-6B73-3825-9D3E6D32FC21}"/>
          </ac:spMkLst>
        </pc:spChg>
        <pc:spChg chg="mod">
          <ac:chgData name="Song, Jane" userId="S::jxs210024@utdallas.edu::186b91da-92d2-4e48-9324-563c4f1240ff" providerId="AD" clId="Web-{E1952816-76A7-475C-9F20-8F74E8BB7E14}" dt="2022-04-25T16:29:04.788" v="698" actId="1076"/>
          <ac:spMkLst>
            <pc:docMk/>
            <pc:sldMk cId="3480196113" sldId="328"/>
            <ac:spMk id="7" creationId="{82A1C3E7-65F1-D524-AEC2-E9DF222D834C}"/>
          </ac:spMkLst>
        </pc:spChg>
        <pc:spChg chg="mod">
          <ac:chgData name="Song, Jane" userId="S::jxs210024@utdallas.edu::186b91da-92d2-4e48-9324-563c4f1240ff" providerId="AD" clId="Web-{E1952816-76A7-475C-9F20-8F74E8BB7E14}" dt="2022-04-25T16:22:29.826" v="597" actId="20577"/>
          <ac:spMkLst>
            <pc:docMk/>
            <pc:sldMk cId="3480196113" sldId="328"/>
            <ac:spMk id="8" creationId="{F1E52FDB-3626-58CA-F298-CBD518C1D871}"/>
          </ac:spMkLst>
        </pc:spChg>
        <pc:spChg chg="add mod">
          <ac:chgData name="Song, Jane" userId="S::jxs210024@utdallas.edu::186b91da-92d2-4e48-9324-563c4f1240ff" providerId="AD" clId="Web-{E1952816-76A7-475C-9F20-8F74E8BB7E14}" dt="2022-04-25T16:30:09.480" v="729" actId="20577"/>
          <ac:spMkLst>
            <pc:docMk/>
            <pc:sldMk cId="3480196113" sldId="328"/>
            <ac:spMk id="9" creationId="{2847D410-E702-5A99-0DAD-3733D96950AA}"/>
          </ac:spMkLst>
        </pc:spChg>
        <pc:spChg chg="add mod">
          <ac:chgData name="Song, Jane" userId="S::jxs210024@utdallas.edu::186b91da-92d2-4e48-9324-563c4f1240ff" providerId="AD" clId="Web-{E1952816-76A7-475C-9F20-8F74E8BB7E14}" dt="2022-04-25T16:29:35.181" v="715" actId="1076"/>
          <ac:spMkLst>
            <pc:docMk/>
            <pc:sldMk cId="3480196113" sldId="328"/>
            <ac:spMk id="10" creationId="{F82A69C9-D1A9-603C-598D-861C3185B466}"/>
          </ac:spMkLst>
        </pc:spChg>
        <pc:spChg chg="add mod">
          <ac:chgData name="Song, Jane" userId="S::jxs210024@utdallas.edu::186b91da-92d2-4e48-9324-563c4f1240ff" providerId="AD" clId="Web-{E1952816-76A7-475C-9F20-8F74E8BB7E14}" dt="2022-04-25T16:29:47.760" v="717" actId="1076"/>
          <ac:spMkLst>
            <pc:docMk/>
            <pc:sldMk cId="3480196113" sldId="328"/>
            <ac:spMk id="11" creationId="{FFEC32EE-0ED7-FE65-0510-A5D642A3E9DC}"/>
          </ac:spMkLst>
        </pc:spChg>
      </pc:sldChg>
      <pc:sldChg chg="add del replId">
        <pc:chgData name="Song, Jane" userId="S::jxs210024@utdallas.edu::186b91da-92d2-4e48-9324-563c4f1240ff" providerId="AD" clId="Web-{E1952816-76A7-475C-9F20-8F74E8BB7E14}" dt="2022-04-25T16:11:56.739" v="438"/>
        <pc:sldMkLst>
          <pc:docMk/>
          <pc:sldMk cId="1393440742" sldId="329"/>
        </pc:sldMkLst>
      </pc:sldChg>
      <pc:sldChg chg="addSp delSp modSp add replId">
        <pc:chgData name="Song, Jane" userId="S::jxs210024@utdallas.edu::186b91da-92d2-4e48-9324-563c4f1240ff" providerId="AD" clId="Web-{E1952816-76A7-475C-9F20-8F74E8BB7E14}" dt="2022-04-25T16:26:57.062" v="696" actId="1076"/>
        <pc:sldMkLst>
          <pc:docMk/>
          <pc:sldMk cId="4272634791" sldId="330"/>
        </pc:sldMkLst>
        <pc:spChg chg="del mod">
          <ac:chgData name="Song, Jane" userId="S::jxs210024@utdallas.edu::186b91da-92d2-4e48-9324-563c4f1240ff" providerId="AD" clId="Web-{E1952816-76A7-475C-9F20-8F74E8BB7E14}" dt="2022-04-25T16:22:34.529" v="598"/>
          <ac:spMkLst>
            <pc:docMk/>
            <pc:sldMk cId="4272634791" sldId="330"/>
            <ac:spMk id="4" creationId="{7A801AE7-503E-972E-F5D9-C95823EEBAA7}"/>
          </ac:spMkLst>
        </pc:spChg>
        <pc:spChg chg="add mod">
          <ac:chgData name="Song, Jane" userId="S::jxs210024@utdallas.edu::186b91da-92d2-4e48-9324-563c4f1240ff" providerId="AD" clId="Web-{E1952816-76A7-475C-9F20-8F74E8BB7E14}" dt="2022-04-25T16:22:34.529" v="598"/>
          <ac:spMkLst>
            <pc:docMk/>
            <pc:sldMk cId="4272634791" sldId="330"/>
            <ac:spMk id="6" creationId="{DA0B75F3-F5D6-860B-DC05-1CCADEA2749E}"/>
          </ac:spMkLst>
        </pc:spChg>
        <pc:picChg chg="del">
          <ac:chgData name="Song, Jane" userId="S::jxs210024@utdallas.edu::186b91da-92d2-4e48-9324-563c4f1240ff" providerId="AD" clId="Web-{E1952816-76A7-475C-9F20-8F74E8BB7E14}" dt="2022-04-25T16:11:27.909" v="424"/>
          <ac:picMkLst>
            <pc:docMk/>
            <pc:sldMk cId="4272634791" sldId="330"/>
            <ac:picMk id="2" creationId="{E14B85EA-0901-B0F1-9B21-0F63C535AFFE}"/>
          </ac:picMkLst>
        </pc:picChg>
        <pc:picChg chg="add mod">
          <ac:chgData name="Song, Jane" userId="S::jxs210024@utdallas.edu::186b91da-92d2-4e48-9324-563c4f1240ff" providerId="AD" clId="Web-{E1952816-76A7-475C-9F20-8F74E8BB7E14}" dt="2022-04-25T16:26:57.062" v="696" actId="1076"/>
          <ac:picMkLst>
            <pc:docMk/>
            <pc:sldMk cId="4272634791" sldId="330"/>
            <ac:picMk id="3" creationId="{88146E34-9658-752C-593B-22724B64EBEB}"/>
          </ac:picMkLst>
        </pc:picChg>
      </pc:sldChg>
      <pc:sldChg chg="modSp new">
        <pc:chgData name="Song, Jane" userId="S::jxs210024@utdallas.edu::186b91da-92d2-4e48-9324-563c4f1240ff" providerId="AD" clId="Web-{E1952816-76A7-475C-9F20-8F74E8BB7E14}" dt="2022-04-25T16:26:19.325" v="685" actId="20577"/>
        <pc:sldMkLst>
          <pc:docMk/>
          <pc:sldMk cId="3076452054" sldId="331"/>
        </pc:sldMkLst>
        <pc:spChg chg="mod">
          <ac:chgData name="Song, Jane" userId="S::jxs210024@utdallas.edu::186b91da-92d2-4e48-9324-563c4f1240ff" providerId="AD" clId="Web-{E1952816-76A7-475C-9F20-8F74E8BB7E14}" dt="2022-04-25T16:26:19.325" v="685" actId="20577"/>
          <ac:spMkLst>
            <pc:docMk/>
            <pc:sldMk cId="3076452054" sldId="331"/>
            <ac:spMk id="2" creationId="{1F16CF31-0EA6-09C6-99AA-B7D49E7C908D}"/>
          </ac:spMkLst>
        </pc:spChg>
      </pc:sldChg>
      <pc:sldChg chg="modSp new">
        <pc:chgData name="Song, Jane" userId="S::jxs210024@utdallas.edu::186b91da-92d2-4e48-9324-563c4f1240ff" providerId="AD" clId="Web-{E1952816-76A7-475C-9F20-8F74E8BB7E14}" dt="2022-04-25T16:26:41.982" v="693" actId="20577"/>
        <pc:sldMkLst>
          <pc:docMk/>
          <pc:sldMk cId="3418532341" sldId="332"/>
        </pc:sldMkLst>
        <pc:spChg chg="mod">
          <ac:chgData name="Song, Jane" userId="S::jxs210024@utdallas.edu::186b91da-92d2-4e48-9324-563c4f1240ff" providerId="AD" clId="Web-{E1952816-76A7-475C-9F20-8F74E8BB7E14}" dt="2022-04-25T16:26:41.982" v="693" actId="20577"/>
          <ac:spMkLst>
            <pc:docMk/>
            <pc:sldMk cId="3418532341" sldId="332"/>
            <ac:spMk id="2" creationId="{243240A1-05CE-7B15-A846-C704510FB25E}"/>
          </ac:spMkLst>
        </pc:spChg>
        <pc:spChg chg="mod">
          <ac:chgData name="Song, Jane" userId="S::jxs210024@utdallas.edu::186b91da-92d2-4e48-9324-563c4f1240ff" providerId="AD" clId="Web-{E1952816-76A7-475C-9F20-8F74E8BB7E14}" dt="2022-04-25T16:26:38.482" v="688" actId="20577"/>
          <ac:spMkLst>
            <pc:docMk/>
            <pc:sldMk cId="3418532341" sldId="332"/>
            <ac:spMk id="3" creationId="{6F89D9A3-B0D8-5C31-5AA7-6B9407456BD4}"/>
          </ac:spMkLst>
        </pc:spChg>
      </pc:sldChg>
    </pc:docChg>
  </pc:docChgLst>
  <pc:docChgLst>
    <pc:chgData name="Song, Jane" userId="S::jxs210024@utdallas.edu::186b91da-92d2-4e48-9324-563c4f1240ff" providerId="AD" clId="Web-{CEA5BC23-2207-4877-85D5-0EB0594D9C5A}"/>
    <pc:docChg chg="addSld modSld">
      <pc:chgData name="Song, Jane" userId="S::jxs210024@utdallas.edu::186b91da-92d2-4e48-9324-563c4f1240ff" providerId="AD" clId="Web-{CEA5BC23-2207-4877-85D5-0EB0594D9C5A}" dt="2022-04-25T13:13:32.493" v="361"/>
      <pc:docMkLst>
        <pc:docMk/>
      </pc:docMkLst>
      <pc:sldChg chg="addSp delSp modSp">
        <pc:chgData name="Song, Jane" userId="S::jxs210024@utdallas.edu::186b91da-92d2-4e48-9324-563c4f1240ff" providerId="AD" clId="Web-{CEA5BC23-2207-4877-85D5-0EB0594D9C5A}" dt="2022-04-25T13:03:47.677" v="135" actId="20577"/>
        <pc:sldMkLst>
          <pc:docMk/>
          <pc:sldMk cId="373861639" sldId="305"/>
        </pc:sldMkLst>
        <pc:spChg chg="add del mod">
          <ac:chgData name="Song, Jane" userId="S::jxs210024@utdallas.edu::186b91da-92d2-4e48-9324-563c4f1240ff" providerId="AD" clId="Web-{CEA5BC23-2207-4877-85D5-0EB0594D9C5A}" dt="2022-04-25T13:03:17.004" v="124"/>
          <ac:spMkLst>
            <pc:docMk/>
            <pc:sldMk cId="373861639" sldId="305"/>
            <ac:spMk id="3" creationId="{D264CD9A-0266-4B55-C31D-5D3F7A28E2E0}"/>
          </ac:spMkLst>
        </pc:spChg>
        <pc:spChg chg="mod">
          <ac:chgData name="Song, Jane" userId="S::jxs210024@utdallas.edu::186b91da-92d2-4e48-9324-563c4f1240ff" providerId="AD" clId="Web-{CEA5BC23-2207-4877-85D5-0EB0594D9C5A}" dt="2022-04-25T13:03:47.677" v="135" actId="20577"/>
          <ac:spMkLst>
            <pc:docMk/>
            <pc:sldMk cId="373861639" sldId="305"/>
            <ac:spMk id="14" creationId="{0F746B62-1FE4-92B1-56B4-DAC485F7B12E}"/>
          </ac:spMkLst>
        </pc:spChg>
      </pc:sldChg>
      <pc:sldChg chg="modSp">
        <pc:chgData name="Song, Jane" userId="S::jxs210024@utdallas.edu::186b91da-92d2-4e48-9324-563c4f1240ff" providerId="AD" clId="Web-{CEA5BC23-2207-4877-85D5-0EB0594D9C5A}" dt="2022-04-25T13:05:04.307" v="156"/>
        <pc:sldMkLst>
          <pc:docMk/>
          <pc:sldMk cId="4160812103" sldId="306"/>
        </pc:sldMkLst>
        <pc:spChg chg="mod">
          <ac:chgData name="Song, Jane" userId="S::jxs210024@utdallas.edu::186b91da-92d2-4e48-9324-563c4f1240ff" providerId="AD" clId="Web-{CEA5BC23-2207-4877-85D5-0EB0594D9C5A}" dt="2022-04-25T13:05:04.307" v="156"/>
          <ac:spMkLst>
            <pc:docMk/>
            <pc:sldMk cId="4160812103" sldId="306"/>
            <ac:spMk id="1062" creationId="{00000000-0000-0000-0000-000000000000}"/>
          </ac:spMkLst>
        </pc:spChg>
        <pc:spChg chg="mod">
          <ac:chgData name="Song, Jane" userId="S::jxs210024@utdallas.edu::186b91da-92d2-4e48-9324-563c4f1240ff" providerId="AD" clId="Web-{CEA5BC23-2207-4877-85D5-0EB0594D9C5A}" dt="2022-04-25T13:04:42.102" v="153" actId="20577"/>
          <ac:spMkLst>
            <pc:docMk/>
            <pc:sldMk cId="4160812103" sldId="306"/>
            <ac:spMk id="1078" creationId="{00000000-0000-0000-0000-000000000000}"/>
          </ac:spMkLst>
        </pc:spChg>
        <pc:spChg chg="mod">
          <ac:chgData name="Song, Jane" userId="S::jxs210024@utdallas.edu::186b91da-92d2-4e48-9324-563c4f1240ff" providerId="AD" clId="Web-{CEA5BC23-2207-4877-85D5-0EB0594D9C5A}" dt="2022-04-25T13:04:01.944" v="140" actId="20577"/>
          <ac:spMkLst>
            <pc:docMk/>
            <pc:sldMk cId="4160812103" sldId="306"/>
            <ac:spMk id="1079" creationId="{00000000-0000-0000-0000-000000000000}"/>
          </ac:spMkLst>
        </pc:spChg>
        <pc:spChg chg="mod">
          <ac:chgData name="Song, Jane" userId="S::jxs210024@utdallas.edu::186b91da-92d2-4e48-9324-563c4f1240ff" providerId="AD" clId="Web-{CEA5BC23-2207-4877-85D5-0EB0594D9C5A}" dt="2022-04-25T13:04:58.572" v="155" actId="1076"/>
          <ac:spMkLst>
            <pc:docMk/>
            <pc:sldMk cId="4160812103" sldId="306"/>
            <ac:spMk id="1081" creationId="{00000000-0000-0000-0000-000000000000}"/>
          </ac:spMkLst>
        </pc:spChg>
        <pc:cxnChg chg="mod">
          <ac:chgData name="Song, Jane" userId="S::jxs210024@utdallas.edu::186b91da-92d2-4e48-9324-563c4f1240ff" providerId="AD" clId="Web-{CEA5BC23-2207-4877-85D5-0EB0594D9C5A}" dt="2022-04-25T13:04:18.320" v="145" actId="1076"/>
          <ac:cxnSpMkLst>
            <pc:docMk/>
            <pc:sldMk cId="4160812103" sldId="306"/>
            <ac:cxnSpMk id="1060" creationId="{00000000-0000-0000-0000-000000000000}"/>
          </ac:cxnSpMkLst>
        </pc:cxnChg>
      </pc:sldChg>
      <pc:sldChg chg="modSp">
        <pc:chgData name="Song, Jane" userId="S::jxs210024@utdallas.edu::186b91da-92d2-4e48-9324-563c4f1240ff" providerId="AD" clId="Web-{CEA5BC23-2207-4877-85D5-0EB0594D9C5A}" dt="2022-04-25T13:10:23.497" v="252" actId="20577"/>
        <pc:sldMkLst>
          <pc:docMk/>
          <pc:sldMk cId="3531373451" sldId="307"/>
        </pc:sldMkLst>
        <pc:spChg chg="mod">
          <ac:chgData name="Song, Jane" userId="S::jxs210024@utdallas.edu::186b91da-92d2-4e48-9324-563c4f1240ff" providerId="AD" clId="Web-{CEA5BC23-2207-4877-85D5-0EB0594D9C5A}" dt="2022-04-25T13:09:49.105" v="231" actId="20577"/>
          <ac:spMkLst>
            <pc:docMk/>
            <pc:sldMk cId="3531373451" sldId="307"/>
            <ac:spMk id="981" creationId="{00000000-0000-0000-0000-000000000000}"/>
          </ac:spMkLst>
        </pc:spChg>
        <pc:spChg chg="mod">
          <ac:chgData name="Song, Jane" userId="S::jxs210024@utdallas.edu::186b91da-92d2-4e48-9324-563c4f1240ff" providerId="AD" clId="Web-{CEA5BC23-2207-4877-85D5-0EB0594D9C5A}" dt="2022-04-25T13:10:23.497" v="252" actId="20577"/>
          <ac:spMkLst>
            <pc:docMk/>
            <pc:sldMk cId="3531373451" sldId="307"/>
            <ac:spMk id="985" creationId="{00000000-0000-0000-0000-000000000000}"/>
          </ac:spMkLst>
        </pc:spChg>
        <pc:spChg chg="mod">
          <ac:chgData name="Song, Jane" userId="S::jxs210024@utdallas.edu::186b91da-92d2-4e48-9324-563c4f1240ff" providerId="AD" clId="Web-{CEA5BC23-2207-4877-85D5-0EB0594D9C5A}" dt="2022-04-25T13:09:49.261" v="233" actId="20577"/>
          <ac:spMkLst>
            <pc:docMk/>
            <pc:sldMk cId="3531373451" sldId="307"/>
            <ac:spMk id="986" creationId="{00000000-0000-0000-0000-000000000000}"/>
          </ac:spMkLst>
        </pc:spChg>
      </pc:sldChg>
      <pc:sldChg chg="modSp">
        <pc:chgData name="Song, Jane" userId="S::jxs210024@utdallas.edu::186b91da-92d2-4e48-9324-563c4f1240ff" providerId="AD" clId="Web-{CEA5BC23-2207-4877-85D5-0EB0594D9C5A}" dt="2022-04-25T13:09:32.619" v="228" actId="20577"/>
        <pc:sldMkLst>
          <pc:docMk/>
          <pc:sldMk cId="3767505489" sldId="311"/>
        </pc:sldMkLst>
        <pc:spChg chg="mod">
          <ac:chgData name="Song, Jane" userId="S::jxs210024@utdallas.edu::186b91da-92d2-4e48-9324-563c4f1240ff" providerId="AD" clId="Web-{CEA5BC23-2207-4877-85D5-0EB0594D9C5A}" dt="2022-04-25T13:09:32.619" v="228" actId="20577"/>
          <ac:spMkLst>
            <pc:docMk/>
            <pc:sldMk cId="3767505489" sldId="311"/>
            <ac:spMk id="4" creationId="{689E466E-FAE5-8941-010A-64A6B4DAB674}"/>
          </ac:spMkLst>
        </pc:spChg>
      </pc:sldChg>
      <pc:sldChg chg="addSp delSp modSp">
        <pc:chgData name="Song, Jane" userId="S::jxs210024@utdallas.edu::186b91da-92d2-4e48-9324-563c4f1240ff" providerId="AD" clId="Web-{CEA5BC23-2207-4877-85D5-0EB0594D9C5A}" dt="2022-04-25T13:06:04.779" v="158"/>
        <pc:sldMkLst>
          <pc:docMk/>
          <pc:sldMk cId="1304025035" sldId="313"/>
        </pc:sldMkLst>
        <pc:spChg chg="del">
          <ac:chgData name="Song, Jane" userId="S::jxs210024@utdallas.edu::186b91da-92d2-4e48-9324-563c4f1240ff" providerId="AD" clId="Web-{CEA5BC23-2207-4877-85D5-0EB0594D9C5A}" dt="2022-04-25T13:06:04.779" v="158"/>
          <ac:spMkLst>
            <pc:docMk/>
            <pc:sldMk cId="1304025035" sldId="313"/>
            <ac:spMk id="4" creationId="{39EA81D7-C099-602B-85E4-BE676E44BAE6}"/>
          </ac:spMkLst>
        </pc:spChg>
        <pc:spChg chg="del">
          <ac:chgData name="Song, Jane" userId="S::jxs210024@utdallas.edu::186b91da-92d2-4e48-9324-563c4f1240ff" providerId="AD" clId="Web-{CEA5BC23-2207-4877-85D5-0EB0594D9C5A}" dt="2022-04-25T13:06:04.591" v="157"/>
          <ac:spMkLst>
            <pc:docMk/>
            <pc:sldMk cId="1304025035" sldId="313"/>
            <ac:spMk id="5" creationId="{DBFBD593-B521-6834-B593-0478A35AD33C}"/>
          </ac:spMkLst>
        </pc:spChg>
        <pc:spChg chg="add mod">
          <ac:chgData name="Song, Jane" userId="S::jxs210024@utdallas.edu::186b91da-92d2-4e48-9324-563c4f1240ff" providerId="AD" clId="Web-{CEA5BC23-2207-4877-85D5-0EB0594D9C5A}" dt="2022-04-25T13:06:04.591" v="157"/>
          <ac:spMkLst>
            <pc:docMk/>
            <pc:sldMk cId="1304025035" sldId="313"/>
            <ac:spMk id="7" creationId="{D935B00E-B8B8-3822-FFED-91C6016791F6}"/>
          </ac:spMkLst>
        </pc:spChg>
        <pc:spChg chg="add mod">
          <ac:chgData name="Song, Jane" userId="S::jxs210024@utdallas.edu::186b91da-92d2-4e48-9324-563c4f1240ff" providerId="AD" clId="Web-{CEA5BC23-2207-4877-85D5-0EB0594D9C5A}" dt="2022-04-25T13:06:04.779" v="158"/>
          <ac:spMkLst>
            <pc:docMk/>
            <pc:sldMk cId="1304025035" sldId="313"/>
            <ac:spMk id="10" creationId="{F7D77C03-A8A8-307C-4DB4-7363FCE467B7}"/>
          </ac:spMkLst>
        </pc:spChg>
      </pc:sldChg>
      <pc:sldChg chg="modSp">
        <pc:chgData name="Song, Jane" userId="S::jxs210024@utdallas.edu::186b91da-92d2-4e48-9324-563c4f1240ff" providerId="AD" clId="Web-{CEA5BC23-2207-4877-85D5-0EB0594D9C5A}" dt="2022-04-25T13:09:18.868" v="220" actId="20577"/>
        <pc:sldMkLst>
          <pc:docMk/>
          <pc:sldMk cId="1775626074" sldId="314"/>
        </pc:sldMkLst>
        <pc:spChg chg="mod">
          <ac:chgData name="Song, Jane" userId="S::jxs210024@utdallas.edu::186b91da-92d2-4e48-9324-563c4f1240ff" providerId="AD" clId="Web-{CEA5BC23-2207-4877-85D5-0EB0594D9C5A}" dt="2022-04-25T13:09:18.868" v="220" actId="20577"/>
          <ac:spMkLst>
            <pc:docMk/>
            <pc:sldMk cId="1775626074" sldId="314"/>
            <ac:spMk id="8" creationId="{C0D10815-631F-E3E2-0BB7-68F646295516}"/>
          </ac:spMkLst>
        </pc:spChg>
      </pc:sldChg>
      <pc:sldChg chg="delSp modSp">
        <pc:chgData name="Song, Jane" userId="S::jxs210024@utdallas.edu::186b91da-92d2-4e48-9324-563c4f1240ff" providerId="AD" clId="Web-{CEA5BC23-2207-4877-85D5-0EB0594D9C5A}" dt="2022-04-25T13:13:13.679" v="349"/>
        <pc:sldMkLst>
          <pc:docMk/>
          <pc:sldMk cId="3984442859" sldId="319"/>
        </pc:sldMkLst>
        <pc:spChg chg="mod">
          <ac:chgData name="Song, Jane" userId="S::jxs210024@utdallas.edu::186b91da-92d2-4e48-9324-563c4f1240ff" providerId="AD" clId="Web-{CEA5BC23-2207-4877-85D5-0EB0594D9C5A}" dt="2022-04-25T13:11:48.284" v="284" actId="20577"/>
          <ac:spMkLst>
            <pc:docMk/>
            <pc:sldMk cId="3984442859" sldId="319"/>
            <ac:spMk id="992" creationId="{00000000-0000-0000-0000-000000000000}"/>
          </ac:spMkLst>
        </pc:spChg>
        <pc:grpChg chg="del">
          <ac:chgData name="Song, Jane" userId="S::jxs210024@utdallas.edu::186b91da-92d2-4e48-9324-563c4f1240ff" providerId="AD" clId="Web-{CEA5BC23-2207-4877-85D5-0EB0594D9C5A}" dt="2022-04-25T13:10:53.358" v="259"/>
          <ac:grpSpMkLst>
            <pc:docMk/>
            <pc:sldMk cId="3984442859" sldId="319"/>
            <ac:grpSpMk id="35" creationId="{D3869F1A-1B1C-1047-C76D-4A60C2B00DFC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8"/>
          <ac:grpSpMkLst>
            <pc:docMk/>
            <pc:sldMk cId="3984442859" sldId="319"/>
            <ac:grpSpMk id="40" creationId="{6D72EF2A-C3E2-B48E-55A8-523957577F41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7"/>
          <ac:grpSpMkLst>
            <pc:docMk/>
            <pc:sldMk cId="3984442859" sldId="319"/>
            <ac:grpSpMk id="43" creationId="{235A1BBE-C909-13AA-1F1B-27242B6880F2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6"/>
          <ac:grpSpMkLst>
            <pc:docMk/>
            <pc:sldMk cId="3984442859" sldId="319"/>
            <ac:grpSpMk id="46" creationId="{DBD384A1-CCA2-F59C-3397-779E888A14AE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5"/>
          <ac:grpSpMkLst>
            <pc:docMk/>
            <pc:sldMk cId="3984442859" sldId="319"/>
            <ac:grpSpMk id="49" creationId="{483AE331-4EA6-A952-0F2E-CA16C2FB8E01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4"/>
          <ac:grpSpMkLst>
            <pc:docMk/>
            <pc:sldMk cId="3984442859" sldId="319"/>
            <ac:grpSpMk id="52" creationId="{33EC9046-D49A-5CB3-8A23-C2041E48D342}"/>
          </ac:grpSpMkLst>
        </pc:grpChg>
        <pc:grpChg chg="del">
          <ac:chgData name="Song, Jane" userId="S::jxs210024@utdallas.edu::186b91da-92d2-4e48-9324-563c4f1240ff" providerId="AD" clId="Web-{CEA5BC23-2207-4877-85D5-0EB0594D9C5A}" dt="2022-04-25T13:10:53.358" v="253"/>
          <ac:grpSpMkLst>
            <pc:docMk/>
            <pc:sldMk cId="3984442859" sldId="319"/>
            <ac:grpSpMk id="55" creationId="{AC503B2A-37D6-5143-9ACC-1CB24AB04291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601" v="342" actId="1076"/>
          <ac:grpSpMkLst>
            <pc:docMk/>
            <pc:sldMk cId="3984442859" sldId="319"/>
            <ac:grpSpMk id="64" creationId="{3246E5DF-9E69-8650-A35C-E3E3FBD1B772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648" v="343" actId="1076"/>
          <ac:grpSpMkLst>
            <pc:docMk/>
            <pc:sldMk cId="3984442859" sldId="319"/>
            <ac:grpSpMk id="70" creationId="{CBCED937-C850-C937-8C01-D1B5302772E7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679" v="344" actId="1076"/>
          <ac:grpSpMkLst>
            <pc:docMk/>
            <pc:sldMk cId="3984442859" sldId="319"/>
            <ac:grpSpMk id="73" creationId="{30D836F8-36E9-58A5-2AF5-1F64C5F4FDC0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710" v="345" actId="1076"/>
          <ac:grpSpMkLst>
            <pc:docMk/>
            <pc:sldMk cId="3984442859" sldId="319"/>
            <ac:grpSpMk id="76" creationId="{C47F346C-2B11-86B1-6207-CC79295AA310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757" v="346" actId="1076"/>
          <ac:grpSpMkLst>
            <pc:docMk/>
            <pc:sldMk cId="3984442859" sldId="319"/>
            <ac:grpSpMk id="79" creationId="{4C2BFEAD-D14D-BDB5-0D2F-9372130BB88C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538" v="340" actId="1076"/>
          <ac:grpSpMkLst>
            <pc:docMk/>
            <pc:sldMk cId="3984442859" sldId="319"/>
            <ac:grpSpMk id="1012" creationId="{00000000-0000-0000-0000-000000000000}"/>
          </ac:grpSpMkLst>
        </pc:grpChg>
        <pc:grpChg chg="mod">
          <ac:chgData name="Song, Jane" userId="S::jxs210024@utdallas.edu::186b91da-92d2-4e48-9324-563c4f1240ff" providerId="AD" clId="Web-{CEA5BC23-2207-4877-85D5-0EB0594D9C5A}" dt="2022-04-25T13:13:09.570" v="341" actId="1076"/>
          <ac:grpSpMkLst>
            <pc:docMk/>
            <pc:sldMk cId="3984442859" sldId="319"/>
            <ac:grpSpMk id="1021" creationId="{00000000-0000-0000-0000-000000000000}"/>
          </ac:grpSpMkLst>
        </pc:grpChg>
        <pc:graphicFrameChg chg="del">
          <ac:chgData name="Song, Jane" userId="S::jxs210024@utdallas.edu::186b91da-92d2-4e48-9324-563c4f1240ff" providerId="AD" clId="Web-{CEA5BC23-2207-4877-85D5-0EB0594D9C5A}" dt="2022-04-25T13:10:53.358" v="260"/>
          <ac:graphicFrameMkLst>
            <pc:docMk/>
            <pc:sldMk cId="3984442859" sldId="319"/>
            <ac:graphicFrameMk id="34" creationId="{47D2A150-7DF2-7339-EAF3-1D0188C62C8D}"/>
          </ac:graphicFrameMkLst>
        </pc:graphicFrameChg>
        <pc:graphicFrameChg chg="mod modGraphic">
          <ac:chgData name="Song, Jane" userId="S::jxs210024@utdallas.edu::186b91da-92d2-4e48-9324-563c4f1240ff" providerId="AD" clId="Web-{CEA5BC23-2207-4877-85D5-0EB0594D9C5A}" dt="2022-04-25T13:13:13.679" v="349"/>
          <ac:graphicFrameMkLst>
            <pc:docMk/>
            <pc:sldMk cId="3984442859" sldId="319"/>
            <ac:graphicFrameMk id="993" creationId="{00000000-0000-0000-0000-000000000000}"/>
          </ac:graphicFrameMkLst>
        </pc:graphicFrameChg>
      </pc:sldChg>
      <pc:sldChg chg="modSp">
        <pc:chgData name="Song, Jane" userId="S::jxs210024@utdallas.edu::186b91da-92d2-4e48-9324-563c4f1240ff" providerId="AD" clId="Web-{CEA5BC23-2207-4877-85D5-0EB0594D9C5A}" dt="2022-04-25T13:13:32.493" v="361"/>
        <pc:sldMkLst>
          <pc:docMk/>
          <pc:sldMk cId="3903205847" sldId="320"/>
        </pc:sldMkLst>
        <pc:graphicFrameChg chg="mod modGraphic">
          <ac:chgData name="Song, Jane" userId="S::jxs210024@utdallas.edu::186b91da-92d2-4e48-9324-563c4f1240ff" providerId="AD" clId="Web-{CEA5BC23-2207-4877-85D5-0EB0594D9C5A}" dt="2022-04-25T13:13:32.493" v="361"/>
          <ac:graphicFrameMkLst>
            <pc:docMk/>
            <pc:sldMk cId="3903205847" sldId="320"/>
            <ac:graphicFrameMk id="78" creationId="{32C4B951-689C-0FD2-758D-E1DD52B741E2}"/>
          </ac:graphicFrameMkLst>
        </pc:graphicFrameChg>
      </pc:sldChg>
      <pc:sldChg chg="addSp modSp new">
        <pc:chgData name="Song, Jane" userId="S::jxs210024@utdallas.edu::186b91da-92d2-4e48-9324-563c4f1240ff" providerId="AD" clId="Web-{CEA5BC23-2207-4877-85D5-0EB0594D9C5A}" dt="2022-04-25T13:03:27.145" v="127" actId="20577"/>
        <pc:sldMkLst>
          <pc:docMk/>
          <pc:sldMk cId="3950108035" sldId="321"/>
        </pc:sldMkLst>
        <pc:spChg chg="mod">
          <ac:chgData name="Song, Jane" userId="S::jxs210024@utdallas.edu::186b91da-92d2-4e48-9324-563c4f1240ff" providerId="AD" clId="Web-{CEA5BC23-2207-4877-85D5-0EB0594D9C5A}" dt="2022-04-25T12:59:46.272" v="10" actId="20577"/>
          <ac:spMkLst>
            <pc:docMk/>
            <pc:sldMk cId="3950108035" sldId="321"/>
            <ac:spMk id="2" creationId="{E2077E39-8E1F-E3F5-09AD-99A6B2AFCF03}"/>
          </ac:spMkLst>
        </pc:spChg>
        <pc:spChg chg="add mod">
          <ac:chgData name="Song, Jane" userId="S::jxs210024@utdallas.edu::186b91da-92d2-4e48-9324-563c4f1240ff" providerId="AD" clId="Web-{CEA5BC23-2207-4877-85D5-0EB0594D9C5A}" dt="2022-04-25T13:03:27.145" v="127" actId="20577"/>
          <ac:spMkLst>
            <pc:docMk/>
            <pc:sldMk cId="3950108035" sldId="321"/>
            <ac:spMk id="3" creationId="{6111D837-A3A5-351A-567B-C6D53AD40810}"/>
          </ac:spMkLst>
        </pc:spChg>
      </pc:sldChg>
      <pc:sldChg chg="addSp delSp modSp new">
        <pc:chgData name="Song, Jane" userId="S::jxs210024@utdallas.edu::186b91da-92d2-4e48-9324-563c4f1240ff" providerId="AD" clId="Web-{CEA5BC23-2207-4877-85D5-0EB0594D9C5A}" dt="2022-04-25T13:09:02.930" v="213" actId="20577"/>
        <pc:sldMkLst>
          <pc:docMk/>
          <pc:sldMk cId="2649408774" sldId="322"/>
        </pc:sldMkLst>
        <pc:spChg chg="del">
          <ac:chgData name="Song, Jane" userId="S::jxs210024@utdallas.edu::186b91da-92d2-4e48-9324-563c4f1240ff" providerId="AD" clId="Web-{CEA5BC23-2207-4877-85D5-0EB0594D9C5A}" dt="2022-04-25T13:06:19.342" v="165"/>
          <ac:spMkLst>
            <pc:docMk/>
            <pc:sldMk cId="2649408774" sldId="322"/>
            <ac:spMk id="2" creationId="{E9D4D7F1-F0E7-E90F-2A7E-37A4E658D1CB}"/>
          </ac:spMkLst>
        </pc:spChg>
        <pc:spChg chg="del">
          <ac:chgData name="Song, Jane" userId="S::jxs210024@utdallas.edu::186b91da-92d2-4e48-9324-563c4f1240ff" providerId="AD" clId="Web-{CEA5BC23-2207-4877-85D5-0EB0594D9C5A}" dt="2022-04-25T13:06:19.342" v="164"/>
          <ac:spMkLst>
            <pc:docMk/>
            <pc:sldMk cId="2649408774" sldId="322"/>
            <ac:spMk id="3" creationId="{B6190779-2C18-33EC-4F97-012D4CE0347D}"/>
          </ac:spMkLst>
        </pc:spChg>
        <pc:spChg chg="del">
          <ac:chgData name="Song, Jane" userId="S::jxs210024@utdallas.edu::186b91da-92d2-4e48-9324-563c4f1240ff" providerId="AD" clId="Web-{CEA5BC23-2207-4877-85D5-0EB0594D9C5A}" dt="2022-04-25T13:06:19.342" v="163"/>
          <ac:spMkLst>
            <pc:docMk/>
            <pc:sldMk cId="2649408774" sldId="322"/>
            <ac:spMk id="4" creationId="{132C519D-5F0E-6FBF-CA85-666C75307910}"/>
          </ac:spMkLst>
        </pc:spChg>
        <pc:spChg chg="del">
          <ac:chgData name="Song, Jane" userId="S::jxs210024@utdallas.edu::186b91da-92d2-4e48-9324-563c4f1240ff" providerId="AD" clId="Web-{CEA5BC23-2207-4877-85D5-0EB0594D9C5A}" dt="2022-04-25T13:06:19.342" v="162"/>
          <ac:spMkLst>
            <pc:docMk/>
            <pc:sldMk cId="2649408774" sldId="322"/>
            <ac:spMk id="5" creationId="{8E7A5200-BAB4-63D1-B8BB-B508C9780C8E}"/>
          </ac:spMkLst>
        </pc:spChg>
        <pc:spChg chg="del">
          <ac:chgData name="Song, Jane" userId="S::jxs210024@utdallas.edu::186b91da-92d2-4e48-9324-563c4f1240ff" providerId="AD" clId="Web-{CEA5BC23-2207-4877-85D5-0EB0594D9C5A}" dt="2022-04-25T13:06:19.342" v="161"/>
          <ac:spMkLst>
            <pc:docMk/>
            <pc:sldMk cId="2649408774" sldId="322"/>
            <ac:spMk id="6" creationId="{10BC3FB0-2D93-3B4D-DC31-F9A26D6E07DB}"/>
          </ac:spMkLst>
        </pc:spChg>
        <pc:spChg chg="del">
          <ac:chgData name="Song, Jane" userId="S::jxs210024@utdallas.edu::186b91da-92d2-4e48-9324-563c4f1240ff" providerId="AD" clId="Web-{CEA5BC23-2207-4877-85D5-0EB0594D9C5A}" dt="2022-04-25T13:06:19.342" v="160"/>
          <ac:spMkLst>
            <pc:docMk/>
            <pc:sldMk cId="2649408774" sldId="322"/>
            <ac:spMk id="7" creationId="{F619C22D-FC61-0763-EF06-00DC56670FD9}"/>
          </ac:spMkLst>
        </pc:spChg>
        <pc:spChg chg="mod">
          <ac:chgData name="Song, Jane" userId="S::jxs210024@utdallas.edu::186b91da-92d2-4e48-9324-563c4f1240ff" providerId="AD" clId="Web-{CEA5BC23-2207-4877-85D5-0EB0594D9C5A}" dt="2022-04-25T13:06:42.766" v="172" actId="20577"/>
          <ac:spMkLst>
            <pc:docMk/>
            <pc:sldMk cId="2649408774" sldId="322"/>
            <ac:spMk id="8" creationId="{42E318E9-AC1D-77D2-328C-46D864C62507}"/>
          </ac:spMkLst>
        </pc:spChg>
        <pc:spChg chg="add mod">
          <ac:chgData name="Song, Jane" userId="S::jxs210024@utdallas.edu::186b91da-92d2-4e48-9324-563c4f1240ff" providerId="AD" clId="Web-{CEA5BC23-2207-4877-85D5-0EB0594D9C5A}" dt="2022-04-25T13:09:02.930" v="213" actId="20577"/>
          <ac:spMkLst>
            <pc:docMk/>
            <pc:sldMk cId="2649408774" sldId="322"/>
            <ac:spMk id="9" creationId="{F1148ABD-4513-59CA-96B0-5904CDEF2B7E}"/>
          </ac:spMkLst>
        </pc:spChg>
        <pc:spChg chg="add mod">
          <ac:chgData name="Song, Jane" userId="S::jxs210024@utdallas.edu::186b91da-92d2-4e48-9324-563c4f1240ff" providerId="AD" clId="Web-{CEA5BC23-2207-4877-85D5-0EB0594D9C5A}" dt="2022-04-25T13:06:52.438" v="174" actId="1076"/>
          <ac:spMkLst>
            <pc:docMk/>
            <pc:sldMk cId="2649408774" sldId="322"/>
            <ac:spMk id="10" creationId="{B3F0AFDC-CB0D-0248-8738-7482237005E7}"/>
          </ac:spMkLst>
        </pc:spChg>
        <pc:picChg chg="add mod">
          <ac:chgData name="Song, Jane" userId="S::jxs210024@utdallas.edu::186b91da-92d2-4e48-9324-563c4f1240ff" providerId="AD" clId="Web-{CEA5BC23-2207-4877-85D5-0EB0594D9C5A}" dt="2022-04-25T13:07:47.379" v="177" actId="14100"/>
          <ac:picMkLst>
            <pc:docMk/>
            <pc:sldMk cId="2649408774" sldId="322"/>
            <ac:picMk id="11" creationId="{B96B4E61-1361-1889-73EA-F990BA37CE6F}"/>
          </ac:picMkLst>
        </pc:picChg>
      </pc:sldChg>
      <pc:sldChg chg="addSp delSp modSp new">
        <pc:chgData name="Song, Jane" userId="S::jxs210024@utdallas.edu::186b91da-92d2-4e48-9324-563c4f1240ff" providerId="AD" clId="Web-{CEA5BC23-2207-4877-85D5-0EB0594D9C5A}" dt="2022-04-25T13:12:49.303" v="334"/>
        <pc:sldMkLst>
          <pc:docMk/>
          <pc:sldMk cId="1824954485" sldId="323"/>
        </pc:sldMkLst>
        <pc:spChg chg="del">
          <ac:chgData name="Song, Jane" userId="S::jxs210024@utdallas.edu::186b91da-92d2-4e48-9324-563c4f1240ff" providerId="AD" clId="Web-{CEA5BC23-2207-4877-85D5-0EB0594D9C5A}" dt="2022-04-25T13:12:18.660" v="313"/>
          <ac:spMkLst>
            <pc:docMk/>
            <pc:sldMk cId="1824954485" sldId="323"/>
            <ac:spMk id="2" creationId="{15D4875B-4470-50B7-4AB3-4B35721D82F1}"/>
          </ac:spMkLst>
        </pc:spChg>
        <pc:spChg chg="mod">
          <ac:chgData name="Song, Jane" userId="S::jxs210024@utdallas.edu::186b91da-92d2-4e48-9324-563c4f1240ff" providerId="AD" clId="Web-{CEA5BC23-2207-4877-85D5-0EB0594D9C5A}" dt="2022-04-25T13:12:02.331" v="298" actId="14100"/>
          <ac:spMkLst>
            <pc:docMk/>
            <pc:sldMk cId="1824954485" sldId="323"/>
            <ac:spMk id="3" creationId="{7AC72023-1716-8E1C-FAB9-6A4178D8414E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1" creationId="{4CBD0249-BF5E-A207-F6CB-6024BBD1452D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2" creationId="{A60BECC9-226C-995C-57B9-E8FA37228F09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3" creationId="{693C63D4-67AB-44C6-82D0-0DC80D818141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4" creationId="{476E1CD1-71FB-31EF-E64E-0F42DEFAF16D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5" creationId="{0798F60B-21A9-518D-4711-A0A5D16CA5E0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6" creationId="{2ECA1729-73C5-5053-CA61-72AEB285ACC4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7" creationId="{02A6B5C0-F3AD-5728-78E7-7C27FDC8D626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8" creationId="{6696DEA4-E3ED-0679-2C03-D145565A0311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19" creationId="{B03A53A4-AE1A-3A7D-A9DA-F22DBB01A9BE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20" creationId="{EF97A864-B7D4-E4D8-7BE2-E5658B4C9040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21" creationId="{F3C09813-4B3B-FC4A-3A59-2985B944B246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22" creationId="{1A615727-5BEC-EBC5-4189-3BE40E0F9B7B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23" creationId="{95914B68-5A1B-F51D-15E9-21F9254F5AC2}"/>
          </ac:spMkLst>
        </pc:spChg>
        <pc:spChg chg="add">
          <ac:chgData name="Song, Jane" userId="S::jxs210024@utdallas.edu::186b91da-92d2-4e48-9324-563c4f1240ff" providerId="AD" clId="Web-{CEA5BC23-2207-4877-85D5-0EB0594D9C5A}" dt="2022-04-25T13:11:07.906" v="262"/>
          <ac:spMkLst>
            <pc:docMk/>
            <pc:sldMk cId="1824954485" sldId="323"/>
            <ac:spMk id="24" creationId="{B130DAA2-7A5C-42A9-D39E-B981600CF15D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2" creationId="{4CBD0249-BF5E-A207-F6CB-6024BBD1452D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3" creationId="{A60BECC9-226C-995C-57B9-E8FA37228F09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4" creationId="{693C63D4-67AB-44C6-82D0-0DC80D818141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5" creationId="{476E1CD1-71FB-31EF-E64E-0F42DEFAF16D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6" creationId="{0798F60B-21A9-518D-4711-A0A5D16CA5E0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7" creationId="{2ECA1729-73C5-5053-CA61-72AEB285ACC4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8" creationId="{02A6B5C0-F3AD-5728-78E7-7C27FDC8D626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39" creationId="{6696DEA4-E3ED-0679-2C03-D145565A0311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0" creationId="{B03A53A4-AE1A-3A7D-A9DA-F22DBB01A9BE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1" creationId="{EF97A864-B7D4-E4D8-7BE2-E5658B4C9040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2" creationId="{F3C09813-4B3B-FC4A-3A59-2985B944B246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3" creationId="{1A615727-5BEC-EBC5-4189-3BE40E0F9B7B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4" creationId="{95914B68-5A1B-F51D-15E9-21F9254F5AC2}"/>
          </ac:spMkLst>
        </pc:spChg>
        <pc:spChg chg="add">
          <ac:chgData name="Song, Jane" userId="S::jxs210024@utdallas.edu::186b91da-92d2-4e48-9324-563c4f1240ff" providerId="AD" clId="Web-{CEA5BC23-2207-4877-85D5-0EB0594D9C5A}" dt="2022-04-25T13:11:12.797" v="263"/>
          <ac:spMkLst>
            <pc:docMk/>
            <pc:sldMk cId="1824954485" sldId="323"/>
            <ac:spMk id="45" creationId="{B130DAA2-7A5C-42A9-D39E-B981600CF15D}"/>
          </ac:spMkLst>
        </pc:spChg>
        <pc:grpChg chg="add del">
          <ac:chgData name="Song, Jane" userId="S::jxs210024@utdallas.edu::186b91da-92d2-4e48-9324-563c4f1240ff" providerId="AD" clId="Web-{CEA5BC23-2207-4877-85D5-0EB0594D9C5A}" dt="2022-04-25T13:12:08.753" v="312"/>
          <ac:grpSpMkLst>
            <pc:docMk/>
            <pc:sldMk cId="1824954485" sldId="323"/>
            <ac:grpSpMk id="4" creationId="{5DA71E02-97FC-41B9-0E14-7C0607AED8AB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11"/>
          <ac:grpSpMkLst>
            <pc:docMk/>
            <pc:sldMk cId="1824954485" sldId="323"/>
            <ac:grpSpMk id="5" creationId="{627796B6-626E-C56B-989E-F66367BC8ACF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10"/>
          <ac:grpSpMkLst>
            <pc:docMk/>
            <pc:sldMk cId="1824954485" sldId="323"/>
            <ac:grpSpMk id="6" creationId="{DA6D887F-9156-1ABB-CB29-6E43841683B4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9"/>
          <ac:grpSpMkLst>
            <pc:docMk/>
            <pc:sldMk cId="1824954485" sldId="323"/>
            <ac:grpSpMk id="7" creationId="{B615A2EB-DA21-958B-3547-6841BDDD5C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8"/>
          <ac:grpSpMkLst>
            <pc:docMk/>
            <pc:sldMk cId="1824954485" sldId="323"/>
            <ac:grpSpMk id="8" creationId="{7AD526A7-ACD0-90F7-DEC6-235AF58582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7"/>
          <ac:grpSpMkLst>
            <pc:docMk/>
            <pc:sldMk cId="1824954485" sldId="323"/>
            <ac:grpSpMk id="9" creationId="{94342CF6-6659-2EE1-CDF8-76A223FCEF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6"/>
          <ac:grpSpMkLst>
            <pc:docMk/>
            <pc:sldMk cId="1824954485" sldId="323"/>
            <ac:grpSpMk id="10" creationId="{6F4F070C-E0BB-137A-00B0-0AAE31187FA1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5"/>
          <ac:grpSpMkLst>
            <pc:docMk/>
            <pc:sldMk cId="1824954485" sldId="323"/>
            <ac:grpSpMk id="25" creationId="{5DA71E02-97FC-41B9-0E14-7C0607AED8AB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4"/>
          <ac:grpSpMkLst>
            <pc:docMk/>
            <pc:sldMk cId="1824954485" sldId="323"/>
            <ac:grpSpMk id="26" creationId="{627796B6-626E-C56B-989E-F66367BC8ACF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3"/>
          <ac:grpSpMkLst>
            <pc:docMk/>
            <pc:sldMk cId="1824954485" sldId="323"/>
            <ac:grpSpMk id="27" creationId="{DA6D887F-9156-1ABB-CB29-6E43841683B4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2"/>
          <ac:grpSpMkLst>
            <pc:docMk/>
            <pc:sldMk cId="1824954485" sldId="323"/>
            <ac:grpSpMk id="28" creationId="{B615A2EB-DA21-958B-3547-6841BDDD5C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1"/>
          <ac:grpSpMkLst>
            <pc:docMk/>
            <pc:sldMk cId="1824954485" sldId="323"/>
            <ac:grpSpMk id="29" creationId="{7AD526A7-ACD0-90F7-DEC6-235AF58582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300"/>
          <ac:grpSpMkLst>
            <pc:docMk/>
            <pc:sldMk cId="1824954485" sldId="323"/>
            <ac:grpSpMk id="30" creationId="{94342CF6-6659-2EE1-CDF8-76A223FCEF25}"/>
          </ac:grpSpMkLst>
        </pc:grpChg>
        <pc:grpChg chg="add del">
          <ac:chgData name="Song, Jane" userId="S::jxs210024@utdallas.edu::186b91da-92d2-4e48-9324-563c4f1240ff" providerId="AD" clId="Web-{CEA5BC23-2207-4877-85D5-0EB0594D9C5A}" dt="2022-04-25T13:12:08.753" v="299"/>
          <ac:grpSpMkLst>
            <pc:docMk/>
            <pc:sldMk cId="1824954485" sldId="323"/>
            <ac:grpSpMk id="31" creationId="{6F4F070C-E0BB-137A-00B0-0AAE31187FA1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615" v="327" actId="1076"/>
          <ac:grpSpMkLst>
            <pc:docMk/>
            <pc:sldMk cId="1824954485" sldId="323"/>
            <ac:grpSpMk id="51" creationId="{EF5920A5-380C-03E5-DFCB-59E6FEC26DD7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646" v="328" actId="1076"/>
          <ac:grpSpMkLst>
            <pc:docMk/>
            <pc:sldMk cId="1824954485" sldId="323"/>
            <ac:grpSpMk id="55" creationId="{C901D9DD-6652-7714-6DCA-B3F7F7DE7CB3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677" v="329" actId="1076"/>
          <ac:grpSpMkLst>
            <pc:docMk/>
            <pc:sldMk cId="1824954485" sldId="323"/>
            <ac:grpSpMk id="59" creationId="{CC6D0F5F-9F8D-3A8D-F07C-8B511631C421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708" v="330" actId="1076"/>
          <ac:grpSpMkLst>
            <pc:docMk/>
            <pc:sldMk cId="1824954485" sldId="323"/>
            <ac:grpSpMk id="63" creationId="{68A55DF7-51FC-E37E-B955-96927DCFCA54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740" v="331" actId="1076"/>
          <ac:grpSpMkLst>
            <pc:docMk/>
            <pc:sldMk cId="1824954485" sldId="323"/>
            <ac:grpSpMk id="67" creationId="{41A2107F-FB03-E2E1-8BA1-F72AD72273CE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771" v="332" actId="1076"/>
          <ac:grpSpMkLst>
            <pc:docMk/>
            <pc:sldMk cId="1824954485" sldId="323"/>
            <ac:grpSpMk id="71" creationId="{749F41C2-15C5-531A-05C9-B7FDC2A33736}"/>
          </ac:grpSpMkLst>
        </pc:grpChg>
        <pc:grpChg chg="add mod">
          <ac:chgData name="Song, Jane" userId="S::jxs210024@utdallas.edu::186b91da-92d2-4e48-9324-563c4f1240ff" providerId="AD" clId="Web-{CEA5BC23-2207-4877-85D5-0EB0594D9C5A}" dt="2022-04-25T13:12:40.802" v="333" actId="1076"/>
          <ac:grpSpMkLst>
            <pc:docMk/>
            <pc:sldMk cId="1824954485" sldId="323"/>
            <ac:grpSpMk id="75" creationId="{D06F72EE-E123-8D81-F4FA-313CEE81801A}"/>
          </ac:grpSpMkLst>
        </pc:grpChg>
        <pc:graphicFrameChg chg="add mod modGraphic">
          <ac:chgData name="Song, Jane" userId="S::jxs210024@utdallas.edu::186b91da-92d2-4e48-9324-563c4f1240ff" providerId="AD" clId="Web-{CEA5BC23-2207-4877-85D5-0EB0594D9C5A}" dt="2022-04-25T13:12:49.303" v="334"/>
          <ac:graphicFrameMkLst>
            <pc:docMk/>
            <pc:sldMk cId="1824954485" sldId="323"/>
            <ac:graphicFrameMk id="47" creationId="{04357CE8-A363-0D53-BB42-1ACDD3D53BEC}"/>
          </ac:graphicFrameMkLst>
        </pc:graphicFrameChg>
      </pc:sldChg>
    </pc:docChg>
  </pc:docChgLst>
  <pc:docChgLst>
    <pc:chgData name="Liao, Chien-Chun" userId="S::cxl210005@utdallas.edu::db6d25ac-54e4-4abe-8a38-6e312777bae5" providerId="AD" clId="Web-{AF75B0A5-16CD-4AFF-B95B-5722824C92B3}"/>
    <pc:docChg chg="modSld">
      <pc:chgData name="Liao, Chien-Chun" userId="S::cxl210005@utdallas.edu::db6d25ac-54e4-4abe-8a38-6e312777bae5" providerId="AD" clId="Web-{AF75B0A5-16CD-4AFF-B95B-5722824C92B3}" dt="2022-04-25T16:28:41.438" v="63" actId="20577"/>
      <pc:docMkLst>
        <pc:docMk/>
      </pc:docMkLst>
      <pc:sldChg chg="modSp">
        <pc:chgData name="Liao, Chien-Chun" userId="S::cxl210005@utdallas.edu::db6d25ac-54e4-4abe-8a38-6e312777bae5" providerId="AD" clId="Web-{AF75B0A5-16CD-4AFF-B95B-5722824C92B3}" dt="2022-04-25T16:27:55.265" v="44" actId="20577"/>
        <pc:sldMkLst>
          <pc:docMk/>
          <pc:sldMk cId="3531373451" sldId="307"/>
        </pc:sldMkLst>
        <pc:spChg chg="mod">
          <ac:chgData name="Liao, Chien-Chun" userId="S::cxl210005@utdallas.edu::db6d25ac-54e4-4abe-8a38-6e312777bae5" providerId="AD" clId="Web-{AF75B0A5-16CD-4AFF-B95B-5722824C92B3}" dt="2022-04-25T16:27:21.717" v="33" actId="20577"/>
          <ac:spMkLst>
            <pc:docMk/>
            <pc:sldMk cId="3531373451" sldId="307"/>
            <ac:spMk id="985" creationId="{00000000-0000-0000-0000-000000000000}"/>
          </ac:spMkLst>
        </pc:spChg>
        <pc:spChg chg="mod">
          <ac:chgData name="Liao, Chien-Chun" userId="S::cxl210005@utdallas.edu::db6d25ac-54e4-4abe-8a38-6e312777bae5" providerId="AD" clId="Web-{AF75B0A5-16CD-4AFF-B95B-5722824C92B3}" dt="2022-04-25T16:27:55.265" v="44" actId="20577"/>
          <ac:spMkLst>
            <pc:docMk/>
            <pc:sldMk cId="3531373451" sldId="307"/>
            <ac:spMk id="986" creationId="{00000000-0000-0000-0000-000000000000}"/>
          </ac:spMkLst>
        </pc:spChg>
      </pc:sldChg>
      <pc:sldChg chg="modSp">
        <pc:chgData name="Liao, Chien-Chun" userId="S::cxl210005@utdallas.edu::db6d25ac-54e4-4abe-8a38-6e312777bae5" providerId="AD" clId="Web-{AF75B0A5-16CD-4AFF-B95B-5722824C92B3}" dt="2022-04-25T16:28:41.438" v="63" actId="20577"/>
        <pc:sldMkLst>
          <pc:docMk/>
          <pc:sldMk cId="3480196113" sldId="328"/>
        </pc:sldMkLst>
        <pc:spChg chg="mod">
          <ac:chgData name="Liao, Chien-Chun" userId="S::cxl210005@utdallas.edu::db6d25ac-54e4-4abe-8a38-6e312777bae5" providerId="AD" clId="Web-{AF75B0A5-16CD-4AFF-B95B-5722824C92B3}" dt="2022-04-25T16:28:41.438" v="63" actId="20577"/>
          <ac:spMkLst>
            <pc:docMk/>
            <pc:sldMk cId="3480196113" sldId="328"/>
            <ac:spMk id="6" creationId="{DE844523-19D2-6B73-3825-9D3E6D32FC21}"/>
          </ac:spMkLst>
        </pc:spChg>
      </pc:sldChg>
    </pc:docChg>
  </pc:docChgLst>
  <pc:docChgLst>
    <pc:chgData name="Wan, Long" userId="S::lxw190011@utdallas.edu::956ac5af-1ead-4539-b557-b59190437d3f" providerId="AD" clId="Web-{786871AF-5A97-46B2-B449-9843954E4F14}"/>
    <pc:docChg chg="addSld modSld">
      <pc:chgData name="Wan, Long" userId="S::lxw190011@utdallas.edu::956ac5af-1ead-4539-b557-b59190437d3f" providerId="AD" clId="Web-{786871AF-5A97-46B2-B449-9843954E4F14}" dt="2022-04-25T09:20:52.018" v="51" actId="14100"/>
      <pc:docMkLst>
        <pc:docMk/>
      </pc:docMkLst>
      <pc:sldChg chg="modSp">
        <pc:chgData name="Wan, Long" userId="S::lxw190011@utdallas.edu::956ac5af-1ead-4539-b557-b59190437d3f" providerId="AD" clId="Web-{786871AF-5A97-46B2-B449-9843954E4F14}" dt="2022-04-25T09:16:55.200" v="40" actId="1076"/>
        <pc:sldMkLst>
          <pc:docMk/>
          <pc:sldMk cId="1008205380" sldId="304"/>
        </pc:sldMkLst>
        <pc:spChg chg="mod">
          <ac:chgData name="Wan, Long" userId="S::lxw190011@utdallas.edu::956ac5af-1ead-4539-b557-b59190437d3f" providerId="AD" clId="Web-{786871AF-5A97-46B2-B449-9843954E4F14}" dt="2022-04-25T09:12:26.645" v="31" actId="1076"/>
          <ac:spMkLst>
            <pc:docMk/>
            <pc:sldMk cId="1008205380" sldId="304"/>
            <ac:spMk id="1129" creationId="{00000000-0000-0000-0000-000000000000}"/>
          </ac:spMkLst>
        </pc:spChg>
        <pc:spChg chg="mod">
          <ac:chgData name="Wan, Long" userId="S::lxw190011@utdallas.edu::956ac5af-1ead-4539-b557-b59190437d3f" providerId="AD" clId="Web-{786871AF-5A97-46B2-B449-9843954E4F14}" dt="2022-04-25T09:16:55.200" v="40" actId="1076"/>
          <ac:spMkLst>
            <pc:docMk/>
            <pc:sldMk cId="1008205380" sldId="304"/>
            <ac:spMk id="1130" creationId="{00000000-0000-0000-0000-000000000000}"/>
          </ac:spMkLst>
        </pc:spChg>
        <pc:spChg chg="mod">
          <ac:chgData name="Wan, Long" userId="S::lxw190011@utdallas.edu::956ac5af-1ead-4539-b557-b59190437d3f" providerId="AD" clId="Web-{786871AF-5A97-46B2-B449-9843954E4F14}" dt="2022-04-25T09:11:33.722" v="26" actId="20577"/>
          <ac:spMkLst>
            <pc:docMk/>
            <pc:sldMk cId="1008205380" sldId="304"/>
            <ac:spMk id="1133" creationId="{00000000-0000-0000-0000-000000000000}"/>
          </ac:spMkLst>
        </pc:spChg>
        <pc:spChg chg="mod">
          <ac:chgData name="Wan, Long" userId="S::lxw190011@utdallas.edu::956ac5af-1ead-4539-b557-b59190437d3f" providerId="AD" clId="Web-{786871AF-5A97-46B2-B449-9843954E4F14}" dt="2022-04-25T09:12:22.739" v="30" actId="1076"/>
          <ac:spMkLst>
            <pc:docMk/>
            <pc:sldMk cId="1008205380" sldId="304"/>
            <ac:spMk id="1134" creationId="{00000000-0000-0000-0000-000000000000}"/>
          </ac:spMkLst>
        </pc:spChg>
      </pc:sldChg>
      <pc:sldChg chg="addSp modSp new">
        <pc:chgData name="Wan, Long" userId="S::lxw190011@utdallas.edu::956ac5af-1ead-4539-b557-b59190437d3f" providerId="AD" clId="Web-{786871AF-5A97-46B2-B449-9843954E4F14}" dt="2022-04-25T09:20:52.018" v="51" actId="14100"/>
        <pc:sldMkLst>
          <pc:docMk/>
          <pc:sldMk cId="3821123019" sldId="312"/>
        </pc:sldMkLst>
        <pc:picChg chg="add mod">
          <ac:chgData name="Wan, Long" userId="S::lxw190011@utdallas.edu::956ac5af-1ead-4539-b557-b59190437d3f" providerId="AD" clId="Web-{786871AF-5A97-46B2-B449-9843954E4F14}" dt="2022-04-25T09:20:52.018" v="51" actId="14100"/>
          <ac:picMkLst>
            <pc:docMk/>
            <pc:sldMk cId="3821123019" sldId="312"/>
            <ac:picMk id="11" creationId="{B96B3539-1B12-3ECD-0904-941F9C0D327D}"/>
          </ac:picMkLst>
        </pc:picChg>
      </pc:sldChg>
    </pc:docChg>
  </pc:docChgLst>
  <pc:docChgLst>
    <pc:chgData name="Song, Jane" userId="S::jxs210024@utdallas.edu::186b91da-92d2-4e48-9324-563c4f1240ff" providerId="AD" clId="Web-{37FE1879-F831-4CAC-8D5C-80420C385A68}"/>
    <pc:docChg chg="modSld">
      <pc:chgData name="Song, Jane" userId="S::jxs210024@utdallas.edu::186b91da-92d2-4e48-9324-563c4f1240ff" providerId="AD" clId="Web-{37FE1879-F831-4CAC-8D5C-80420C385A68}" dt="2022-05-09T08:07:37.140" v="0" actId="20577"/>
      <pc:docMkLst>
        <pc:docMk/>
      </pc:docMkLst>
      <pc:sldChg chg="modSp">
        <pc:chgData name="Song, Jane" userId="S::jxs210024@utdallas.edu::186b91da-92d2-4e48-9324-563c4f1240ff" providerId="AD" clId="Web-{37FE1879-F831-4CAC-8D5C-80420C385A68}" dt="2022-05-09T08:07:37.140" v="0" actId="20577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37FE1879-F831-4CAC-8D5C-80420C385A68}" dt="2022-05-09T08:07:37.140" v="0" actId="20577"/>
          <ac:spMkLst>
            <pc:docMk/>
            <pc:sldMk cId="373861639" sldId="305"/>
            <ac:spMk id="2" creationId="{E7C6C43B-FE4C-FD8A-5011-F64E06948EF0}"/>
          </ac:spMkLst>
        </pc:spChg>
      </pc:sldChg>
    </pc:docChg>
  </pc:docChgLst>
  <pc:docChgLst>
    <pc:chgData name="Cheng, Wei-Chien" userId="S::wxc200000@utdallas.edu::1ccb7124-afdc-4ec3-8a53-2d94db0db865" providerId="AD" clId="Web-{F21604A3-DCA1-48FE-B554-6304B84368FC}"/>
    <pc:docChg chg="modSld">
      <pc:chgData name="Cheng, Wei-Chien" userId="S::wxc200000@utdallas.edu::1ccb7124-afdc-4ec3-8a53-2d94db0db865" providerId="AD" clId="Web-{F21604A3-DCA1-48FE-B554-6304B84368FC}" dt="2022-04-25T09:38:23.661" v="134" actId="1076"/>
      <pc:docMkLst>
        <pc:docMk/>
      </pc:docMkLst>
      <pc:sldChg chg="addSp delSp modSp">
        <pc:chgData name="Cheng, Wei-Chien" userId="S::wxc200000@utdallas.edu::1ccb7124-afdc-4ec3-8a53-2d94db0db865" providerId="AD" clId="Web-{F21604A3-DCA1-48FE-B554-6304B84368FC}" dt="2022-04-25T09:38:23.661" v="134" actId="1076"/>
        <pc:sldMkLst>
          <pc:docMk/>
          <pc:sldMk cId="2737595965" sldId="308"/>
        </pc:sldMkLst>
        <pc:spChg chg="add del mod">
          <ac:chgData name="Cheng, Wei-Chien" userId="S::wxc200000@utdallas.edu::1ccb7124-afdc-4ec3-8a53-2d94db0db865" providerId="AD" clId="Web-{F21604A3-DCA1-48FE-B554-6304B84368FC}" dt="2022-04-25T09:27:40.245" v="41"/>
          <ac:spMkLst>
            <pc:docMk/>
            <pc:sldMk cId="2737595965" sldId="308"/>
            <ac:spMk id="2" creationId="{67EF1F72-AF47-016F-DC49-68045081F06A}"/>
          </ac:spMkLst>
        </pc:spChg>
        <pc:spChg chg="add mod">
          <ac:chgData name="Cheng, Wei-Chien" userId="S::wxc200000@utdallas.edu::1ccb7124-afdc-4ec3-8a53-2d94db0db865" providerId="AD" clId="Web-{F21604A3-DCA1-48FE-B554-6304B84368FC}" dt="2022-04-25T09:38:23.661" v="134" actId="1076"/>
          <ac:spMkLst>
            <pc:docMk/>
            <pc:sldMk cId="2737595965" sldId="308"/>
            <ac:spMk id="3" creationId="{6A72D2E4-3A1C-2F0D-F20B-E3EF362EDDE2}"/>
          </ac:spMkLst>
        </pc:spChg>
        <pc:spChg chg="add mod">
          <ac:chgData name="Cheng, Wei-Chien" userId="S::wxc200000@utdallas.edu::1ccb7124-afdc-4ec3-8a53-2d94db0db865" providerId="AD" clId="Web-{F21604A3-DCA1-48FE-B554-6304B84368FC}" dt="2022-04-25T09:33:03.515" v="107" actId="1076"/>
          <ac:spMkLst>
            <pc:docMk/>
            <pc:sldMk cId="2737595965" sldId="308"/>
            <ac:spMk id="4" creationId="{2FD9A717-86F0-D949-509A-C74F7BC2F509}"/>
          </ac:spMkLst>
        </pc:spChg>
        <pc:spChg chg="mod">
          <ac:chgData name="Cheng, Wei-Chien" userId="S::wxc200000@utdallas.edu::1ccb7124-afdc-4ec3-8a53-2d94db0db865" providerId="AD" clId="Web-{F21604A3-DCA1-48FE-B554-6304B84368FC}" dt="2022-04-25T09:38:20.270" v="133" actId="1076"/>
          <ac:spMkLst>
            <pc:docMk/>
            <pc:sldMk cId="2737595965" sldId="308"/>
            <ac:spMk id="7" creationId="{1EABEAF4-8445-D324-F281-A83A44B8D046}"/>
          </ac:spMkLst>
        </pc:spChg>
        <pc:spChg chg="mod">
          <ac:chgData name="Cheng, Wei-Chien" userId="S::wxc200000@utdallas.edu::1ccb7124-afdc-4ec3-8a53-2d94db0db865" providerId="AD" clId="Web-{F21604A3-DCA1-48FE-B554-6304B84368FC}" dt="2022-04-25T09:34:13.223" v="129" actId="14100"/>
          <ac:spMkLst>
            <pc:docMk/>
            <pc:sldMk cId="2737595965" sldId="308"/>
            <ac:spMk id="9" creationId="{251BCC14-B161-6926-0D8A-782A321C047D}"/>
          </ac:spMkLst>
        </pc:spChg>
        <pc:spChg chg="add mod">
          <ac:chgData name="Cheng, Wei-Chien" userId="S::wxc200000@utdallas.edu::1ccb7124-afdc-4ec3-8a53-2d94db0db865" providerId="AD" clId="Web-{F21604A3-DCA1-48FE-B554-6304B84368FC}" dt="2022-04-25T09:34:19.645" v="130" actId="1076"/>
          <ac:spMkLst>
            <pc:docMk/>
            <pc:sldMk cId="2737595965" sldId="308"/>
            <ac:spMk id="15" creationId="{7BE1829D-9775-D950-3FAA-409A4E1FCCAB}"/>
          </ac:spMkLst>
        </pc:spChg>
        <pc:spChg chg="mod">
          <ac:chgData name="Cheng, Wei-Chien" userId="S::wxc200000@utdallas.edu::1ccb7124-afdc-4ec3-8a53-2d94db0db865" providerId="AD" clId="Web-{F21604A3-DCA1-48FE-B554-6304B84368FC}" dt="2022-04-25T09:25:34.752" v="12" actId="20577"/>
          <ac:spMkLst>
            <pc:docMk/>
            <pc:sldMk cId="2737595965" sldId="308"/>
            <ac:spMk id="798" creationId="{00000000-0000-0000-0000-000000000000}"/>
          </ac:spMkLst>
        </pc:spChg>
      </pc:sldChg>
    </pc:docChg>
  </pc:docChgLst>
  <pc:docChgLst>
    <pc:chgData name="Cheng, Wei-Chien" userId="S::wxc200000@utdallas.edu::1ccb7124-afdc-4ec3-8a53-2d94db0db865" providerId="AD" clId="Web-{B09662F8-636B-92CE-7951-688CE650C80D}"/>
    <pc:docChg chg="addSld delSld modSld">
      <pc:chgData name="Cheng, Wei-Chien" userId="S::wxc200000@utdallas.edu::1ccb7124-afdc-4ec3-8a53-2d94db0db865" providerId="AD" clId="Web-{B09662F8-636B-92CE-7951-688CE650C80D}" dt="2022-04-25T16:13:19.946" v="275"/>
      <pc:docMkLst>
        <pc:docMk/>
      </pc:docMkLst>
      <pc:sldChg chg="del">
        <pc:chgData name="Cheng, Wei-Chien" userId="S::wxc200000@utdallas.edu::1ccb7124-afdc-4ec3-8a53-2d94db0db865" providerId="AD" clId="Web-{B09662F8-636B-92CE-7951-688CE650C80D}" dt="2022-04-25T15:49:52.295" v="20"/>
        <pc:sldMkLst>
          <pc:docMk/>
          <pc:sldMk cId="0" sldId="262"/>
        </pc:sldMkLst>
      </pc:sldChg>
      <pc:sldChg chg="del">
        <pc:chgData name="Cheng, Wei-Chien" userId="S::wxc200000@utdallas.edu::1ccb7124-afdc-4ec3-8a53-2d94db0db865" providerId="AD" clId="Web-{B09662F8-636B-92CE-7951-688CE650C80D}" dt="2022-04-25T15:49:54.998" v="21"/>
        <pc:sldMkLst>
          <pc:docMk/>
          <pc:sldMk cId="0" sldId="263"/>
        </pc:sldMkLst>
      </pc:sldChg>
      <pc:sldChg chg="del">
        <pc:chgData name="Cheng, Wei-Chien" userId="S::wxc200000@utdallas.edu::1ccb7124-afdc-4ec3-8a53-2d94db0db865" providerId="AD" clId="Web-{B09662F8-636B-92CE-7951-688CE650C80D}" dt="2022-04-25T15:49:55.092" v="22"/>
        <pc:sldMkLst>
          <pc:docMk/>
          <pc:sldMk cId="0" sldId="264"/>
        </pc:sldMkLst>
      </pc:sldChg>
      <pc:sldChg chg="del">
        <pc:chgData name="Cheng, Wei-Chien" userId="S::wxc200000@utdallas.edu::1ccb7124-afdc-4ec3-8a53-2d94db0db865" providerId="AD" clId="Web-{B09662F8-636B-92CE-7951-688CE650C80D}" dt="2022-04-25T15:49:57.592" v="23"/>
        <pc:sldMkLst>
          <pc:docMk/>
          <pc:sldMk cId="0" sldId="265"/>
        </pc:sldMkLst>
      </pc:sldChg>
      <pc:sldChg chg="del">
        <pc:chgData name="Cheng, Wei-Chien" userId="S::wxc200000@utdallas.edu::1ccb7124-afdc-4ec3-8a53-2d94db0db865" providerId="AD" clId="Web-{B09662F8-636B-92CE-7951-688CE650C80D}" dt="2022-04-25T15:49:59.982" v="24"/>
        <pc:sldMkLst>
          <pc:docMk/>
          <pc:sldMk cId="0" sldId="266"/>
        </pc:sldMkLst>
      </pc:sldChg>
      <pc:sldChg chg="del">
        <pc:chgData name="Cheng, Wei-Chien" userId="S::wxc200000@utdallas.edu::1ccb7124-afdc-4ec3-8a53-2d94db0db865" providerId="AD" clId="Web-{B09662F8-636B-92CE-7951-688CE650C80D}" dt="2022-04-25T15:50:02.389" v="25"/>
        <pc:sldMkLst>
          <pc:docMk/>
          <pc:sldMk cId="0" sldId="267"/>
        </pc:sldMkLst>
      </pc:sldChg>
      <pc:sldChg chg="del">
        <pc:chgData name="Cheng, Wei-Chien" userId="S::wxc200000@utdallas.edu::1ccb7124-afdc-4ec3-8a53-2d94db0db865" providerId="AD" clId="Web-{B09662F8-636B-92CE-7951-688CE650C80D}" dt="2022-04-25T15:50:02.436" v="26"/>
        <pc:sldMkLst>
          <pc:docMk/>
          <pc:sldMk cId="0" sldId="268"/>
        </pc:sldMkLst>
      </pc:sldChg>
      <pc:sldChg chg="del">
        <pc:chgData name="Cheng, Wei-Chien" userId="S::wxc200000@utdallas.edu::1ccb7124-afdc-4ec3-8a53-2d94db0db865" providerId="AD" clId="Web-{B09662F8-636B-92CE-7951-688CE650C80D}" dt="2022-04-25T15:50:04.811" v="27"/>
        <pc:sldMkLst>
          <pc:docMk/>
          <pc:sldMk cId="0" sldId="269"/>
        </pc:sldMkLst>
      </pc:sldChg>
      <pc:sldChg chg="del">
        <pc:chgData name="Cheng, Wei-Chien" userId="S::wxc200000@utdallas.edu::1ccb7124-afdc-4ec3-8a53-2d94db0db865" providerId="AD" clId="Web-{B09662F8-636B-92CE-7951-688CE650C80D}" dt="2022-04-25T15:50:07.451" v="28"/>
        <pc:sldMkLst>
          <pc:docMk/>
          <pc:sldMk cId="0" sldId="270"/>
        </pc:sldMkLst>
      </pc:sldChg>
      <pc:sldChg chg="del">
        <pc:chgData name="Cheng, Wei-Chien" userId="S::wxc200000@utdallas.edu::1ccb7124-afdc-4ec3-8a53-2d94db0db865" providerId="AD" clId="Web-{B09662F8-636B-92CE-7951-688CE650C80D}" dt="2022-04-25T15:50:10.045" v="29"/>
        <pc:sldMkLst>
          <pc:docMk/>
          <pc:sldMk cId="0" sldId="271"/>
        </pc:sldMkLst>
      </pc:sldChg>
      <pc:sldChg chg="del">
        <pc:chgData name="Cheng, Wei-Chien" userId="S::wxc200000@utdallas.edu::1ccb7124-afdc-4ec3-8a53-2d94db0db865" providerId="AD" clId="Web-{B09662F8-636B-92CE-7951-688CE650C80D}" dt="2022-04-25T15:50:12.514" v="30"/>
        <pc:sldMkLst>
          <pc:docMk/>
          <pc:sldMk cId="0" sldId="272"/>
        </pc:sldMkLst>
      </pc:sldChg>
      <pc:sldChg chg="del">
        <pc:chgData name="Cheng, Wei-Chien" userId="S::wxc200000@utdallas.edu::1ccb7124-afdc-4ec3-8a53-2d94db0db865" providerId="AD" clId="Web-{B09662F8-636B-92CE-7951-688CE650C80D}" dt="2022-04-25T15:50:15.108" v="31"/>
        <pc:sldMkLst>
          <pc:docMk/>
          <pc:sldMk cId="0" sldId="273"/>
        </pc:sldMkLst>
      </pc:sldChg>
      <pc:sldChg chg="del">
        <pc:chgData name="Cheng, Wei-Chien" userId="S::wxc200000@utdallas.edu::1ccb7124-afdc-4ec3-8a53-2d94db0db865" providerId="AD" clId="Web-{B09662F8-636B-92CE-7951-688CE650C80D}" dt="2022-04-25T15:50:15.139" v="32"/>
        <pc:sldMkLst>
          <pc:docMk/>
          <pc:sldMk cId="0" sldId="274"/>
        </pc:sldMkLst>
      </pc:sldChg>
      <pc:sldChg chg="del">
        <pc:chgData name="Cheng, Wei-Chien" userId="S::wxc200000@utdallas.edu::1ccb7124-afdc-4ec3-8a53-2d94db0db865" providerId="AD" clId="Web-{B09662F8-636B-92CE-7951-688CE650C80D}" dt="2022-04-25T15:50:17.780" v="33"/>
        <pc:sldMkLst>
          <pc:docMk/>
          <pc:sldMk cId="0" sldId="275"/>
        </pc:sldMkLst>
      </pc:sldChg>
      <pc:sldChg chg="del">
        <pc:chgData name="Cheng, Wei-Chien" userId="S::wxc200000@utdallas.edu::1ccb7124-afdc-4ec3-8a53-2d94db0db865" providerId="AD" clId="Web-{B09662F8-636B-92CE-7951-688CE650C80D}" dt="2022-04-25T15:50:17.842" v="34"/>
        <pc:sldMkLst>
          <pc:docMk/>
          <pc:sldMk cId="0" sldId="276"/>
        </pc:sldMkLst>
      </pc:sldChg>
      <pc:sldChg chg="del">
        <pc:chgData name="Cheng, Wei-Chien" userId="S::wxc200000@utdallas.edu::1ccb7124-afdc-4ec3-8a53-2d94db0db865" providerId="AD" clId="Web-{B09662F8-636B-92CE-7951-688CE650C80D}" dt="2022-04-25T15:50:20.327" v="35"/>
        <pc:sldMkLst>
          <pc:docMk/>
          <pc:sldMk cId="0" sldId="277"/>
        </pc:sldMkLst>
      </pc:sldChg>
      <pc:sldChg chg="del">
        <pc:chgData name="Cheng, Wei-Chien" userId="S::wxc200000@utdallas.edu::1ccb7124-afdc-4ec3-8a53-2d94db0db865" providerId="AD" clId="Web-{B09662F8-636B-92CE-7951-688CE650C80D}" dt="2022-04-25T15:50:22.905" v="36"/>
        <pc:sldMkLst>
          <pc:docMk/>
          <pc:sldMk cId="0" sldId="278"/>
        </pc:sldMkLst>
      </pc:sldChg>
      <pc:sldChg chg="del">
        <pc:chgData name="Cheng, Wei-Chien" userId="S::wxc200000@utdallas.edu::1ccb7124-afdc-4ec3-8a53-2d94db0db865" providerId="AD" clId="Web-{B09662F8-636B-92CE-7951-688CE650C80D}" dt="2022-04-25T15:50:25.421" v="37"/>
        <pc:sldMkLst>
          <pc:docMk/>
          <pc:sldMk cId="0" sldId="279"/>
        </pc:sldMkLst>
      </pc:sldChg>
      <pc:sldChg chg="del">
        <pc:chgData name="Cheng, Wei-Chien" userId="S::wxc200000@utdallas.edu::1ccb7124-afdc-4ec3-8a53-2d94db0db865" providerId="AD" clId="Web-{B09662F8-636B-92CE-7951-688CE650C80D}" dt="2022-04-25T15:50:25.452" v="38"/>
        <pc:sldMkLst>
          <pc:docMk/>
          <pc:sldMk cId="0" sldId="280"/>
        </pc:sldMkLst>
      </pc:sldChg>
      <pc:sldChg chg="del">
        <pc:chgData name="Cheng, Wei-Chien" userId="S::wxc200000@utdallas.edu::1ccb7124-afdc-4ec3-8a53-2d94db0db865" providerId="AD" clId="Web-{B09662F8-636B-92CE-7951-688CE650C80D}" dt="2022-04-25T15:50:25.483" v="39"/>
        <pc:sldMkLst>
          <pc:docMk/>
          <pc:sldMk cId="0" sldId="281"/>
        </pc:sldMkLst>
      </pc:sldChg>
      <pc:sldChg chg="del">
        <pc:chgData name="Cheng, Wei-Chien" userId="S::wxc200000@utdallas.edu::1ccb7124-afdc-4ec3-8a53-2d94db0db865" providerId="AD" clId="Web-{B09662F8-636B-92CE-7951-688CE650C80D}" dt="2022-04-25T15:50:28.296" v="40"/>
        <pc:sldMkLst>
          <pc:docMk/>
          <pc:sldMk cId="0" sldId="282"/>
        </pc:sldMkLst>
      </pc:sldChg>
      <pc:sldChg chg="del">
        <pc:chgData name="Cheng, Wei-Chien" userId="S::wxc200000@utdallas.edu::1ccb7124-afdc-4ec3-8a53-2d94db0db865" providerId="AD" clId="Web-{B09662F8-636B-92CE-7951-688CE650C80D}" dt="2022-04-25T15:50:28.327" v="41"/>
        <pc:sldMkLst>
          <pc:docMk/>
          <pc:sldMk cId="0" sldId="283"/>
        </pc:sldMkLst>
      </pc:sldChg>
      <pc:sldChg chg="del">
        <pc:chgData name="Cheng, Wei-Chien" userId="S::wxc200000@utdallas.edu::1ccb7124-afdc-4ec3-8a53-2d94db0db865" providerId="AD" clId="Web-{B09662F8-636B-92CE-7951-688CE650C80D}" dt="2022-04-25T15:50:28.358" v="42"/>
        <pc:sldMkLst>
          <pc:docMk/>
          <pc:sldMk cId="0" sldId="284"/>
        </pc:sldMkLst>
      </pc:sldChg>
      <pc:sldChg chg="del">
        <pc:chgData name="Cheng, Wei-Chien" userId="S::wxc200000@utdallas.edu::1ccb7124-afdc-4ec3-8a53-2d94db0db865" providerId="AD" clId="Web-{B09662F8-636B-92CE-7951-688CE650C80D}" dt="2022-04-25T15:50:30.718" v="43"/>
        <pc:sldMkLst>
          <pc:docMk/>
          <pc:sldMk cId="0" sldId="285"/>
        </pc:sldMkLst>
      </pc:sldChg>
      <pc:sldChg chg="del">
        <pc:chgData name="Cheng, Wei-Chien" userId="S::wxc200000@utdallas.edu::1ccb7124-afdc-4ec3-8a53-2d94db0db865" providerId="AD" clId="Web-{B09662F8-636B-92CE-7951-688CE650C80D}" dt="2022-04-25T15:50:32.999" v="44"/>
        <pc:sldMkLst>
          <pc:docMk/>
          <pc:sldMk cId="0" sldId="286"/>
        </pc:sldMkLst>
      </pc:sldChg>
      <pc:sldChg chg="del">
        <pc:chgData name="Cheng, Wei-Chien" userId="S::wxc200000@utdallas.edu::1ccb7124-afdc-4ec3-8a53-2d94db0db865" providerId="AD" clId="Web-{B09662F8-636B-92CE-7951-688CE650C80D}" dt="2022-04-25T15:50:35.593" v="45"/>
        <pc:sldMkLst>
          <pc:docMk/>
          <pc:sldMk cId="0" sldId="287"/>
        </pc:sldMkLst>
      </pc:sldChg>
      <pc:sldChg chg="del">
        <pc:chgData name="Cheng, Wei-Chien" userId="S::wxc200000@utdallas.edu::1ccb7124-afdc-4ec3-8a53-2d94db0db865" providerId="AD" clId="Web-{B09662F8-636B-92CE-7951-688CE650C80D}" dt="2022-04-25T15:50:36.015" v="46"/>
        <pc:sldMkLst>
          <pc:docMk/>
          <pc:sldMk cId="0" sldId="288"/>
        </pc:sldMkLst>
      </pc:sldChg>
      <pc:sldChg chg="del">
        <pc:chgData name="Cheng, Wei-Chien" userId="S::wxc200000@utdallas.edu::1ccb7124-afdc-4ec3-8a53-2d94db0db865" providerId="AD" clId="Web-{B09662F8-636B-92CE-7951-688CE650C80D}" dt="2022-04-25T15:50:38.390" v="47"/>
        <pc:sldMkLst>
          <pc:docMk/>
          <pc:sldMk cId="0" sldId="289"/>
        </pc:sldMkLst>
      </pc:sldChg>
      <pc:sldChg chg="del">
        <pc:chgData name="Cheng, Wei-Chien" userId="S::wxc200000@utdallas.edu::1ccb7124-afdc-4ec3-8a53-2d94db0db865" providerId="AD" clId="Web-{B09662F8-636B-92CE-7951-688CE650C80D}" dt="2022-04-25T15:50:38.421" v="48"/>
        <pc:sldMkLst>
          <pc:docMk/>
          <pc:sldMk cId="0" sldId="290"/>
        </pc:sldMkLst>
      </pc:sldChg>
      <pc:sldChg chg="del">
        <pc:chgData name="Cheng, Wei-Chien" userId="S::wxc200000@utdallas.edu::1ccb7124-afdc-4ec3-8a53-2d94db0db865" providerId="AD" clId="Web-{B09662F8-636B-92CE-7951-688CE650C80D}" dt="2022-04-25T15:50:40.734" v="49"/>
        <pc:sldMkLst>
          <pc:docMk/>
          <pc:sldMk cId="0" sldId="291"/>
        </pc:sldMkLst>
      </pc:sldChg>
      <pc:sldChg chg="del">
        <pc:chgData name="Cheng, Wei-Chien" userId="S::wxc200000@utdallas.edu::1ccb7124-afdc-4ec3-8a53-2d94db0db865" providerId="AD" clId="Web-{B09662F8-636B-92CE-7951-688CE650C80D}" dt="2022-04-25T15:50:41.296" v="50"/>
        <pc:sldMkLst>
          <pc:docMk/>
          <pc:sldMk cId="0" sldId="292"/>
        </pc:sldMkLst>
      </pc:sldChg>
      <pc:sldChg chg="del">
        <pc:chgData name="Cheng, Wei-Chien" userId="S::wxc200000@utdallas.edu::1ccb7124-afdc-4ec3-8a53-2d94db0db865" providerId="AD" clId="Web-{B09662F8-636B-92CE-7951-688CE650C80D}" dt="2022-04-25T15:50:41.874" v="51"/>
        <pc:sldMkLst>
          <pc:docMk/>
          <pc:sldMk cId="0" sldId="293"/>
        </pc:sldMkLst>
      </pc:sldChg>
      <pc:sldChg chg="del">
        <pc:chgData name="Cheng, Wei-Chien" userId="S::wxc200000@utdallas.edu::1ccb7124-afdc-4ec3-8a53-2d94db0db865" providerId="AD" clId="Web-{B09662F8-636B-92CE-7951-688CE650C80D}" dt="2022-04-25T15:50:42.468" v="52"/>
        <pc:sldMkLst>
          <pc:docMk/>
          <pc:sldMk cId="0" sldId="294"/>
        </pc:sldMkLst>
      </pc:sldChg>
      <pc:sldChg chg="del">
        <pc:chgData name="Cheng, Wei-Chien" userId="S::wxc200000@utdallas.edu::1ccb7124-afdc-4ec3-8a53-2d94db0db865" providerId="AD" clId="Web-{B09662F8-636B-92CE-7951-688CE650C80D}" dt="2022-04-25T15:50:42.562" v="53"/>
        <pc:sldMkLst>
          <pc:docMk/>
          <pc:sldMk cId="0" sldId="295"/>
        </pc:sldMkLst>
      </pc:sldChg>
      <pc:sldChg chg="del">
        <pc:chgData name="Cheng, Wei-Chien" userId="S::wxc200000@utdallas.edu::1ccb7124-afdc-4ec3-8a53-2d94db0db865" providerId="AD" clId="Web-{B09662F8-636B-92CE-7951-688CE650C80D}" dt="2022-04-25T15:50:43.140" v="54"/>
        <pc:sldMkLst>
          <pc:docMk/>
          <pc:sldMk cId="0" sldId="296"/>
        </pc:sldMkLst>
      </pc:sldChg>
      <pc:sldChg chg="del">
        <pc:chgData name="Cheng, Wei-Chien" userId="S::wxc200000@utdallas.edu::1ccb7124-afdc-4ec3-8a53-2d94db0db865" providerId="AD" clId="Web-{B09662F8-636B-92CE-7951-688CE650C80D}" dt="2022-04-25T15:50:43.828" v="55"/>
        <pc:sldMkLst>
          <pc:docMk/>
          <pc:sldMk cId="0" sldId="297"/>
        </pc:sldMkLst>
      </pc:sldChg>
      <pc:sldChg chg="del">
        <pc:chgData name="Cheng, Wei-Chien" userId="S::wxc200000@utdallas.edu::1ccb7124-afdc-4ec3-8a53-2d94db0db865" providerId="AD" clId="Web-{B09662F8-636B-92CE-7951-688CE650C80D}" dt="2022-04-25T15:50:44.437" v="56"/>
        <pc:sldMkLst>
          <pc:docMk/>
          <pc:sldMk cId="0" sldId="298"/>
        </pc:sldMkLst>
      </pc:sldChg>
      <pc:sldChg chg="add del">
        <pc:chgData name="Cheng, Wei-Chien" userId="S::wxc200000@utdallas.edu::1ccb7124-afdc-4ec3-8a53-2d94db0db865" providerId="AD" clId="Web-{B09662F8-636B-92CE-7951-688CE650C80D}" dt="2022-04-25T15:50:52.593" v="61"/>
        <pc:sldMkLst>
          <pc:docMk/>
          <pc:sldMk cId="0" sldId="299"/>
        </pc:sldMkLst>
      </pc:sldChg>
      <pc:sldChg chg="add del">
        <pc:chgData name="Cheng, Wei-Chien" userId="S::wxc200000@utdallas.edu::1ccb7124-afdc-4ec3-8a53-2d94db0db865" providerId="AD" clId="Web-{B09662F8-636B-92CE-7951-688CE650C80D}" dt="2022-04-25T15:50:53.203" v="62"/>
        <pc:sldMkLst>
          <pc:docMk/>
          <pc:sldMk cId="0" sldId="300"/>
        </pc:sldMkLst>
      </pc:sldChg>
      <pc:sldChg chg="del">
        <pc:chgData name="Cheng, Wei-Chien" userId="S::wxc200000@utdallas.edu::1ccb7124-afdc-4ec3-8a53-2d94db0db865" providerId="AD" clId="Web-{B09662F8-636B-92CE-7951-688CE650C80D}" dt="2022-04-25T15:49:49.185" v="19"/>
        <pc:sldMkLst>
          <pc:docMk/>
          <pc:sldMk cId="2737595965" sldId="308"/>
        </pc:sldMkLst>
      </pc:sldChg>
      <pc:sldChg chg="addSp delSp modSp">
        <pc:chgData name="Cheng, Wei-Chien" userId="S::wxc200000@utdallas.edu::1ccb7124-afdc-4ec3-8a53-2d94db0db865" providerId="AD" clId="Web-{B09662F8-636B-92CE-7951-688CE650C80D}" dt="2022-04-25T16:13:19.946" v="275"/>
        <pc:sldMkLst>
          <pc:docMk/>
          <pc:sldMk cId="3903205847" sldId="320"/>
        </pc:sldMkLst>
        <pc:spChg chg="mod">
          <ac:chgData name="Cheng, Wei-Chien" userId="S::wxc200000@utdallas.edu::1ccb7124-afdc-4ec3-8a53-2d94db0db865" providerId="AD" clId="Web-{B09662F8-636B-92CE-7951-688CE650C80D}" dt="2022-04-25T16:12:40.195" v="263" actId="1076"/>
          <ac:spMkLst>
            <pc:docMk/>
            <pc:sldMk cId="3903205847" sldId="320"/>
            <ac:spMk id="2" creationId="{B98EABE1-5543-7C22-131A-05CAC1B133E7}"/>
          </ac:spMkLst>
        </pc:spChg>
        <pc:graphicFrameChg chg="add del mod modGraphic">
          <ac:chgData name="Cheng, Wei-Chien" userId="S::wxc200000@utdallas.edu::1ccb7124-afdc-4ec3-8a53-2d94db0db865" providerId="AD" clId="Web-{B09662F8-636B-92CE-7951-688CE650C80D}" dt="2022-04-25T16:05:15.603" v="123"/>
          <ac:graphicFrameMkLst>
            <pc:docMk/>
            <pc:sldMk cId="3903205847" sldId="320"/>
            <ac:graphicFrameMk id="5" creationId="{39CDAA86-C822-D5B4-AA5A-8007DC92DFED}"/>
          </ac:graphicFrameMkLst>
        </pc:graphicFrameChg>
        <pc:graphicFrameChg chg="add del mod">
          <ac:chgData name="Cheng, Wei-Chien" userId="S::wxc200000@utdallas.edu::1ccb7124-afdc-4ec3-8a53-2d94db0db865" providerId="AD" clId="Web-{B09662F8-636B-92CE-7951-688CE650C80D}" dt="2022-04-25T16:04:10.742" v="84"/>
          <ac:graphicFrameMkLst>
            <pc:docMk/>
            <pc:sldMk cId="3903205847" sldId="320"/>
            <ac:graphicFrameMk id="8" creationId="{62A77F64-BB54-5204-74FF-EC95620A18D4}"/>
          </ac:graphicFrameMkLst>
        </pc:graphicFrameChg>
        <pc:graphicFrameChg chg="mod modGraphic">
          <ac:chgData name="Cheng, Wei-Chien" userId="S::wxc200000@utdallas.edu::1ccb7124-afdc-4ec3-8a53-2d94db0db865" providerId="AD" clId="Web-{B09662F8-636B-92CE-7951-688CE650C80D}" dt="2022-04-25T16:13:19.946" v="275"/>
          <ac:graphicFrameMkLst>
            <pc:docMk/>
            <pc:sldMk cId="3903205847" sldId="320"/>
            <ac:graphicFrameMk id="78" creationId="{32C4B951-689C-0FD2-758D-E1DD52B741E2}"/>
          </ac:graphicFrameMkLst>
        </pc:graphicFrameChg>
      </pc:sldChg>
      <pc:sldChg chg="addSp delSp modSp mod addAnim modAnim modShow">
        <pc:chgData name="Cheng, Wei-Chien" userId="S::wxc200000@utdallas.edu::1ccb7124-afdc-4ec3-8a53-2d94db0db865" providerId="AD" clId="Web-{B09662F8-636B-92CE-7951-688CE650C80D}" dt="2022-04-25T15:49:22.872" v="18"/>
        <pc:sldMkLst>
          <pc:docMk/>
          <pc:sldMk cId="3950444933" sldId="324"/>
        </pc:sldMkLst>
        <pc:spChg chg="mod">
          <ac:chgData name="Cheng, Wei-Chien" userId="S::wxc200000@utdallas.edu::1ccb7124-afdc-4ec3-8a53-2d94db0db865" providerId="AD" clId="Web-{B09662F8-636B-92CE-7951-688CE650C80D}" dt="2022-04-25T15:47:43.744" v="5" actId="20577"/>
          <ac:spMkLst>
            <pc:docMk/>
            <pc:sldMk cId="3950444933" sldId="324"/>
            <ac:spMk id="3" creationId="{DE54F1FC-D709-32B6-2C02-B30DC762F4F7}"/>
          </ac:spMkLst>
        </pc:spChg>
        <pc:spChg chg="add del mod">
          <ac:chgData name="Cheng, Wei-Chien" userId="S::wxc200000@utdallas.edu::1ccb7124-afdc-4ec3-8a53-2d94db0db865" providerId="AD" clId="Web-{B09662F8-636B-92CE-7951-688CE650C80D}" dt="2022-04-25T15:47:52.088" v="9"/>
          <ac:spMkLst>
            <pc:docMk/>
            <pc:sldMk cId="3950444933" sldId="324"/>
            <ac:spMk id="4" creationId="{DB5F8F7D-46AA-D5F8-4135-71B2E54BCD60}"/>
          </ac:spMkLst>
        </pc:spChg>
        <pc:picChg chg="add mod">
          <ac:chgData name="Cheng, Wei-Chien" userId="S::wxc200000@utdallas.edu::1ccb7124-afdc-4ec3-8a53-2d94db0db865" providerId="AD" clId="Web-{B09662F8-636B-92CE-7951-688CE650C80D}" dt="2022-04-25T15:49:17.997" v="16" actId="1076"/>
          <ac:picMkLst>
            <pc:docMk/>
            <pc:sldMk cId="3950444933" sldId="324"/>
            <ac:picMk id="5" creationId="{8038249A-94B3-31D6-41DD-2EF4D3D9CABC}"/>
          </ac:picMkLst>
        </pc:picChg>
      </pc:sldChg>
    </pc:docChg>
  </pc:docChgLst>
  <pc:docChgLst>
    <pc:chgData name="Wan, Long" userId="S::lxw190011@utdallas.edu::956ac5af-1ead-4539-b557-b59190437d3f" providerId="AD" clId="Web-{4338CA0C-1536-408F-A3D0-BE35210537C8}"/>
    <pc:docChg chg="modSld">
      <pc:chgData name="Wan, Long" userId="S::lxw190011@utdallas.edu::956ac5af-1ead-4539-b557-b59190437d3f" providerId="AD" clId="Web-{4338CA0C-1536-408F-A3D0-BE35210537C8}" dt="2022-04-25T07:53:57.711" v="15" actId="20577"/>
      <pc:docMkLst>
        <pc:docMk/>
      </pc:docMkLst>
      <pc:sldChg chg="modSp">
        <pc:chgData name="Wan, Long" userId="S::lxw190011@utdallas.edu::956ac5af-1ead-4539-b557-b59190437d3f" providerId="AD" clId="Web-{4338CA0C-1536-408F-A3D0-BE35210537C8}" dt="2022-04-25T07:53:57.711" v="15" actId="20577"/>
        <pc:sldMkLst>
          <pc:docMk/>
          <pc:sldMk cId="0" sldId="258"/>
        </pc:sldMkLst>
        <pc:spChg chg="mod">
          <ac:chgData name="Wan, Long" userId="S::lxw190011@utdallas.edu::956ac5af-1ead-4539-b557-b59190437d3f" providerId="AD" clId="Web-{4338CA0C-1536-408F-A3D0-BE35210537C8}" dt="2022-04-25T07:51:15.149" v="3" actId="20577"/>
          <ac:spMkLst>
            <pc:docMk/>
            <pc:sldMk cId="0" sldId="258"/>
            <ac:spMk id="769" creationId="{00000000-0000-0000-0000-000000000000}"/>
          </ac:spMkLst>
        </pc:spChg>
        <pc:spChg chg="mod">
          <ac:chgData name="Wan, Long" userId="S::lxw190011@utdallas.edu::956ac5af-1ead-4539-b557-b59190437d3f" providerId="AD" clId="Web-{4338CA0C-1536-408F-A3D0-BE35210537C8}" dt="2022-04-25T07:53:57.711" v="15" actId="20577"/>
          <ac:spMkLst>
            <pc:docMk/>
            <pc:sldMk cId="0" sldId="258"/>
            <ac:spMk id="776" creationId="{00000000-0000-0000-0000-000000000000}"/>
          </ac:spMkLst>
        </pc:spChg>
      </pc:sldChg>
    </pc:docChg>
  </pc:docChgLst>
  <pc:docChgLst>
    <pc:chgData name="Song, Jane" userId="S::jxs210024@utdallas.edu::186b91da-92d2-4e48-9324-563c4f1240ff" providerId="AD" clId="Web-{0C0CA356-BCF6-439E-AC48-E4737EE23EF3}"/>
    <pc:docChg chg="addSld delSld modSld">
      <pc:chgData name="Song, Jane" userId="S::jxs210024@utdallas.edu::186b91da-92d2-4e48-9324-563c4f1240ff" providerId="AD" clId="Web-{0C0CA356-BCF6-439E-AC48-E4737EE23EF3}" dt="2022-04-25T09:59:30.355" v="804"/>
      <pc:docMkLst>
        <pc:docMk/>
      </pc:docMkLst>
      <pc:sldChg chg="del">
        <pc:chgData name="Song, Jane" userId="S::jxs210024@utdallas.edu::186b91da-92d2-4e48-9324-563c4f1240ff" providerId="AD" clId="Web-{0C0CA356-BCF6-439E-AC48-E4737EE23EF3}" dt="2022-04-25T09:11:18.040" v="79"/>
        <pc:sldMkLst>
          <pc:docMk/>
          <pc:sldMk cId="0" sldId="261"/>
        </pc:sldMkLst>
      </pc:sldChg>
      <pc:sldChg chg="modSp">
        <pc:chgData name="Song, Jane" userId="S::jxs210024@utdallas.edu::186b91da-92d2-4e48-9324-563c4f1240ff" providerId="AD" clId="Web-{0C0CA356-BCF6-439E-AC48-E4737EE23EF3}" dt="2022-04-25T09:21:30.003" v="212" actId="14100"/>
        <pc:sldMkLst>
          <pc:docMk/>
          <pc:sldMk cId="0" sldId="263"/>
        </pc:sldMkLst>
        <pc:spChg chg="mod">
          <ac:chgData name="Song, Jane" userId="S::jxs210024@utdallas.edu::186b91da-92d2-4e48-9324-563c4f1240ff" providerId="AD" clId="Web-{0C0CA356-BCF6-439E-AC48-E4737EE23EF3}" dt="2022-04-25T09:21:30.003" v="212" actId="14100"/>
          <ac:spMkLst>
            <pc:docMk/>
            <pc:sldMk cId="0" sldId="263"/>
            <ac:spMk id="857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21:19.784" v="211" actId="1076"/>
          <ac:spMkLst>
            <pc:docMk/>
            <pc:sldMk cId="0" sldId="263"/>
            <ac:spMk id="858" creationId="{00000000-0000-0000-0000-000000000000}"/>
          </ac:spMkLst>
        </pc:spChg>
      </pc:sldChg>
      <pc:sldChg chg="addSp">
        <pc:chgData name="Song, Jane" userId="S::jxs210024@utdallas.edu::186b91da-92d2-4e48-9324-563c4f1240ff" providerId="AD" clId="Web-{0C0CA356-BCF6-439E-AC48-E4737EE23EF3}" dt="2022-04-25T09:18:23.542" v="205"/>
        <pc:sldMkLst>
          <pc:docMk/>
          <pc:sldMk cId="0" sldId="289"/>
        </pc:sldMkLst>
        <pc:spChg chg="add">
          <ac:chgData name="Song, Jane" userId="S::jxs210024@utdallas.edu::186b91da-92d2-4e48-9324-563c4f1240ff" providerId="AD" clId="Web-{0C0CA356-BCF6-439E-AC48-E4737EE23EF3}" dt="2022-04-25T09:18:23.542" v="205"/>
          <ac:spMkLst>
            <pc:docMk/>
            <pc:sldMk cId="0" sldId="289"/>
            <ac:spMk id="2" creationId="{76BD3DED-D46C-B4BC-E59C-797B19D47C28}"/>
          </ac:spMkLst>
        </pc:spChg>
      </pc:sldChg>
      <pc:sldChg chg="addSp">
        <pc:chgData name="Song, Jane" userId="S::jxs210024@utdallas.edu::186b91da-92d2-4e48-9324-563c4f1240ff" providerId="AD" clId="Web-{0C0CA356-BCF6-439E-AC48-E4737EE23EF3}" dt="2022-04-25T09:18:46.371" v="206"/>
        <pc:sldMkLst>
          <pc:docMk/>
          <pc:sldMk cId="0" sldId="295"/>
        </pc:sldMkLst>
        <pc:spChg chg="add">
          <ac:chgData name="Song, Jane" userId="S::jxs210024@utdallas.edu::186b91da-92d2-4e48-9324-563c4f1240ff" providerId="AD" clId="Web-{0C0CA356-BCF6-439E-AC48-E4737EE23EF3}" dt="2022-04-25T09:18:46.371" v="206"/>
          <ac:spMkLst>
            <pc:docMk/>
            <pc:sldMk cId="0" sldId="295"/>
            <ac:spMk id="2" creationId="{7D788560-92A3-73F9-CC94-97E87AB3C93E}"/>
          </ac:spMkLst>
        </pc:spChg>
      </pc:sldChg>
      <pc:sldChg chg="del">
        <pc:chgData name="Song, Jane" userId="S::jxs210024@utdallas.edu::186b91da-92d2-4e48-9324-563c4f1240ff" providerId="AD" clId="Web-{0C0CA356-BCF6-439E-AC48-E4737EE23EF3}" dt="2022-04-25T09:02:14.418" v="3"/>
        <pc:sldMkLst>
          <pc:docMk/>
          <pc:sldMk cId="3318068779" sldId="303"/>
        </pc:sldMkLst>
      </pc:sldChg>
      <pc:sldChg chg="modSp">
        <pc:chgData name="Song, Jane" userId="S::jxs210024@utdallas.edu::186b91da-92d2-4e48-9324-563c4f1240ff" providerId="AD" clId="Web-{0C0CA356-BCF6-439E-AC48-E4737EE23EF3}" dt="2022-04-25T09:00:28.099" v="2" actId="1076"/>
        <pc:sldMkLst>
          <pc:docMk/>
          <pc:sldMk cId="373861639" sldId="305"/>
        </pc:sldMkLst>
        <pc:spChg chg="mod">
          <ac:chgData name="Song, Jane" userId="S::jxs210024@utdallas.edu::186b91da-92d2-4e48-9324-563c4f1240ff" providerId="AD" clId="Web-{0C0CA356-BCF6-439E-AC48-E4737EE23EF3}" dt="2022-04-25T09:00:28.099" v="2" actId="1076"/>
          <ac:spMkLst>
            <pc:docMk/>
            <pc:sldMk cId="373861639" sldId="305"/>
            <ac:spMk id="12" creationId="{FAC0C52F-8CEB-354E-809F-3BFF28DC0A7A}"/>
          </ac:spMkLst>
        </pc:spChg>
      </pc:sldChg>
      <pc:sldChg chg="delSp modSp add replId">
        <pc:chgData name="Song, Jane" userId="S::jxs210024@utdallas.edu::186b91da-92d2-4e48-9324-563c4f1240ff" providerId="AD" clId="Web-{0C0CA356-BCF6-439E-AC48-E4737EE23EF3}" dt="2022-04-25T09:40:12.886" v="423" actId="20577"/>
        <pc:sldMkLst>
          <pc:docMk/>
          <pc:sldMk cId="4160812103" sldId="306"/>
        </pc:sldMkLst>
        <pc:spChg chg="mod">
          <ac:chgData name="Song, Jane" userId="S::jxs210024@utdallas.edu::186b91da-92d2-4e48-9324-563c4f1240ff" providerId="AD" clId="Web-{0C0CA356-BCF6-439E-AC48-E4737EE23EF3}" dt="2022-04-25T09:05:04.522" v="11" actId="20577"/>
          <ac:spMkLst>
            <pc:docMk/>
            <pc:sldMk cId="4160812103" sldId="306"/>
            <ac:spMk id="1058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39:42.291" v="414" actId="20577"/>
          <ac:spMkLst>
            <pc:docMk/>
            <pc:sldMk cId="4160812103" sldId="306"/>
            <ac:spMk id="1062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40:12.886" v="423" actId="20577"/>
          <ac:spMkLst>
            <pc:docMk/>
            <pc:sldMk cId="4160812103" sldId="306"/>
            <ac:spMk id="1067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09:28.380" v="77" actId="1076"/>
          <ac:spMkLst>
            <pc:docMk/>
            <pc:sldMk cId="4160812103" sldId="306"/>
            <ac:spMk id="1072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07:43.220" v="50" actId="1076"/>
          <ac:spMkLst>
            <pc:docMk/>
            <pc:sldMk cId="4160812103" sldId="306"/>
            <ac:spMk id="1078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06:05.545" v="23" actId="1076"/>
          <ac:spMkLst>
            <pc:docMk/>
            <pc:sldMk cId="4160812103" sldId="306"/>
            <ac:spMk id="1079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39:33.759" v="411" actId="20577"/>
          <ac:spMkLst>
            <pc:docMk/>
            <pc:sldMk cId="4160812103" sldId="306"/>
            <ac:spMk id="1080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40:01.588" v="421" actId="1076"/>
          <ac:spMkLst>
            <pc:docMk/>
            <pc:sldMk cId="4160812103" sldId="306"/>
            <ac:spMk id="1081" creationId="{00000000-0000-0000-0000-000000000000}"/>
          </ac:spMkLst>
        </pc:spChg>
        <pc:spChg chg="del">
          <ac:chgData name="Song, Jane" userId="S::jxs210024@utdallas.edu::186b91da-92d2-4e48-9324-563c4f1240ff" providerId="AD" clId="Web-{0C0CA356-BCF6-439E-AC48-E4737EE23EF3}" dt="2022-04-25T09:09:08.895" v="74"/>
          <ac:spMkLst>
            <pc:docMk/>
            <pc:sldMk cId="4160812103" sldId="306"/>
            <ac:spMk id="1082" creationId="{00000000-0000-0000-0000-000000000000}"/>
          </ac:spMkLst>
        </pc:spChg>
        <pc:cxnChg chg="mod">
          <ac:chgData name="Song, Jane" userId="S::jxs210024@utdallas.edu::186b91da-92d2-4e48-9324-563c4f1240ff" providerId="AD" clId="Web-{0C0CA356-BCF6-439E-AC48-E4737EE23EF3}" dt="2022-04-25T09:39:25.946" v="408" actId="1076"/>
          <ac:cxnSpMkLst>
            <pc:docMk/>
            <pc:sldMk cId="4160812103" sldId="306"/>
            <ac:cxnSpMk id="1060" creationId="{00000000-0000-0000-0000-000000000000}"/>
          </ac:cxnSpMkLst>
        </pc:cxnChg>
        <pc:cxnChg chg="mod">
          <ac:chgData name="Song, Jane" userId="S::jxs210024@utdallas.edu::186b91da-92d2-4e48-9324-563c4f1240ff" providerId="AD" clId="Web-{0C0CA356-BCF6-439E-AC48-E4737EE23EF3}" dt="2022-04-25T09:09:28.380" v="77" actId="1076"/>
          <ac:cxnSpMkLst>
            <pc:docMk/>
            <pc:sldMk cId="4160812103" sldId="306"/>
            <ac:cxnSpMk id="1070" creationId="{00000000-0000-0000-0000-000000000000}"/>
          </ac:cxnSpMkLst>
        </pc:cxnChg>
        <pc:cxnChg chg="mod">
          <ac:chgData name="Song, Jane" userId="S::jxs210024@utdallas.edu::186b91da-92d2-4e48-9324-563c4f1240ff" providerId="AD" clId="Web-{0C0CA356-BCF6-439E-AC48-E4737EE23EF3}" dt="2022-04-25T09:07:43.220" v="50" actId="1076"/>
          <ac:cxnSpMkLst>
            <pc:docMk/>
            <pc:sldMk cId="4160812103" sldId="306"/>
            <ac:cxnSpMk id="1077" creationId="{00000000-0000-0000-0000-000000000000}"/>
          </ac:cxnSpMkLst>
        </pc:cxnChg>
      </pc:sldChg>
      <pc:sldChg chg="modSp add replId">
        <pc:chgData name="Song, Jane" userId="S::jxs210024@utdallas.edu::186b91da-92d2-4e48-9324-563c4f1240ff" providerId="AD" clId="Web-{0C0CA356-BCF6-439E-AC48-E4737EE23EF3}" dt="2022-04-25T09:48:10.487" v="475" actId="1076"/>
        <pc:sldMkLst>
          <pc:docMk/>
          <pc:sldMk cId="3531373451" sldId="307"/>
        </pc:sldMkLst>
        <pc:spChg chg="mod">
          <ac:chgData name="Song, Jane" userId="S::jxs210024@utdallas.edu::186b91da-92d2-4e48-9324-563c4f1240ff" providerId="AD" clId="Web-{0C0CA356-BCF6-439E-AC48-E4737EE23EF3}" dt="2022-04-25T09:46:29.008" v="458" actId="20577"/>
          <ac:spMkLst>
            <pc:docMk/>
            <pc:sldMk cId="3531373451" sldId="307"/>
            <ac:spMk id="981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48:10.487" v="475" actId="1076"/>
          <ac:spMkLst>
            <pc:docMk/>
            <pc:sldMk cId="3531373451" sldId="307"/>
            <ac:spMk id="985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16:04.663" v="169" actId="20577"/>
          <ac:spMkLst>
            <pc:docMk/>
            <pc:sldMk cId="3531373451" sldId="307"/>
            <ac:spMk id="986" creationId="{00000000-0000-0000-0000-000000000000}"/>
          </ac:spMkLst>
        </pc:spChg>
        <pc:spChg chg="mod">
          <ac:chgData name="Song, Jane" userId="S::jxs210024@utdallas.edu::186b91da-92d2-4e48-9324-563c4f1240ff" providerId="AD" clId="Web-{0C0CA356-BCF6-439E-AC48-E4737EE23EF3}" dt="2022-04-25T09:46:22.774" v="454" actId="20577"/>
          <ac:spMkLst>
            <pc:docMk/>
            <pc:sldMk cId="3531373451" sldId="307"/>
            <ac:spMk id="987" creationId="{00000000-0000-0000-0000-000000000000}"/>
          </ac:spMkLst>
        </pc:spChg>
      </pc:sldChg>
      <pc:sldChg chg="add">
        <pc:chgData name="Song, Jane" userId="S::jxs210024@utdallas.edu::186b91da-92d2-4e48-9324-563c4f1240ff" providerId="AD" clId="Web-{0C0CA356-BCF6-439E-AC48-E4737EE23EF3}" dt="2022-04-25T09:11:20.555" v="80"/>
        <pc:sldMkLst>
          <pc:docMk/>
          <pc:sldMk cId="2737595965" sldId="308"/>
        </pc:sldMkLst>
      </pc:sldChg>
      <pc:sldChg chg="delSp modSp new del">
        <pc:chgData name="Song, Jane" userId="S::jxs210024@utdallas.edu::186b91da-92d2-4e48-9324-563c4f1240ff" providerId="AD" clId="Web-{0C0CA356-BCF6-439E-AC48-E4737EE23EF3}" dt="2022-04-25T09:12:08.791" v="94"/>
        <pc:sldMkLst>
          <pc:docMk/>
          <pc:sldMk cId="1024916577" sldId="309"/>
        </pc:sldMkLst>
        <pc:spChg chg="mod">
          <ac:chgData name="Song, Jane" userId="S::jxs210024@utdallas.edu::186b91da-92d2-4e48-9324-563c4f1240ff" providerId="AD" clId="Web-{0C0CA356-BCF6-439E-AC48-E4737EE23EF3}" dt="2022-04-25T09:12:06.620" v="93" actId="1076"/>
          <ac:spMkLst>
            <pc:docMk/>
            <pc:sldMk cId="1024916577" sldId="309"/>
            <ac:spMk id="2" creationId="{4D49579B-E7C6-6236-A40A-525EA0669933}"/>
          </ac:spMkLst>
        </pc:spChg>
        <pc:spChg chg="mod">
          <ac:chgData name="Song, Jane" userId="S::jxs210024@utdallas.edu::186b91da-92d2-4e48-9324-563c4f1240ff" providerId="AD" clId="Web-{0C0CA356-BCF6-439E-AC48-E4737EE23EF3}" dt="2022-04-25T09:11:36.790" v="83" actId="20577"/>
          <ac:spMkLst>
            <pc:docMk/>
            <pc:sldMk cId="1024916577" sldId="309"/>
            <ac:spMk id="3" creationId="{38726C46-9C36-950C-EBC9-DCA6C1171D12}"/>
          </ac:spMkLst>
        </pc:spChg>
        <pc:spChg chg="del">
          <ac:chgData name="Song, Jane" userId="S::jxs210024@utdallas.edu::186b91da-92d2-4e48-9324-563c4f1240ff" providerId="AD" clId="Web-{0C0CA356-BCF6-439E-AC48-E4737EE23EF3}" dt="2022-04-25T09:12:04.526" v="92"/>
          <ac:spMkLst>
            <pc:docMk/>
            <pc:sldMk cId="1024916577" sldId="309"/>
            <ac:spMk id="4" creationId="{90901092-5A2D-4450-FF8F-9A30CFA02B6C}"/>
          </ac:spMkLst>
        </pc:spChg>
      </pc:sldChg>
      <pc:sldChg chg="add">
        <pc:chgData name="Song, Jane" userId="S::jxs210024@utdallas.edu::186b91da-92d2-4e48-9324-563c4f1240ff" providerId="AD" clId="Web-{0C0CA356-BCF6-439E-AC48-E4737EE23EF3}" dt="2022-04-25T09:12:11.745" v="95"/>
        <pc:sldMkLst>
          <pc:docMk/>
          <pc:sldMk cId="2643978883" sldId="309"/>
        </pc:sldMkLst>
      </pc:sldChg>
      <pc:sldChg chg="new del">
        <pc:chgData name="Song, Jane" userId="S::jxs210024@utdallas.edu::186b91da-92d2-4e48-9324-563c4f1240ff" providerId="AD" clId="Web-{0C0CA356-BCF6-439E-AC48-E4737EE23EF3}" dt="2022-04-25T09:12:20.948" v="97"/>
        <pc:sldMkLst>
          <pc:docMk/>
          <pc:sldMk cId="874195740" sldId="311"/>
        </pc:sldMkLst>
      </pc:sldChg>
      <pc:sldChg chg="modSp new">
        <pc:chgData name="Song, Jane" userId="S::jxs210024@utdallas.edu::186b91da-92d2-4e48-9324-563c4f1240ff" providerId="AD" clId="Web-{0C0CA356-BCF6-439E-AC48-E4737EE23EF3}" dt="2022-04-25T09:12:55.059" v="111" actId="1076"/>
        <pc:sldMkLst>
          <pc:docMk/>
          <pc:sldMk cId="3767505489" sldId="311"/>
        </pc:sldMkLst>
        <pc:spChg chg="mod">
          <ac:chgData name="Song, Jane" userId="S::jxs210024@utdallas.edu::186b91da-92d2-4e48-9324-563c4f1240ff" providerId="AD" clId="Web-{0C0CA356-BCF6-439E-AC48-E4737EE23EF3}" dt="2022-04-25T09:12:55.059" v="111" actId="1076"/>
          <ac:spMkLst>
            <pc:docMk/>
            <pc:sldMk cId="3767505489" sldId="311"/>
            <ac:spMk id="2" creationId="{F8E0CE5A-887D-67E0-5120-872EF1E43235}"/>
          </ac:spMkLst>
        </pc:spChg>
        <pc:spChg chg="mod">
          <ac:chgData name="Song, Jane" userId="S::jxs210024@utdallas.edu::186b91da-92d2-4e48-9324-563c4f1240ff" providerId="AD" clId="Web-{0C0CA356-BCF6-439E-AC48-E4737EE23EF3}" dt="2022-04-25T09:12:28.245" v="101" actId="20577"/>
          <ac:spMkLst>
            <pc:docMk/>
            <pc:sldMk cId="3767505489" sldId="311"/>
            <ac:spMk id="3" creationId="{8CBCC76B-64DF-6E34-DA45-D261FF3B65D8}"/>
          </ac:spMkLst>
        </pc:spChg>
      </pc:sldChg>
      <pc:sldChg chg="delSp modSp new">
        <pc:chgData name="Song, Jane" userId="S::jxs210024@utdallas.edu::186b91da-92d2-4e48-9324-563c4f1240ff" providerId="AD" clId="Web-{0C0CA356-BCF6-439E-AC48-E4737EE23EF3}" dt="2022-04-25T09:40:17.683" v="425" actId="20577"/>
        <pc:sldMkLst>
          <pc:docMk/>
          <pc:sldMk cId="1304025035" sldId="313"/>
        </pc:sldMkLst>
        <pc:spChg chg="mod">
          <ac:chgData name="Song, Jane" userId="S::jxs210024@utdallas.edu::186b91da-92d2-4e48-9324-563c4f1240ff" providerId="AD" clId="Web-{0C0CA356-BCF6-439E-AC48-E4737EE23EF3}" dt="2022-04-25T09:31:53.227" v="338" actId="1076"/>
          <ac:spMkLst>
            <pc:docMk/>
            <pc:sldMk cId="1304025035" sldId="313"/>
            <ac:spMk id="2" creationId="{A9F1A563-FC49-7748-0D7A-00EE7FB6B6B9}"/>
          </ac:spMkLst>
        </pc:spChg>
        <pc:spChg chg="mod">
          <ac:chgData name="Song, Jane" userId="S::jxs210024@utdallas.edu::186b91da-92d2-4e48-9324-563c4f1240ff" providerId="AD" clId="Web-{0C0CA356-BCF6-439E-AC48-E4737EE23EF3}" dt="2022-04-25T09:31:53.243" v="339" actId="1076"/>
          <ac:spMkLst>
            <pc:docMk/>
            <pc:sldMk cId="1304025035" sldId="313"/>
            <ac:spMk id="3" creationId="{2B018800-8BFA-F841-52C1-2EA2B2CD03F4}"/>
          </ac:spMkLst>
        </pc:spChg>
        <pc:spChg chg="mod">
          <ac:chgData name="Song, Jane" userId="S::jxs210024@utdallas.edu::186b91da-92d2-4e48-9324-563c4f1240ff" providerId="AD" clId="Web-{0C0CA356-BCF6-439E-AC48-E4737EE23EF3}" dt="2022-04-25T09:32:52.120" v="358" actId="1076"/>
          <ac:spMkLst>
            <pc:docMk/>
            <pc:sldMk cId="1304025035" sldId="313"/>
            <ac:spMk id="4" creationId="{39EA81D7-C099-602B-85E4-BE676E44BAE6}"/>
          </ac:spMkLst>
        </pc:spChg>
        <pc:spChg chg="mod">
          <ac:chgData name="Song, Jane" userId="S::jxs210024@utdallas.edu::186b91da-92d2-4e48-9324-563c4f1240ff" providerId="AD" clId="Web-{0C0CA356-BCF6-439E-AC48-E4737EE23EF3}" dt="2022-04-25T09:32:04.696" v="341" actId="1076"/>
          <ac:spMkLst>
            <pc:docMk/>
            <pc:sldMk cId="1304025035" sldId="313"/>
            <ac:spMk id="5" creationId="{DBFBD593-B521-6834-B593-0478A35AD33C}"/>
          </ac:spMkLst>
        </pc:spChg>
        <pc:spChg chg="del mod">
          <ac:chgData name="Song, Jane" userId="S::jxs210024@utdallas.edu::186b91da-92d2-4e48-9324-563c4f1240ff" providerId="AD" clId="Web-{0C0CA356-BCF6-439E-AC48-E4737EE23EF3}" dt="2022-04-25T09:31:34.617" v="333"/>
          <ac:spMkLst>
            <pc:docMk/>
            <pc:sldMk cId="1304025035" sldId="313"/>
            <ac:spMk id="6" creationId="{81100EA1-E810-9342-67F2-9D9BE09BD3B6}"/>
          </ac:spMkLst>
        </pc:spChg>
        <pc:spChg chg="del mod">
          <ac:chgData name="Song, Jane" userId="S::jxs210024@utdallas.edu::186b91da-92d2-4e48-9324-563c4f1240ff" providerId="AD" clId="Web-{0C0CA356-BCF6-439E-AC48-E4737EE23EF3}" dt="2022-04-25T09:31:30.852" v="332"/>
          <ac:spMkLst>
            <pc:docMk/>
            <pc:sldMk cId="1304025035" sldId="313"/>
            <ac:spMk id="7" creationId="{22BD327F-9F0D-16CA-2A54-9080D9F32F32}"/>
          </ac:spMkLst>
        </pc:spChg>
        <pc:spChg chg="mod">
          <ac:chgData name="Song, Jane" userId="S::jxs210024@utdallas.edu::186b91da-92d2-4e48-9324-563c4f1240ff" providerId="AD" clId="Web-{0C0CA356-BCF6-439E-AC48-E4737EE23EF3}" dt="2022-04-25T09:40:17.683" v="425" actId="20577"/>
          <ac:spMkLst>
            <pc:docMk/>
            <pc:sldMk cId="1304025035" sldId="313"/>
            <ac:spMk id="8" creationId="{C0D10815-631F-E3E2-0BB7-68F646295516}"/>
          </ac:spMkLst>
        </pc:spChg>
      </pc:sldChg>
      <pc:sldChg chg="addSp delSp modSp add replId">
        <pc:chgData name="Song, Jane" userId="S::jxs210024@utdallas.edu::186b91da-92d2-4e48-9324-563c4f1240ff" providerId="AD" clId="Web-{0C0CA356-BCF6-439E-AC48-E4737EE23EF3}" dt="2022-04-25T09:40:24.073" v="426" actId="20577"/>
        <pc:sldMkLst>
          <pc:docMk/>
          <pc:sldMk cId="1775626074" sldId="314"/>
        </pc:sldMkLst>
        <pc:spChg chg="del mod">
          <ac:chgData name="Song, Jane" userId="S::jxs210024@utdallas.edu::186b91da-92d2-4e48-9324-563c4f1240ff" providerId="AD" clId="Web-{0C0CA356-BCF6-439E-AC48-E4737EE23EF3}" dt="2022-04-25T09:36:26.737" v="377"/>
          <ac:spMkLst>
            <pc:docMk/>
            <pc:sldMk cId="1775626074" sldId="314"/>
            <ac:spMk id="2" creationId="{A9F1A563-FC49-7748-0D7A-00EE7FB6B6B9}"/>
          </ac:spMkLst>
        </pc:spChg>
        <pc:spChg chg="mod">
          <ac:chgData name="Song, Jane" userId="S::jxs210024@utdallas.edu::186b91da-92d2-4e48-9324-563c4f1240ff" providerId="AD" clId="Web-{0C0CA356-BCF6-439E-AC48-E4737EE23EF3}" dt="2022-04-25T09:38:33.757" v="399" actId="1076"/>
          <ac:spMkLst>
            <pc:docMk/>
            <pc:sldMk cId="1775626074" sldId="314"/>
            <ac:spMk id="3" creationId="{2B018800-8BFA-F841-52C1-2EA2B2CD03F4}"/>
          </ac:spMkLst>
        </pc:spChg>
        <pc:spChg chg="del">
          <ac:chgData name="Song, Jane" userId="S::jxs210024@utdallas.edu::186b91da-92d2-4e48-9324-563c4f1240ff" providerId="AD" clId="Web-{0C0CA356-BCF6-439E-AC48-E4737EE23EF3}" dt="2022-04-25T09:35:22.485" v="371"/>
          <ac:spMkLst>
            <pc:docMk/>
            <pc:sldMk cId="1775626074" sldId="314"/>
            <ac:spMk id="4" creationId="{39EA81D7-C099-602B-85E4-BE676E44BAE6}"/>
          </ac:spMkLst>
        </pc:spChg>
        <pc:spChg chg="del">
          <ac:chgData name="Song, Jane" userId="S::jxs210024@utdallas.edu::186b91da-92d2-4e48-9324-563c4f1240ff" providerId="AD" clId="Web-{0C0CA356-BCF6-439E-AC48-E4737EE23EF3}" dt="2022-04-25T09:35:22.297" v="370"/>
          <ac:spMkLst>
            <pc:docMk/>
            <pc:sldMk cId="1775626074" sldId="314"/>
            <ac:spMk id="5" creationId="{DBFBD593-B521-6834-B593-0478A35AD33C}"/>
          </ac:spMkLst>
        </pc:spChg>
        <pc:spChg chg="add del mod">
          <ac:chgData name="Song, Jane" userId="S::jxs210024@utdallas.edu::186b91da-92d2-4e48-9324-563c4f1240ff" providerId="AD" clId="Web-{0C0CA356-BCF6-439E-AC48-E4737EE23EF3}" dt="2022-04-25T09:35:32.345" v="374"/>
          <ac:spMkLst>
            <pc:docMk/>
            <pc:sldMk cId="1775626074" sldId="314"/>
            <ac:spMk id="7" creationId="{2460BB03-0CA7-7B23-ACFC-F3D1DE277553}"/>
          </ac:spMkLst>
        </pc:spChg>
        <pc:spChg chg="mod">
          <ac:chgData name="Song, Jane" userId="S::jxs210024@utdallas.edu::186b91da-92d2-4e48-9324-563c4f1240ff" providerId="AD" clId="Web-{0C0CA356-BCF6-439E-AC48-E4737EE23EF3}" dt="2022-04-25T09:40:24.073" v="426" actId="20577"/>
          <ac:spMkLst>
            <pc:docMk/>
            <pc:sldMk cId="1775626074" sldId="314"/>
            <ac:spMk id="8" creationId="{C0D10815-631F-E3E2-0BB7-68F646295516}"/>
          </ac:spMkLst>
        </pc:spChg>
        <pc:spChg chg="add del mod">
          <ac:chgData name="Song, Jane" userId="S::jxs210024@utdallas.edu::186b91da-92d2-4e48-9324-563c4f1240ff" providerId="AD" clId="Web-{0C0CA356-BCF6-439E-AC48-E4737EE23EF3}" dt="2022-04-25T09:35:32.345" v="373"/>
          <ac:spMkLst>
            <pc:docMk/>
            <pc:sldMk cId="1775626074" sldId="314"/>
            <ac:spMk id="10" creationId="{C8F08629-EF5C-FA64-7257-A0A0F1013B13}"/>
          </ac:spMkLst>
        </pc:spChg>
        <pc:spChg chg="add del mod">
          <ac:chgData name="Song, Jane" userId="S::jxs210024@utdallas.edu::186b91da-92d2-4e48-9324-563c4f1240ff" providerId="AD" clId="Web-{0C0CA356-BCF6-439E-AC48-E4737EE23EF3}" dt="2022-04-25T09:39:15.305" v="406"/>
          <ac:spMkLst>
            <pc:docMk/>
            <pc:sldMk cId="1775626074" sldId="314"/>
            <ac:spMk id="13" creationId="{0B04E1A4-EABD-AD4D-61D3-4CE1256B80DC}"/>
          </ac:spMkLst>
        </pc:spChg>
        <pc:picChg chg="add mod">
          <ac:chgData name="Song, Jane" userId="S::jxs210024@utdallas.edu::186b91da-92d2-4e48-9324-563c4f1240ff" providerId="AD" clId="Web-{0C0CA356-BCF6-439E-AC48-E4737EE23EF3}" dt="2022-04-25T09:38:38.742" v="400" actId="14100"/>
          <ac:picMkLst>
            <pc:docMk/>
            <pc:sldMk cId="1775626074" sldId="314"/>
            <ac:picMk id="11" creationId="{241A63FE-93CA-9CB7-7CC9-71FB39623234}"/>
          </ac:picMkLst>
        </pc:picChg>
        <pc:picChg chg="add mod">
          <ac:chgData name="Song, Jane" userId="S::jxs210024@utdallas.edu::186b91da-92d2-4e48-9324-563c4f1240ff" providerId="AD" clId="Web-{0C0CA356-BCF6-439E-AC48-E4737EE23EF3}" dt="2022-04-25T09:38:28.741" v="398" actId="1076"/>
          <ac:picMkLst>
            <pc:docMk/>
            <pc:sldMk cId="1775626074" sldId="314"/>
            <ac:picMk id="14" creationId="{4AC5FF57-2AFD-E037-C627-CBA340F7D98B}"/>
          </ac:picMkLst>
        </pc:picChg>
        <pc:picChg chg="add mod">
          <ac:chgData name="Song, Jane" userId="S::jxs210024@utdallas.edu::186b91da-92d2-4e48-9324-563c4f1240ff" providerId="AD" clId="Web-{0C0CA356-BCF6-439E-AC48-E4737EE23EF3}" dt="2022-04-25T09:38:28.694" v="397" actId="1076"/>
          <ac:picMkLst>
            <pc:docMk/>
            <pc:sldMk cId="1775626074" sldId="314"/>
            <ac:picMk id="15" creationId="{671A14E9-E693-290B-D37E-AA03FE41B31F}"/>
          </ac:picMkLst>
        </pc:picChg>
        <pc:picChg chg="add mod">
          <ac:chgData name="Song, Jane" userId="S::jxs210024@utdallas.edu::186b91da-92d2-4e48-9324-563c4f1240ff" providerId="AD" clId="Web-{0C0CA356-BCF6-439E-AC48-E4737EE23EF3}" dt="2022-04-25T09:38:28.663" v="396" actId="1076"/>
          <ac:picMkLst>
            <pc:docMk/>
            <pc:sldMk cId="1775626074" sldId="314"/>
            <ac:picMk id="16" creationId="{E3BB35CA-8EBD-23A1-704B-7E034703D7C2}"/>
          </ac:picMkLst>
        </pc:picChg>
      </pc:sldChg>
      <pc:sldChg chg="addSp modSp new del">
        <pc:chgData name="Song, Jane" userId="S::jxs210024@utdallas.edu::186b91da-92d2-4e48-9324-563c4f1240ff" providerId="AD" clId="Web-{0C0CA356-BCF6-439E-AC48-E4737EE23EF3}" dt="2022-04-25T09:44:33.832" v="446"/>
        <pc:sldMkLst>
          <pc:docMk/>
          <pc:sldMk cId="1846479967" sldId="315"/>
        </pc:sldMkLst>
        <pc:spChg chg="mod">
          <ac:chgData name="Song, Jane" userId="S::jxs210024@utdallas.edu::186b91da-92d2-4e48-9324-563c4f1240ff" providerId="AD" clId="Web-{0C0CA356-BCF6-439E-AC48-E4737EE23EF3}" dt="2022-04-25T09:44:27.207" v="444" actId="20577"/>
          <ac:spMkLst>
            <pc:docMk/>
            <pc:sldMk cId="1846479967" sldId="315"/>
            <ac:spMk id="2" creationId="{10948DBA-AF58-0503-CF3A-07531DE063C7}"/>
          </ac:spMkLst>
        </pc:spChg>
        <pc:picChg chg="add mod">
          <ac:chgData name="Song, Jane" userId="S::jxs210024@utdallas.edu::186b91da-92d2-4e48-9324-563c4f1240ff" providerId="AD" clId="Web-{0C0CA356-BCF6-439E-AC48-E4737EE23EF3}" dt="2022-04-25T09:44:31.676" v="445" actId="1076"/>
          <ac:picMkLst>
            <pc:docMk/>
            <pc:sldMk cId="1846479967" sldId="315"/>
            <ac:picMk id="3" creationId="{216F2A9E-2355-B26B-EB4B-FA942A2AB1B2}"/>
          </ac:picMkLst>
        </pc:picChg>
      </pc:sldChg>
      <pc:sldChg chg="add">
        <pc:chgData name="Song, Jane" userId="S::jxs210024@utdallas.edu::186b91da-92d2-4e48-9324-563c4f1240ff" providerId="AD" clId="Web-{0C0CA356-BCF6-439E-AC48-E4737EE23EF3}" dt="2022-04-25T09:44:36.411" v="447"/>
        <pc:sldMkLst>
          <pc:docMk/>
          <pc:sldMk cId="3037602100" sldId="315"/>
        </pc:sldMkLst>
      </pc:sldChg>
      <pc:sldChg chg="addSp delSp modSp add replId">
        <pc:chgData name="Song, Jane" userId="S::jxs210024@utdallas.edu::186b91da-92d2-4e48-9324-563c4f1240ff" providerId="AD" clId="Web-{0C0CA356-BCF6-439E-AC48-E4737EE23EF3}" dt="2022-04-25T09:59:30.355" v="804"/>
        <pc:sldMkLst>
          <pc:docMk/>
          <pc:sldMk cId="1035507458" sldId="316"/>
        </pc:sldMkLst>
        <pc:spChg chg="mod">
          <ac:chgData name="Song, Jane" userId="S::jxs210024@utdallas.edu::186b91da-92d2-4e48-9324-563c4f1240ff" providerId="AD" clId="Web-{0C0CA356-BCF6-439E-AC48-E4737EE23EF3}" dt="2022-04-25T09:53:22.857" v="680" actId="1076"/>
          <ac:spMkLst>
            <pc:docMk/>
            <pc:sldMk cId="1035507458" sldId="316"/>
            <ac:spMk id="69" creationId="{1F9AEAB0-3E02-2EDB-BB73-1063C94E3816}"/>
          </ac:spMkLst>
        </pc:spChg>
        <pc:spChg chg="mod">
          <ac:chgData name="Song, Jane" userId="S::jxs210024@utdallas.edu::186b91da-92d2-4e48-9324-563c4f1240ff" providerId="AD" clId="Web-{0C0CA356-BCF6-439E-AC48-E4737EE23EF3}" dt="2022-04-25T09:50:30.679" v="565" actId="1076"/>
          <ac:spMkLst>
            <pc:docMk/>
            <pc:sldMk cId="1035507458" sldId="316"/>
            <ac:spMk id="992" creationId="{00000000-0000-0000-0000-000000000000}"/>
          </ac:spMkLst>
        </pc:spChg>
        <pc:grpChg chg="add mod">
          <ac:chgData name="Song, Jane" userId="S::jxs210024@utdallas.edu::186b91da-92d2-4e48-9324-563c4f1240ff" providerId="AD" clId="Web-{0C0CA356-BCF6-439E-AC48-E4737EE23EF3}" dt="2022-04-25T09:53:13.185" v="677" actId="1076"/>
          <ac:grpSpMkLst>
            <pc:docMk/>
            <pc:sldMk cId="1035507458" sldId="316"/>
            <ac:grpSpMk id="64" creationId="{3246E5DF-9E69-8650-A35C-E3E3FBD1B772}"/>
          </ac:grpSpMkLst>
        </pc:grpChg>
        <pc:grpChg chg="add del">
          <ac:chgData name="Song, Jane" userId="S::jxs210024@utdallas.edu::186b91da-92d2-4e48-9324-563c4f1240ff" providerId="AD" clId="Web-{0C0CA356-BCF6-439E-AC48-E4737EE23EF3}" dt="2022-04-25T09:53:24.373" v="681"/>
          <ac:grpSpMkLst>
            <pc:docMk/>
            <pc:sldMk cId="1035507458" sldId="316"/>
            <ac:grpSpMk id="67" creationId="{96125540-4159-16D0-5A00-A92550DC179E}"/>
          </ac:grpSpMkLst>
        </pc:grpChg>
        <pc:grpChg chg="add mod">
          <ac:chgData name="Song, Jane" userId="S::jxs210024@utdallas.edu::186b91da-92d2-4e48-9324-563c4f1240ff" providerId="AD" clId="Web-{0C0CA356-BCF6-439E-AC48-E4737EE23EF3}" dt="2022-04-25T09:54:11.531" v="686" actId="1076"/>
          <ac:grpSpMkLst>
            <pc:docMk/>
            <pc:sldMk cId="1035507458" sldId="316"/>
            <ac:grpSpMk id="70" creationId="{CBCED937-C850-C937-8C01-D1B5302772E7}"/>
          </ac:grpSpMkLst>
        </pc:grpChg>
        <pc:grpChg chg="add mod">
          <ac:chgData name="Song, Jane" userId="S::jxs210024@utdallas.edu::186b91da-92d2-4e48-9324-563c4f1240ff" providerId="AD" clId="Web-{0C0CA356-BCF6-439E-AC48-E4737EE23EF3}" dt="2022-04-25T09:54:25.312" v="689" actId="1076"/>
          <ac:grpSpMkLst>
            <pc:docMk/>
            <pc:sldMk cId="1035507458" sldId="316"/>
            <ac:grpSpMk id="73" creationId="{30D836F8-36E9-58A5-2AF5-1F64C5F4FDC0}"/>
          </ac:grpSpMkLst>
        </pc:grpChg>
        <pc:grpChg chg="add mod">
          <ac:chgData name="Song, Jane" userId="S::jxs210024@utdallas.edu::186b91da-92d2-4e48-9324-563c4f1240ff" providerId="AD" clId="Web-{0C0CA356-BCF6-439E-AC48-E4737EE23EF3}" dt="2022-04-25T09:54:40.922" v="691" actId="1076"/>
          <ac:grpSpMkLst>
            <pc:docMk/>
            <pc:sldMk cId="1035507458" sldId="316"/>
            <ac:grpSpMk id="76" creationId="{C47F346C-2B11-86B1-6207-CC79295AA310}"/>
          </ac:grpSpMkLst>
        </pc:grpChg>
        <pc:grpChg chg="add mod">
          <ac:chgData name="Song, Jane" userId="S::jxs210024@utdallas.edu::186b91da-92d2-4e48-9324-563c4f1240ff" providerId="AD" clId="Web-{0C0CA356-BCF6-439E-AC48-E4737EE23EF3}" dt="2022-04-25T09:54:45.126" v="693" actId="1076"/>
          <ac:grpSpMkLst>
            <pc:docMk/>
            <pc:sldMk cId="1035507458" sldId="316"/>
            <ac:grpSpMk id="79" creationId="{4C2BFEAD-D14D-BDB5-0D2F-9372130BB88C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9"/>
          <ac:grpSpMkLst>
            <pc:docMk/>
            <pc:sldMk cId="1035507458" sldId="316"/>
            <ac:grpSpMk id="994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8"/>
          <ac:grpSpMkLst>
            <pc:docMk/>
            <pc:sldMk cId="1035507458" sldId="316"/>
            <ac:grpSpMk id="997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7"/>
          <ac:grpSpMkLst>
            <pc:docMk/>
            <pc:sldMk cId="1035507458" sldId="316"/>
            <ac:grpSpMk id="1000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6"/>
          <ac:grpSpMkLst>
            <pc:docMk/>
            <pc:sldMk cId="1035507458" sldId="316"/>
            <ac:grpSpMk id="1003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5"/>
          <ac:grpSpMkLst>
            <pc:docMk/>
            <pc:sldMk cId="1035507458" sldId="316"/>
            <ac:grpSpMk id="1006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4"/>
          <ac:grpSpMkLst>
            <pc:docMk/>
            <pc:sldMk cId="1035507458" sldId="316"/>
            <ac:grpSpMk id="1009" creationId="{00000000-0000-0000-0000-000000000000}"/>
          </ac:grpSpMkLst>
        </pc:grpChg>
        <pc:grpChg chg="mod">
          <ac:chgData name="Song, Jane" userId="S::jxs210024@utdallas.edu::186b91da-92d2-4e48-9324-563c4f1240ff" providerId="AD" clId="Web-{0C0CA356-BCF6-439E-AC48-E4737EE23EF3}" dt="2022-04-25T09:53:32.561" v="682" actId="1076"/>
          <ac:grpSpMkLst>
            <pc:docMk/>
            <pc:sldMk cId="1035507458" sldId="316"/>
            <ac:grpSpMk id="1012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3"/>
          <ac:grpSpMkLst>
            <pc:docMk/>
            <pc:sldMk cId="1035507458" sldId="316"/>
            <ac:grpSpMk id="1015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2"/>
          <ac:grpSpMkLst>
            <pc:docMk/>
            <pc:sldMk cId="1035507458" sldId="316"/>
            <ac:grpSpMk id="1018" creationId="{00000000-0000-0000-0000-000000000000}"/>
          </ac:grpSpMkLst>
        </pc:grpChg>
        <pc:grpChg chg="mod">
          <ac:chgData name="Song, Jane" userId="S::jxs210024@utdallas.edu::186b91da-92d2-4e48-9324-563c4f1240ff" providerId="AD" clId="Web-{0C0CA356-BCF6-439E-AC48-E4737EE23EF3}" dt="2022-04-25T09:54:15.437" v="687" actId="1076"/>
          <ac:grpSpMkLst>
            <pc:docMk/>
            <pc:sldMk cId="1035507458" sldId="316"/>
            <ac:grpSpMk id="1021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1"/>
          <ac:grpSpMkLst>
            <pc:docMk/>
            <pc:sldMk cId="1035507458" sldId="316"/>
            <ac:grpSpMk id="1024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50"/>
          <ac:grpSpMkLst>
            <pc:docMk/>
            <pc:sldMk cId="1035507458" sldId="316"/>
            <ac:grpSpMk id="1027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9"/>
          <ac:grpSpMkLst>
            <pc:docMk/>
            <pc:sldMk cId="1035507458" sldId="316"/>
            <ac:grpSpMk id="1030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8"/>
          <ac:grpSpMkLst>
            <pc:docMk/>
            <pc:sldMk cId="1035507458" sldId="316"/>
            <ac:grpSpMk id="1033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7"/>
          <ac:grpSpMkLst>
            <pc:docMk/>
            <pc:sldMk cId="1035507458" sldId="316"/>
            <ac:grpSpMk id="1036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6"/>
          <ac:grpSpMkLst>
            <pc:docMk/>
            <pc:sldMk cId="1035507458" sldId="316"/>
            <ac:grpSpMk id="1039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5"/>
          <ac:grpSpMkLst>
            <pc:docMk/>
            <pc:sldMk cId="1035507458" sldId="316"/>
            <ac:grpSpMk id="1042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4"/>
          <ac:grpSpMkLst>
            <pc:docMk/>
            <pc:sldMk cId="1035507458" sldId="316"/>
            <ac:grpSpMk id="1045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3"/>
          <ac:grpSpMkLst>
            <pc:docMk/>
            <pc:sldMk cId="1035507458" sldId="316"/>
            <ac:grpSpMk id="1048" creationId="{00000000-0000-0000-0000-000000000000}"/>
          </ac:grpSpMkLst>
        </pc:grpChg>
        <pc:grpChg chg="del">
          <ac:chgData name="Song, Jane" userId="S::jxs210024@utdallas.edu::186b91da-92d2-4e48-9324-563c4f1240ff" providerId="AD" clId="Web-{0C0CA356-BCF6-439E-AC48-E4737EE23EF3}" dt="2022-04-25T09:50:07.460" v="542"/>
          <ac:grpSpMkLst>
            <pc:docMk/>
            <pc:sldMk cId="1035507458" sldId="316"/>
            <ac:grpSpMk id="1051" creationId="{00000000-0000-0000-0000-000000000000}"/>
          </ac:grpSpMkLst>
        </pc:grpChg>
        <pc:graphicFrameChg chg="add del mod modGraphic">
          <ac:chgData name="Song, Jane" userId="S::jxs210024@utdallas.edu::186b91da-92d2-4e48-9324-563c4f1240ff" providerId="AD" clId="Web-{0C0CA356-BCF6-439E-AC48-E4737EE23EF3}" dt="2022-04-25T09:59:30.355" v="804"/>
          <ac:graphicFrameMkLst>
            <pc:docMk/>
            <pc:sldMk cId="1035507458" sldId="316"/>
            <ac:graphicFrameMk id="993" creationId="{00000000-0000-0000-0000-000000000000}"/>
          </ac:graphicFrameMkLst>
        </pc:graphicFrameChg>
      </pc:sldChg>
    </pc:docChg>
  </pc:docChgLst>
  <pc:docChgLst>
    <pc:chgData name="Song, Jane" userId="S::jxs210024@utdallas.edu::186b91da-92d2-4e48-9324-563c4f1240ff" providerId="AD" clId="Web-{9BC3E96D-69E7-442F-97F0-01622C51B7F4}"/>
    <pc:docChg chg="delSld modSld">
      <pc:chgData name="Song, Jane" userId="S::jxs210024@utdallas.edu::186b91da-92d2-4e48-9324-563c4f1240ff" providerId="AD" clId="Web-{9BC3E96D-69E7-442F-97F0-01622C51B7F4}" dt="2022-05-07T22:53:49.302" v="6"/>
      <pc:docMkLst>
        <pc:docMk/>
      </pc:docMkLst>
      <pc:sldChg chg="del">
        <pc:chgData name="Song, Jane" userId="S::jxs210024@utdallas.edu::186b91da-92d2-4e48-9324-563c4f1240ff" providerId="AD" clId="Web-{9BC3E96D-69E7-442F-97F0-01622C51B7F4}" dt="2022-05-07T22:47:24.134" v="0"/>
        <pc:sldMkLst>
          <pc:docMk/>
          <pc:sldMk cId="4160812103" sldId="306"/>
        </pc:sldMkLst>
      </pc:sldChg>
      <pc:sldChg chg="addSp delSp modSp">
        <pc:chgData name="Song, Jane" userId="S::jxs210024@utdallas.edu::186b91da-92d2-4e48-9324-563c4f1240ff" providerId="AD" clId="Web-{9BC3E96D-69E7-442F-97F0-01622C51B7F4}" dt="2022-05-07T22:53:49.302" v="6"/>
        <pc:sldMkLst>
          <pc:docMk/>
          <pc:sldMk cId="3767505489" sldId="311"/>
        </pc:sldMkLst>
        <pc:spChg chg="mod">
          <ac:chgData name="Song, Jane" userId="S::jxs210024@utdallas.edu::186b91da-92d2-4e48-9324-563c4f1240ff" providerId="AD" clId="Web-{9BC3E96D-69E7-442F-97F0-01622C51B7F4}" dt="2022-05-07T22:48:41.527" v="3" actId="20577"/>
          <ac:spMkLst>
            <pc:docMk/>
            <pc:sldMk cId="3767505489" sldId="311"/>
            <ac:spMk id="4" creationId="{689E466E-FAE5-8941-010A-64A6B4DAB674}"/>
          </ac:spMkLst>
        </pc:spChg>
        <pc:spChg chg="add del mod">
          <ac:chgData name="Song, Jane" userId="S::jxs210024@utdallas.edu::186b91da-92d2-4e48-9324-563c4f1240ff" providerId="AD" clId="Web-{9BC3E96D-69E7-442F-97F0-01622C51B7F4}" dt="2022-05-07T22:53:49.302" v="6"/>
          <ac:spMkLst>
            <pc:docMk/>
            <pc:sldMk cId="3767505489" sldId="311"/>
            <ac:spMk id="5" creationId="{362AF7E8-D6DF-1B54-647C-DA1A61E2D99C}"/>
          </ac:spMkLst>
        </pc:spChg>
      </pc:sldChg>
      <pc:sldChg chg="modSp">
        <pc:chgData name="Song, Jane" userId="S::jxs210024@utdallas.edu::186b91da-92d2-4e48-9324-563c4f1240ff" providerId="AD" clId="Web-{9BC3E96D-69E7-442F-97F0-01622C51B7F4}" dt="2022-05-07T22:47:50.198" v="2" actId="20577"/>
        <pc:sldMkLst>
          <pc:docMk/>
          <pc:sldMk cId="1304025035" sldId="313"/>
        </pc:sldMkLst>
        <pc:spChg chg="mod">
          <ac:chgData name="Song, Jane" userId="S::jxs210024@utdallas.edu::186b91da-92d2-4e48-9324-563c4f1240ff" providerId="AD" clId="Web-{9BC3E96D-69E7-442F-97F0-01622C51B7F4}" dt="2022-05-07T22:47:50.198" v="2" actId="20577"/>
          <ac:spMkLst>
            <pc:docMk/>
            <pc:sldMk cId="1304025035" sldId="313"/>
            <ac:spMk id="2" creationId="{A9F1A563-FC49-7748-0D7A-00EE7FB6B6B9}"/>
          </ac:spMkLst>
        </pc:spChg>
      </pc:sldChg>
    </pc:docChg>
  </pc:docChgLst>
  <pc:docChgLst>
    <pc:chgData name="Liao, Chien-Chun" userId="S::cxl210005@utdallas.edu::db6d25ac-54e4-4abe-8a38-6e312777bae5" providerId="AD" clId="Web-{B45A8523-6807-457E-85DD-4E33DA489DC1}"/>
    <pc:docChg chg="modSld">
      <pc:chgData name="Liao, Chien-Chun" userId="S::cxl210005@utdallas.edu::db6d25ac-54e4-4abe-8a38-6e312777bae5" providerId="AD" clId="Web-{B45A8523-6807-457E-85DD-4E33DA489DC1}" dt="2022-04-25T16:11:23.263" v="75"/>
      <pc:docMkLst>
        <pc:docMk/>
      </pc:docMkLst>
      <pc:sldChg chg="modSp">
        <pc:chgData name="Liao, Chien-Chun" userId="S::cxl210005@utdallas.edu::db6d25ac-54e4-4abe-8a38-6e312777bae5" providerId="AD" clId="Web-{B45A8523-6807-457E-85DD-4E33DA489DC1}" dt="2022-04-25T16:11:23.263" v="75"/>
        <pc:sldMkLst>
          <pc:docMk/>
          <pc:sldMk cId="3903205847" sldId="320"/>
        </pc:sldMkLst>
        <pc:graphicFrameChg chg="mod modGraphic">
          <ac:chgData name="Liao, Chien-Chun" userId="S::cxl210005@utdallas.edu::db6d25ac-54e4-4abe-8a38-6e312777bae5" providerId="AD" clId="Web-{B45A8523-6807-457E-85DD-4E33DA489DC1}" dt="2022-04-25T16:11:23.263" v="75"/>
          <ac:graphicFrameMkLst>
            <pc:docMk/>
            <pc:sldMk cId="3903205847" sldId="320"/>
            <ac:graphicFrameMk id="78" creationId="{32C4B951-689C-0FD2-758D-E1DD52B741E2}"/>
          </ac:graphicFrameMkLst>
        </pc:graphicFrameChg>
      </pc:sldChg>
    </pc:docChg>
  </pc:docChgLst>
  <pc:docChgLst>
    <pc:chgData name="Song, Jane" userId="S::jxs210024@utdallas.edu::186b91da-92d2-4e48-9324-563c4f1240ff" providerId="AD" clId="Web-{2DCFB1EB-187F-4009-92C0-E712BEADB08B}"/>
    <pc:docChg chg="modSld">
      <pc:chgData name="Song, Jane" userId="S::jxs210024@utdallas.edu::186b91da-92d2-4e48-9324-563c4f1240ff" providerId="AD" clId="Web-{2DCFB1EB-187F-4009-92C0-E712BEADB08B}" dt="2022-05-10T04:14:19.108" v="1" actId="20577"/>
      <pc:docMkLst>
        <pc:docMk/>
      </pc:docMkLst>
      <pc:sldChg chg="modSp">
        <pc:chgData name="Song, Jane" userId="S::jxs210024@utdallas.edu::186b91da-92d2-4e48-9324-563c4f1240ff" providerId="AD" clId="Web-{2DCFB1EB-187F-4009-92C0-E712BEADB08B}" dt="2022-05-10T04:14:19.108" v="1" actId="20577"/>
        <pc:sldMkLst>
          <pc:docMk/>
          <pc:sldMk cId="137532752" sldId="318"/>
        </pc:sldMkLst>
        <pc:spChg chg="mod">
          <ac:chgData name="Song, Jane" userId="S::jxs210024@utdallas.edu::186b91da-92d2-4e48-9324-563c4f1240ff" providerId="AD" clId="Web-{2DCFB1EB-187F-4009-92C0-E712BEADB08B}" dt="2022-05-10T04:14:19.108" v="1" actId="20577"/>
          <ac:spMkLst>
            <pc:docMk/>
            <pc:sldMk cId="137532752" sldId="318"/>
            <ac:spMk id="5" creationId="{E4239B05-15C6-41E1-89A4-BF9AD870C78A}"/>
          </ac:spMkLst>
        </pc:spChg>
      </pc:sldChg>
    </pc:docChg>
  </pc:docChgLst>
  <pc:docChgLst>
    <pc:chgData name="Song, Jane" userId="S::jxs210024@utdallas.edu::186b91da-92d2-4e48-9324-563c4f1240ff" providerId="AD" clId="Web-{B2DE3F41-D270-41F7-BCBE-A118CA829876}"/>
    <pc:docChg chg="addSld delSld modSld">
      <pc:chgData name="Song, Jane" userId="S::jxs210024@utdallas.edu::186b91da-92d2-4e48-9324-563c4f1240ff" providerId="AD" clId="Web-{B2DE3F41-D270-41F7-BCBE-A118CA829876}" dt="2022-04-25T11:07:50.596" v="1037" actId="20577"/>
      <pc:docMkLst>
        <pc:docMk/>
      </pc:docMkLst>
      <pc:sldChg chg="addSp delSp modSp">
        <pc:chgData name="Song, Jane" userId="S::jxs210024@utdallas.edu::186b91da-92d2-4e48-9324-563c4f1240ff" providerId="AD" clId="Web-{B2DE3F41-D270-41F7-BCBE-A118CA829876}" dt="2022-04-25T10:20:32.716" v="231"/>
        <pc:sldMkLst>
          <pc:docMk/>
          <pc:sldMk cId="373861639" sldId="305"/>
        </pc:sldMkLst>
        <pc:spChg chg="add del mod">
          <ac:chgData name="Song, Jane" userId="S::jxs210024@utdallas.edu::186b91da-92d2-4e48-9324-563c4f1240ff" providerId="AD" clId="Web-{B2DE3F41-D270-41F7-BCBE-A118CA829876}" dt="2022-04-25T10:20:32.716" v="231"/>
          <ac:spMkLst>
            <pc:docMk/>
            <pc:sldMk cId="373861639" sldId="305"/>
            <ac:spMk id="3" creationId="{570AC9F9-96A9-D5BC-A48A-6EE1BD82AC85}"/>
          </ac:spMkLst>
        </pc:spChg>
      </pc:sldChg>
      <pc:sldChg chg="addSp delSp modSp">
        <pc:chgData name="Song, Jane" userId="S::jxs210024@utdallas.edu::186b91da-92d2-4e48-9324-563c4f1240ff" providerId="AD" clId="Web-{B2DE3F41-D270-41F7-BCBE-A118CA829876}" dt="2022-04-25T10:53:22.024" v="770" actId="1076"/>
        <pc:sldMkLst>
          <pc:docMk/>
          <pc:sldMk cId="3531373451" sldId="307"/>
        </pc:sldMkLst>
        <pc:spChg chg="add del">
          <ac:chgData name="Song, Jane" userId="S::jxs210024@utdallas.edu::186b91da-92d2-4e48-9324-563c4f1240ff" providerId="AD" clId="Web-{B2DE3F41-D270-41F7-BCBE-A118CA829876}" dt="2022-04-25T10:15:06.286" v="152"/>
          <ac:spMkLst>
            <pc:docMk/>
            <pc:sldMk cId="3531373451" sldId="307"/>
            <ac:spMk id="2" creationId="{9AC2DA92-58CB-8499-EC8D-139DCBF618BD}"/>
          </ac:spMkLst>
        </pc:spChg>
        <pc:spChg chg="add mod">
          <ac:chgData name="Song, Jane" userId="S::jxs210024@utdallas.edu::186b91da-92d2-4e48-9324-563c4f1240ff" providerId="AD" clId="Web-{B2DE3F41-D270-41F7-BCBE-A118CA829876}" dt="2022-04-25T10:15:11.583" v="160" actId="20577"/>
          <ac:spMkLst>
            <pc:docMk/>
            <pc:sldMk cId="3531373451" sldId="307"/>
            <ac:spMk id="3" creationId="{900BB55D-02FD-00C2-D2B3-E593053ACB20}"/>
          </ac:spMkLst>
        </pc:spChg>
        <pc:spChg chg="mod">
          <ac:chgData name="Song, Jane" userId="S::jxs210024@utdallas.edu::186b91da-92d2-4e48-9324-563c4f1240ff" providerId="AD" clId="Web-{B2DE3F41-D270-41F7-BCBE-A118CA829876}" dt="2022-04-25T10:53:22.024" v="770" actId="1076"/>
          <ac:spMkLst>
            <pc:docMk/>
            <pc:sldMk cId="3531373451" sldId="307"/>
            <ac:spMk id="981" creationId="{00000000-0000-0000-0000-000000000000}"/>
          </ac:spMkLst>
        </pc:spChg>
        <pc:spChg chg="mod">
          <ac:chgData name="Song, Jane" userId="S::jxs210024@utdallas.edu::186b91da-92d2-4e48-9324-563c4f1240ff" providerId="AD" clId="Web-{B2DE3F41-D270-41F7-BCBE-A118CA829876}" dt="2022-04-25T10:52:29.788" v="762" actId="1076"/>
          <ac:spMkLst>
            <pc:docMk/>
            <pc:sldMk cId="3531373451" sldId="307"/>
            <ac:spMk id="985" creationId="{00000000-0000-0000-0000-000000000000}"/>
          </ac:spMkLst>
        </pc:spChg>
        <pc:spChg chg="mod">
          <ac:chgData name="Song, Jane" userId="S::jxs210024@utdallas.edu::186b91da-92d2-4e48-9324-563c4f1240ff" providerId="AD" clId="Web-{B2DE3F41-D270-41F7-BCBE-A118CA829876}" dt="2022-04-25T10:52:18.976" v="759" actId="20577"/>
          <ac:spMkLst>
            <pc:docMk/>
            <pc:sldMk cId="3531373451" sldId="307"/>
            <ac:spMk id="986" creationId="{00000000-0000-0000-0000-000000000000}"/>
          </ac:spMkLst>
        </pc:spChg>
        <pc:spChg chg="mod">
          <ac:chgData name="Song, Jane" userId="S::jxs210024@utdallas.edu::186b91da-92d2-4e48-9324-563c4f1240ff" providerId="AD" clId="Web-{B2DE3F41-D270-41F7-BCBE-A118CA829876}" dt="2022-04-25T10:53:18.571" v="769" actId="1076"/>
          <ac:spMkLst>
            <pc:docMk/>
            <pc:sldMk cId="3531373451" sldId="307"/>
            <ac:spMk id="987" creationId="{00000000-0000-0000-0000-000000000000}"/>
          </ac:spMkLst>
        </pc:spChg>
        <pc:picChg chg="add del mod">
          <ac:chgData name="Song, Jane" userId="S::jxs210024@utdallas.edu::186b91da-92d2-4e48-9324-563c4f1240ff" providerId="AD" clId="Web-{B2DE3F41-D270-41F7-BCBE-A118CA829876}" dt="2022-04-25T10:53:16.149" v="768"/>
          <ac:picMkLst>
            <pc:docMk/>
            <pc:sldMk cId="3531373451" sldId="307"/>
            <ac:picMk id="4" creationId="{D1B1C8A2-BF44-63ED-1606-87A5592A74CA}"/>
          </ac:picMkLst>
        </pc:picChg>
      </pc:sldChg>
      <pc:sldChg chg="add del">
        <pc:chgData name="Song, Jane" userId="S::jxs210024@utdallas.edu::186b91da-92d2-4e48-9324-563c4f1240ff" providerId="AD" clId="Web-{B2DE3F41-D270-41F7-BCBE-A118CA829876}" dt="2022-04-25T10:49:25.611" v="671"/>
        <pc:sldMkLst>
          <pc:docMk/>
          <pc:sldMk cId="2737595965" sldId="308"/>
        </pc:sldMkLst>
      </pc:sldChg>
      <pc:sldChg chg="modSp">
        <pc:chgData name="Song, Jane" userId="S::jxs210024@utdallas.edu::186b91da-92d2-4e48-9324-563c4f1240ff" providerId="AD" clId="Web-{B2DE3F41-D270-41F7-BCBE-A118CA829876}" dt="2022-04-25T10:57:45.923" v="806"/>
        <pc:sldMkLst>
          <pc:docMk/>
          <pc:sldMk cId="3767505489" sldId="311"/>
        </pc:sldMkLst>
        <pc:spChg chg="mod">
          <ac:chgData name="Song, Jane" userId="S::jxs210024@utdallas.edu::186b91da-92d2-4e48-9324-563c4f1240ff" providerId="AD" clId="Web-{B2DE3F41-D270-41F7-BCBE-A118CA829876}" dt="2022-04-25T10:57:45.923" v="806"/>
          <ac:spMkLst>
            <pc:docMk/>
            <pc:sldMk cId="3767505489" sldId="311"/>
            <ac:spMk id="4" creationId="{689E466E-FAE5-8941-010A-64A6B4DAB674}"/>
          </ac:spMkLst>
        </pc:spChg>
      </pc:sldChg>
      <pc:sldChg chg="addSp delSp modSp">
        <pc:chgData name="Song, Jane" userId="S::jxs210024@utdallas.edu::186b91da-92d2-4e48-9324-563c4f1240ff" providerId="AD" clId="Web-{B2DE3F41-D270-41F7-BCBE-A118CA829876}" dt="2022-04-25T10:11:17.464" v="23" actId="1076"/>
        <pc:sldMkLst>
          <pc:docMk/>
          <pc:sldMk cId="3037602100" sldId="315"/>
        </pc:sldMkLst>
        <pc:spChg chg="mod">
          <ac:chgData name="Song, Jane" userId="S::jxs210024@utdallas.edu::186b91da-92d2-4e48-9324-563c4f1240ff" providerId="AD" clId="Web-{B2DE3F41-D270-41F7-BCBE-A118CA829876}" dt="2022-04-25T10:11:17.464" v="23" actId="1076"/>
          <ac:spMkLst>
            <pc:docMk/>
            <pc:sldMk cId="3037602100" sldId="315"/>
            <ac:spMk id="2" creationId="{10948DBA-AF58-0503-CF3A-07531DE063C7}"/>
          </ac:spMkLst>
        </pc:spChg>
        <pc:spChg chg="add mod">
          <ac:chgData name="Song, Jane" userId="S::jxs210024@utdallas.edu::186b91da-92d2-4e48-9324-563c4f1240ff" providerId="AD" clId="Web-{B2DE3F41-D270-41F7-BCBE-A118CA829876}" dt="2022-04-25T10:11:12.761" v="22" actId="1076"/>
          <ac:spMkLst>
            <pc:docMk/>
            <pc:sldMk cId="3037602100" sldId="315"/>
            <ac:spMk id="3" creationId="{3046ED02-1F70-5877-2319-6E844974CA98}"/>
          </ac:spMkLst>
        </pc:spChg>
        <pc:spChg chg="add del">
          <ac:chgData name="Song, Jane" userId="S::jxs210024@utdallas.edu::186b91da-92d2-4e48-9324-563c4f1240ff" providerId="AD" clId="Web-{B2DE3F41-D270-41F7-BCBE-A118CA829876}" dt="2022-04-25T10:10:28.744" v="2"/>
          <ac:spMkLst>
            <pc:docMk/>
            <pc:sldMk cId="3037602100" sldId="315"/>
            <ac:spMk id="4" creationId="{AC05D954-0827-4FCE-C061-3A65C4F8D743}"/>
          </ac:spMkLst>
        </pc:spChg>
      </pc:sldChg>
      <pc:sldChg chg="addSp delSp modSp">
        <pc:chgData name="Song, Jane" userId="S::jxs210024@utdallas.edu::186b91da-92d2-4e48-9324-563c4f1240ff" providerId="AD" clId="Web-{B2DE3F41-D270-41F7-BCBE-A118CA829876}" dt="2022-04-25T10:37:42.016" v="470"/>
        <pc:sldMkLst>
          <pc:docMk/>
          <pc:sldMk cId="1035507458" sldId="316"/>
        </pc:sldMkLst>
        <pc:spChg chg="add del mod">
          <ac:chgData name="Song, Jane" userId="S::jxs210024@utdallas.edu::186b91da-92d2-4e48-9324-563c4f1240ff" providerId="AD" clId="Web-{B2DE3F41-D270-41F7-BCBE-A118CA829876}" dt="2022-04-25T10:31:24.756" v="395"/>
          <ac:spMkLst>
            <pc:docMk/>
            <pc:sldMk cId="1035507458" sldId="316"/>
            <ac:spMk id="4" creationId="{5C11348F-B6CD-656B-4AD0-9CF4E32F4C7A}"/>
          </ac:spMkLst>
        </pc:spChg>
        <pc:spChg chg="add mod">
          <ac:chgData name="Song, Jane" userId="S::jxs210024@utdallas.edu::186b91da-92d2-4e48-9324-563c4f1240ff" providerId="AD" clId="Web-{B2DE3F41-D270-41F7-BCBE-A118CA829876}" dt="2022-04-25T10:35:35.591" v="433" actId="14100"/>
          <ac:spMkLst>
            <pc:docMk/>
            <pc:sldMk cId="1035507458" sldId="316"/>
            <ac:spMk id="5" creationId="{DFB0A91D-8FFD-9482-A315-5DC9DB513A04}"/>
          </ac:spMkLst>
        </pc:spChg>
        <pc:spChg chg="add del mod">
          <ac:chgData name="Song, Jane" userId="S::jxs210024@utdallas.edu::186b91da-92d2-4e48-9324-563c4f1240ff" providerId="AD" clId="Web-{B2DE3F41-D270-41F7-BCBE-A118CA829876}" dt="2022-04-25T10:36:29.780" v="450"/>
          <ac:spMkLst>
            <pc:docMk/>
            <pc:sldMk cId="1035507458" sldId="316"/>
            <ac:spMk id="6" creationId="{62F9AE6E-55F8-1199-1DCF-D83454FFE7E7}"/>
          </ac:spMkLst>
        </pc:spChg>
        <pc:spChg chg="add del mod">
          <ac:chgData name="Song, Jane" userId="S::jxs210024@utdallas.edu::186b91da-92d2-4e48-9324-563c4f1240ff" providerId="AD" clId="Web-{B2DE3F41-D270-41F7-BCBE-A118CA829876}" dt="2022-04-25T10:37:42.016" v="470"/>
          <ac:spMkLst>
            <pc:docMk/>
            <pc:sldMk cId="1035507458" sldId="316"/>
            <ac:spMk id="7" creationId="{09086DFE-69D0-E6E7-E4EF-ED96AB42080C}"/>
          </ac:spMkLst>
        </pc:spChg>
        <pc:spChg chg="add del mod">
          <ac:chgData name="Song, Jane" userId="S::jxs210024@utdallas.edu::186b91da-92d2-4e48-9324-563c4f1240ff" providerId="AD" clId="Web-{B2DE3F41-D270-41F7-BCBE-A118CA829876}" dt="2022-04-25T10:34:44.371" v="417"/>
          <ac:spMkLst>
            <pc:docMk/>
            <pc:sldMk cId="1035507458" sldId="316"/>
            <ac:spMk id="34" creationId="{ABF69E7B-4FC8-7E56-ED8A-AB40EA05407C}"/>
          </ac:spMkLst>
        </pc:spChg>
        <pc:spChg chg="add del mod">
          <ac:chgData name="Song, Jane" userId="S::jxs210024@utdallas.edu::186b91da-92d2-4e48-9324-563c4f1240ff" providerId="AD" clId="Web-{B2DE3F41-D270-41F7-BCBE-A118CA829876}" dt="2022-04-25T10:34:57.856" v="421"/>
          <ac:spMkLst>
            <pc:docMk/>
            <pc:sldMk cId="1035507458" sldId="316"/>
            <ac:spMk id="35" creationId="{D9EEE7A1-83F6-6515-6B4C-D6BD3795507F}"/>
          </ac:spMkLst>
        </pc:spChg>
        <pc:spChg chg="add del mod">
          <ac:chgData name="Song, Jane" userId="S::jxs210024@utdallas.edu::186b91da-92d2-4e48-9324-563c4f1240ff" providerId="AD" clId="Web-{B2DE3F41-D270-41F7-BCBE-A118CA829876}" dt="2022-04-25T10:32:06.803" v="408"/>
          <ac:spMkLst>
            <pc:docMk/>
            <pc:sldMk cId="1035507458" sldId="316"/>
            <ac:spMk id="36" creationId="{F884E005-A8A3-6458-2285-F051FCCCD1B9}"/>
          </ac:spMkLst>
        </pc:spChg>
        <pc:spChg chg="add mod">
          <ac:chgData name="Song, Jane" userId="S::jxs210024@utdallas.edu::186b91da-92d2-4e48-9324-563c4f1240ff" providerId="AD" clId="Web-{B2DE3F41-D270-41F7-BCBE-A118CA829876}" dt="2022-04-25T10:35:42.029" v="436" actId="20577"/>
          <ac:spMkLst>
            <pc:docMk/>
            <pc:sldMk cId="1035507458" sldId="316"/>
            <ac:spMk id="37" creationId="{C6D6A964-CD2C-199A-654D-D28ECF1CD068}"/>
          </ac:spMkLst>
        </pc:spChg>
        <pc:spChg chg="add mod">
          <ac:chgData name="Song, Jane" userId="S::jxs210024@utdallas.edu::186b91da-92d2-4e48-9324-563c4f1240ff" providerId="AD" clId="Web-{B2DE3F41-D270-41F7-BCBE-A118CA829876}" dt="2022-04-25T10:35:50.857" v="440" actId="14100"/>
          <ac:spMkLst>
            <pc:docMk/>
            <pc:sldMk cId="1035507458" sldId="316"/>
            <ac:spMk id="38" creationId="{E0BF1877-0F00-5FDE-5EC1-1E45CA67366A}"/>
          </ac:spMkLst>
        </pc:spChg>
        <pc:spChg chg="mod">
          <ac:chgData name="Song, Jane" userId="S::jxs210024@utdallas.edu::186b91da-92d2-4e48-9324-563c4f1240ff" providerId="AD" clId="Web-{B2DE3F41-D270-41F7-BCBE-A118CA829876}" dt="2022-04-25T10:30:38.083" v="368" actId="20577"/>
          <ac:spMkLst>
            <pc:docMk/>
            <pc:sldMk cId="1035507458" sldId="316"/>
            <ac:spMk id="992" creationId="{00000000-0000-0000-0000-000000000000}"/>
          </ac:spMkLst>
        </pc:spChg>
        <pc:grpChg chg="mod">
          <ac:chgData name="Song, Jane" userId="S::jxs210024@utdallas.edu::186b91da-92d2-4e48-9324-563c4f1240ff" providerId="AD" clId="Web-{B2DE3F41-D270-41F7-BCBE-A118CA829876}" dt="2022-04-25T10:28:59.518" v="324" actId="1076"/>
          <ac:grpSpMkLst>
            <pc:docMk/>
            <pc:sldMk cId="1035507458" sldId="316"/>
            <ac:grpSpMk id="64" creationId="{3246E5DF-9E69-8650-A35C-E3E3FBD1B772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549" v="325" actId="1076"/>
          <ac:grpSpMkLst>
            <pc:docMk/>
            <pc:sldMk cId="1035507458" sldId="316"/>
            <ac:grpSpMk id="70" creationId="{CBCED937-C850-C937-8C01-D1B5302772E7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580" v="326" actId="1076"/>
          <ac:grpSpMkLst>
            <pc:docMk/>
            <pc:sldMk cId="1035507458" sldId="316"/>
            <ac:grpSpMk id="73" creationId="{30D836F8-36E9-58A5-2AF5-1F64C5F4FDC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611" v="327" actId="1076"/>
          <ac:grpSpMkLst>
            <pc:docMk/>
            <pc:sldMk cId="1035507458" sldId="316"/>
            <ac:grpSpMk id="76" creationId="{C47F346C-2B11-86B1-6207-CC79295AA31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643" v="328" actId="1076"/>
          <ac:grpSpMkLst>
            <pc:docMk/>
            <pc:sldMk cId="1035507458" sldId="316"/>
            <ac:grpSpMk id="79" creationId="{4C2BFEAD-D14D-BDB5-0D2F-9372130BB88C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455" v="322" actId="1076"/>
          <ac:grpSpMkLst>
            <pc:docMk/>
            <pc:sldMk cId="1035507458" sldId="316"/>
            <ac:grpSpMk id="1012" creationId="{00000000-0000-0000-0000-00000000000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28:59.486" v="323" actId="1076"/>
          <ac:grpSpMkLst>
            <pc:docMk/>
            <pc:sldMk cId="1035507458" sldId="316"/>
            <ac:grpSpMk id="1021" creationId="{00000000-0000-0000-0000-000000000000}"/>
          </ac:grpSpMkLst>
        </pc:grpChg>
        <pc:graphicFrameChg chg="mod modGraphic">
          <ac:chgData name="Song, Jane" userId="S::jxs210024@utdallas.edu::186b91da-92d2-4e48-9324-563c4f1240ff" providerId="AD" clId="Web-{B2DE3F41-D270-41F7-BCBE-A118CA829876}" dt="2022-04-25T10:36:03.310" v="446"/>
          <ac:graphicFrameMkLst>
            <pc:docMk/>
            <pc:sldMk cId="1035507458" sldId="316"/>
            <ac:graphicFrameMk id="993" creationId="{00000000-0000-0000-0000-000000000000}"/>
          </ac:graphicFrameMkLst>
        </pc:graphicFrameChg>
        <pc:picChg chg="add mod">
          <ac:chgData name="Song, Jane" userId="S::jxs210024@utdallas.edu::186b91da-92d2-4e48-9324-563c4f1240ff" providerId="AD" clId="Web-{B2DE3F41-D270-41F7-BCBE-A118CA829876}" dt="2022-04-25T10:29:02.002" v="329" actId="1076"/>
          <ac:picMkLst>
            <pc:docMk/>
            <pc:sldMk cId="1035507458" sldId="316"/>
            <ac:picMk id="2" creationId="{4A5CB4C0-E13F-3B28-2367-5D3CD6D18809}"/>
          </ac:picMkLst>
        </pc:picChg>
        <pc:picChg chg="add mod">
          <ac:chgData name="Song, Jane" userId="S::jxs210024@utdallas.edu::186b91da-92d2-4e48-9324-563c4f1240ff" providerId="AD" clId="Web-{B2DE3F41-D270-41F7-BCBE-A118CA829876}" dt="2022-04-25T10:29:43.362" v="341" actId="14100"/>
          <ac:picMkLst>
            <pc:docMk/>
            <pc:sldMk cId="1035507458" sldId="316"/>
            <ac:picMk id="3" creationId="{6B0A0588-FE54-7B9B-566E-43CB7E93D3CC}"/>
          </ac:picMkLst>
        </pc:picChg>
        <pc:picChg chg="add mod">
          <ac:chgData name="Song, Jane" userId="S::jxs210024@utdallas.edu::186b91da-92d2-4e48-9324-563c4f1240ff" providerId="AD" clId="Web-{B2DE3F41-D270-41F7-BCBE-A118CA829876}" dt="2022-04-25T10:29:51.238" v="344" actId="1076"/>
          <ac:picMkLst>
            <pc:docMk/>
            <pc:sldMk cId="1035507458" sldId="316"/>
            <ac:picMk id="26" creationId="{16B8C7E3-3034-FC65-0A11-8A8FA9D468B8}"/>
          </ac:picMkLst>
        </pc:picChg>
        <pc:picChg chg="add mod">
          <ac:chgData name="Song, Jane" userId="S::jxs210024@utdallas.edu::186b91da-92d2-4e48-9324-563c4f1240ff" providerId="AD" clId="Web-{B2DE3F41-D270-41F7-BCBE-A118CA829876}" dt="2022-04-25T10:30:05.410" v="351" actId="1076"/>
          <ac:picMkLst>
            <pc:docMk/>
            <pc:sldMk cId="1035507458" sldId="316"/>
            <ac:picMk id="27" creationId="{12511A8F-A46B-86BF-61F1-9AA9DBE3D2B9}"/>
          </ac:picMkLst>
        </pc:picChg>
        <pc:picChg chg="add del mod">
          <ac:chgData name="Song, Jane" userId="S::jxs210024@utdallas.edu::186b91da-92d2-4e48-9324-563c4f1240ff" providerId="AD" clId="Web-{B2DE3F41-D270-41F7-BCBE-A118CA829876}" dt="2022-04-25T10:29:51.441" v="345"/>
          <ac:picMkLst>
            <pc:docMk/>
            <pc:sldMk cId="1035507458" sldId="316"/>
            <ac:picMk id="29" creationId="{5454246A-E9D6-9178-C2F4-BE24A9E1DA92}"/>
          </ac:picMkLst>
        </pc:picChg>
        <pc:picChg chg="add mod">
          <ac:chgData name="Song, Jane" userId="S::jxs210024@utdallas.edu::186b91da-92d2-4e48-9324-563c4f1240ff" providerId="AD" clId="Web-{B2DE3F41-D270-41F7-BCBE-A118CA829876}" dt="2022-04-25T10:29:56.113" v="347" actId="1076"/>
          <ac:picMkLst>
            <pc:docMk/>
            <pc:sldMk cId="1035507458" sldId="316"/>
            <ac:picMk id="30" creationId="{4ADCBCC2-7D76-EE0F-277A-FA6C9345A615}"/>
          </ac:picMkLst>
        </pc:picChg>
        <pc:picChg chg="add mod">
          <ac:chgData name="Song, Jane" userId="S::jxs210024@utdallas.edu::186b91da-92d2-4e48-9324-563c4f1240ff" providerId="AD" clId="Web-{B2DE3F41-D270-41F7-BCBE-A118CA829876}" dt="2022-04-25T10:30:00.957" v="349" actId="1076"/>
          <ac:picMkLst>
            <pc:docMk/>
            <pc:sldMk cId="1035507458" sldId="316"/>
            <ac:picMk id="31" creationId="{B7468B69-D3E2-B828-C92A-1BF04F79CC1C}"/>
          </ac:picMkLst>
        </pc:picChg>
      </pc:sldChg>
      <pc:sldChg chg="modSp">
        <pc:chgData name="Song, Jane" userId="S::jxs210024@utdallas.edu::186b91da-92d2-4e48-9324-563c4f1240ff" providerId="AD" clId="Web-{B2DE3F41-D270-41F7-BCBE-A118CA829876}" dt="2022-04-25T10:27:37.109" v="309" actId="20577"/>
        <pc:sldMkLst>
          <pc:docMk/>
          <pc:sldMk cId="2285959994" sldId="317"/>
        </pc:sldMkLst>
        <pc:spChg chg="mod">
          <ac:chgData name="Song, Jane" userId="S::jxs210024@utdallas.edu::186b91da-92d2-4e48-9324-563c4f1240ff" providerId="AD" clId="Web-{B2DE3F41-D270-41F7-BCBE-A118CA829876}" dt="2022-04-25T10:27:37.109" v="309" actId="20577"/>
          <ac:spMkLst>
            <pc:docMk/>
            <pc:sldMk cId="2285959994" sldId="317"/>
            <ac:spMk id="918" creationId="{00000000-0000-0000-0000-000000000000}"/>
          </ac:spMkLst>
        </pc:spChg>
      </pc:sldChg>
      <pc:sldChg chg="modSp new">
        <pc:chgData name="Song, Jane" userId="S::jxs210024@utdallas.edu::186b91da-92d2-4e48-9324-563c4f1240ff" providerId="AD" clId="Web-{B2DE3F41-D270-41F7-BCBE-A118CA829876}" dt="2022-04-25T10:17:48.368" v="199" actId="20577"/>
        <pc:sldMkLst>
          <pc:docMk/>
          <pc:sldMk cId="137532752" sldId="318"/>
        </pc:sldMkLst>
        <pc:spChg chg="mod">
          <ac:chgData name="Song, Jane" userId="S::jxs210024@utdallas.edu::186b91da-92d2-4e48-9324-563c4f1240ff" providerId="AD" clId="Web-{B2DE3F41-D270-41F7-BCBE-A118CA829876}" dt="2022-04-25T10:16:44.179" v="181" actId="20577"/>
          <ac:spMkLst>
            <pc:docMk/>
            <pc:sldMk cId="137532752" sldId="318"/>
            <ac:spMk id="2" creationId="{FD850A30-A3AD-CD08-0321-FE9C83C503AD}"/>
          </ac:spMkLst>
        </pc:spChg>
        <pc:spChg chg="mod">
          <ac:chgData name="Song, Jane" userId="S::jxs210024@utdallas.edu::186b91da-92d2-4e48-9324-563c4f1240ff" providerId="AD" clId="Web-{B2DE3F41-D270-41F7-BCBE-A118CA829876}" dt="2022-04-25T10:17:33.274" v="193" actId="20577"/>
          <ac:spMkLst>
            <pc:docMk/>
            <pc:sldMk cId="137532752" sldId="318"/>
            <ac:spMk id="3" creationId="{4FEE85A3-C013-3254-6F96-F8865A16DF9E}"/>
          </ac:spMkLst>
        </pc:spChg>
        <pc:spChg chg="mod">
          <ac:chgData name="Song, Jane" userId="S::jxs210024@utdallas.edu::186b91da-92d2-4e48-9324-563c4f1240ff" providerId="AD" clId="Web-{B2DE3F41-D270-41F7-BCBE-A118CA829876}" dt="2022-04-25T10:17:20.352" v="189" actId="20577"/>
          <ac:spMkLst>
            <pc:docMk/>
            <pc:sldMk cId="137532752" sldId="318"/>
            <ac:spMk id="4" creationId="{1B766AAE-05B4-2691-8E49-5C8CA4D7334F}"/>
          </ac:spMkLst>
        </pc:spChg>
        <pc:spChg chg="mod">
          <ac:chgData name="Song, Jane" userId="S::jxs210024@utdallas.edu::186b91da-92d2-4e48-9324-563c4f1240ff" providerId="AD" clId="Web-{B2DE3F41-D270-41F7-BCBE-A118CA829876}" dt="2022-04-25T10:17:48.368" v="199" actId="20577"/>
          <ac:spMkLst>
            <pc:docMk/>
            <pc:sldMk cId="137532752" sldId="318"/>
            <ac:spMk id="5" creationId="{E4239B05-15C6-41E1-89A4-BF9AD870C78A}"/>
          </ac:spMkLst>
        </pc:spChg>
      </pc:sldChg>
      <pc:sldChg chg="delSp add del replId">
        <pc:chgData name="Song, Jane" userId="S::jxs210024@utdallas.edu::186b91da-92d2-4e48-9324-563c4f1240ff" providerId="AD" clId="Web-{B2DE3F41-D270-41F7-BCBE-A118CA829876}" dt="2022-04-25T10:16:15.225" v="169"/>
        <pc:sldMkLst>
          <pc:docMk/>
          <pc:sldMk cId="2805925480" sldId="318"/>
        </pc:sldMkLst>
        <pc:picChg chg="del">
          <ac:chgData name="Song, Jane" userId="S::jxs210024@utdallas.edu::186b91da-92d2-4e48-9324-563c4f1240ff" providerId="AD" clId="Web-{B2DE3F41-D270-41F7-BCBE-A118CA829876}" dt="2022-04-25T10:15:57.991" v="167"/>
          <ac:picMkLst>
            <pc:docMk/>
            <pc:sldMk cId="2805925480" sldId="318"/>
            <ac:picMk id="2853" creationId="{00000000-0000-0000-0000-000000000000}"/>
          </ac:picMkLst>
        </pc:picChg>
        <pc:picChg chg="del">
          <ac:chgData name="Song, Jane" userId="S::jxs210024@utdallas.edu::186b91da-92d2-4e48-9324-563c4f1240ff" providerId="AD" clId="Web-{B2DE3F41-D270-41F7-BCBE-A118CA829876}" dt="2022-04-25T10:16:00.319" v="168"/>
          <ac:picMkLst>
            <pc:docMk/>
            <pc:sldMk cId="2805925480" sldId="318"/>
            <ac:picMk id="2854" creationId="{00000000-0000-0000-0000-000000000000}"/>
          </ac:picMkLst>
        </pc:picChg>
      </pc:sldChg>
      <pc:sldChg chg="new del">
        <pc:chgData name="Song, Jane" userId="S::jxs210024@utdallas.edu::186b91da-92d2-4e48-9324-563c4f1240ff" providerId="AD" clId="Web-{B2DE3F41-D270-41F7-BCBE-A118CA829876}" dt="2022-04-25T10:20:18.091" v="224"/>
        <pc:sldMkLst>
          <pc:docMk/>
          <pc:sldMk cId="250612449" sldId="319"/>
        </pc:sldMkLst>
      </pc:sldChg>
      <pc:sldChg chg="addSp delSp modSp add replId">
        <pc:chgData name="Song, Jane" userId="S::jxs210024@utdallas.edu::186b91da-92d2-4e48-9324-563c4f1240ff" providerId="AD" clId="Web-{B2DE3F41-D270-41F7-BCBE-A118CA829876}" dt="2022-04-25T10:51:19.396" v="741"/>
        <pc:sldMkLst>
          <pc:docMk/>
          <pc:sldMk cId="3984442859" sldId="319"/>
        </pc:sldMkLst>
        <pc:spChg chg="del">
          <ac:chgData name="Song, Jane" userId="S::jxs210024@utdallas.edu::186b91da-92d2-4e48-9324-563c4f1240ff" providerId="AD" clId="Web-{B2DE3F41-D270-41F7-BCBE-A118CA829876}" dt="2022-04-25T10:42:44.820" v="522"/>
          <ac:spMkLst>
            <pc:docMk/>
            <pc:sldMk cId="3984442859" sldId="319"/>
            <ac:spMk id="5" creationId="{DFB0A91D-8FFD-9482-A315-5DC9DB513A04}"/>
          </ac:spMkLst>
        </pc:spChg>
        <pc:spChg chg="del">
          <ac:chgData name="Song, Jane" userId="S::jxs210024@utdallas.edu::186b91da-92d2-4e48-9324-563c4f1240ff" providerId="AD" clId="Web-{B2DE3F41-D270-41F7-BCBE-A118CA829876}" dt="2022-04-25T10:42:44.820" v="521"/>
          <ac:spMkLst>
            <pc:docMk/>
            <pc:sldMk cId="3984442859" sldId="319"/>
            <ac:spMk id="37" creationId="{C6D6A964-CD2C-199A-654D-D28ECF1CD068}"/>
          </ac:spMkLst>
        </pc:spChg>
        <pc:spChg chg="del">
          <ac:chgData name="Song, Jane" userId="S::jxs210024@utdallas.edu::186b91da-92d2-4e48-9324-563c4f1240ff" providerId="AD" clId="Web-{B2DE3F41-D270-41F7-BCBE-A118CA829876}" dt="2022-04-25T10:42:44.820" v="520"/>
          <ac:spMkLst>
            <pc:docMk/>
            <pc:sldMk cId="3984442859" sldId="319"/>
            <ac:spMk id="38" creationId="{E0BF1877-0F00-5FDE-5EC1-1E45CA67366A}"/>
          </ac:spMkLst>
        </pc:spChg>
        <pc:spChg chg="mod">
          <ac:chgData name="Song, Jane" userId="S::jxs210024@utdallas.edu::186b91da-92d2-4e48-9324-563c4f1240ff" providerId="AD" clId="Web-{B2DE3F41-D270-41F7-BCBE-A118CA829876}" dt="2022-04-25T10:41:10.490" v="476" actId="20577"/>
          <ac:spMkLst>
            <pc:docMk/>
            <pc:sldMk cId="3984442859" sldId="319"/>
            <ac:spMk id="992" creationId="{00000000-0000-0000-0000-000000000000}"/>
          </ac:spMkLst>
        </pc:spChg>
        <pc:grpChg chg="add mod">
          <ac:chgData name="Song, Jane" userId="S::jxs210024@utdallas.edu::186b91da-92d2-4e48-9324-563c4f1240ff" providerId="AD" clId="Web-{B2DE3F41-D270-41F7-BCBE-A118CA829876}" dt="2022-04-25T10:44:12.807" v="588" actId="1076"/>
          <ac:grpSpMkLst>
            <pc:docMk/>
            <pc:sldMk cId="3984442859" sldId="319"/>
            <ac:grpSpMk id="35" creationId="{D3869F1A-1B1C-1047-C76D-4A60C2B00DFC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2.854" v="589" actId="1076"/>
          <ac:grpSpMkLst>
            <pc:docMk/>
            <pc:sldMk cId="3984442859" sldId="319"/>
            <ac:grpSpMk id="40" creationId="{6D72EF2A-C3E2-B48E-55A8-523957577F41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2.900" v="590" actId="1076"/>
          <ac:grpSpMkLst>
            <pc:docMk/>
            <pc:sldMk cId="3984442859" sldId="319"/>
            <ac:grpSpMk id="43" creationId="{235A1BBE-C909-13AA-1F1B-27242B6880F2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2.947" v="591" actId="1076"/>
          <ac:grpSpMkLst>
            <pc:docMk/>
            <pc:sldMk cId="3984442859" sldId="319"/>
            <ac:grpSpMk id="46" creationId="{DBD384A1-CCA2-F59C-3397-779E888A14AE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2.994" v="592" actId="1076"/>
          <ac:grpSpMkLst>
            <pc:docMk/>
            <pc:sldMk cId="3984442859" sldId="319"/>
            <ac:grpSpMk id="49" creationId="{483AE331-4EA6-A952-0F2E-CA16C2FB8E01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3.041" v="593" actId="1076"/>
          <ac:grpSpMkLst>
            <pc:docMk/>
            <pc:sldMk cId="3984442859" sldId="319"/>
            <ac:grpSpMk id="52" creationId="{33EC9046-D49A-5CB3-8A23-C2041E48D342}"/>
          </ac:grpSpMkLst>
        </pc:grpChg>
        <pc:grpChg chg="add mod">
          <ac:chgData name="Song, Jane" userId="S::jxs210024@utdallas.edu::186b91da-92d2-4e48-9324-563c4f1240ff" providerId="AD" clId="Web-{B2DE3F41-D270-41F7-BCBE-A118CA829876}" dt="2022-04-25T10:44:13.088" v="594" actId="1076"/>
          <ac:grpSpMkLst>
            <pc:docMk/>
            <pc:sldMk cId="3984442859" sldId="319"/>
            <ac:grpSpMk id="55" creationId="{AC503B2A-37D6-5143-9ACC-1CB24AB04291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259" v="573" actId="1076"/>
          <ac:grpSpMkLst>
            <pc:docMk/>
            <pc:sldMk cId="3984442859" sldId="319"/>
            <ac:grpSpMk id="64" creationId="{3246E5DF-9E69-8650-A35C-E3E3FBD1B772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291" v="574" actId="1076"/>
          <ac:grpSpMkLst>
            <pc:docMk/>
            <pc:sldMk cId="3984442859" sldId="319"/>
            <ac:grpSpMk id="70" creationId="{CBCED937-C850-C937-8C01-D1B5302772E7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306" v="575" actId="1076"/>
          <ac:grpSpMkLst>
            <pc:docMk/>
            <pc:sldMk cId="3984442859" sldId="319"/>
            <ac:grpSpMk id="73" creationId="{30D836F8-36E9-58A5-2AF5-1F64C5F4FDC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338" v="576" actId="1076"/>
          <ac:grpSpMkLst>
            <pc:docMk/>
            <pc:sldMk cId="3984442859" sldId="319"/>
            <ac:grpSpMk id="76" creationId="{C47F346C-2B11-86B1-6207-CC79295AA31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353" v="577" actId="1076"/>
          <ac:grpSpMkLst>
            <pc:docMk/>
            <pc:sldMk cId="3984442859" sldId="319"/>
            <ac:grpSpMk id="79" creationId="{4C2BFEAD-D14D-BDB5-0D2F-9372130BB88C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213" v="571" actId="1076"/>
          <ac:grpSpMkLst>
            <pc:docMk/>
            <pc:sldMk cId="3984442859" sldId="319"/>
            <ac:grpSpMk id="1012" creationId="{00000000-0000-0000-0000-000000000000}"/>
          </ac:grpSpMkLst>
        </pc:grpChg>
        <pc:grpChg chg="mod">
          <ac:chgData name="Song, Jane" userId="S::jxs210024@utdallas.edu::186b91da-92d2-4e48-9324-563c4f1240ff" providerId="AD" clId="Web-{B2DE3F41-D270-41F7-BCBE-A118CA829876}" dt="2022-04-25T10:43:56.228" v="572" actId="1076"/>
          <ac:grpSpMkLst>
            <pc:docMk/>
            <pc:sldMk cId="3984442859" sldId="319"/>
            <ac:grpSpMk id="1021" creationId="{00000000-0000-0000-0000-000000000000}"/>
          </ac:grpSpMkLst>
        </pc:grpChg>
        <pc:graphicFrameChg chg="add mod modGraphic">
          <ac:chgData name="Song, Jane" userId="S::jxs210024@utdallas.edu::186b91da-92d2-4e48-9324-563c4f1240ff" providerId="AD" clId="Web-{B2DE3F41-D270-41F7-BCBE-A118CA829876}" dt="2022-04-25T10:51:19.396" v="741"/>
          <ac:graphicFrameMkLst>
            <pc:docMk/>
            <pc:sldMk cId="3984442859" sldId="319"/>
            <ac:graphicFrameMk id="34" creationId="{47D2A150-7DF2-7339-EAF3-1D0188C62C8D}"/>
          </ac:graphicFrameMkLst>
        </pc:graphicFrameChg>
        <pc:graphicFrameChg chg="mod modGraphic">
          <ac:chgData name="Song, Jane" userId="S::jxs210024@utdallas.edu::186b91da-92d2-4e48-9324-563c4f1240ff" providerId="AD" clId="Web-{B2DE3F41-D270-41F7-BCBE-A118CA829876}" dt="2022-04-25T10:51:14.849" v="733"/>
          <ac:graphicFrameMkLst>
            <pc:docMk/>
            <pc:sldMk cId="3984442859" sldId="319"/>
            <ac:graphicFrameMk id="993" creationId="{00000000-0000-0000-0000-000000000000}"/>
          </ac:graphicFrameMkLst>
        </pc:graphicFrameChg>
        <pc:picChg chg="del">
          <ac:chgData name="Song, Jane" userId="S::jxs210024@utdallas.edu::186b91da-92d2-4e48-9324-563c4f1240ff" providerId="AD" clId="Web-{B2DE3F41-D270-41F7-BCBE-A118CA829876}" dt="2022-04-25T10:42:44.820" v="528"/>
          <ac:picMkLst>
            <pc:docMk/>
            <pc:sldMk cId="3984442859" sldId="319"/>
            <ac:picMk id="2" creationId="{4A5CB4C0-E13F-3B28-2367-5D3CD6D18809}"/>
          </ac:picMkLst>
        </pc:picChg>
        <pc:picChg chg="del">
          <ac:chgData name="Song, Jane" userId="S::jxs210024@utdallas.edu::186b91da-92d2-4e48-9324-563c4f1240ff" providerId="AD" clId="Web-{B2DE3F41-D270-41F7-BCBE-A118CA829876}" dt="2022-04-25T10:42:44.820" v="525"/>
          <ac:picMkLst>
            <pc:docMk/>
            <pc:sldMk cId="3984442859" sldId="319"/>
            <ac:picMk id="3" creationId="{6B0A0588-FE54-7B9B-566E-43CB7E93D3CC}"/>
          </ac:picMkLst>
        </pc:picChg>
        <pc:picChg chg="del">
          <ac:chgData name="Song, Jane" userId="S::jxs210024@utdallas.edu::186b91da-92d2-4e48-9324-563c4f1240ff" providerId="AD" clId="Web-{B2DE3F41-D270-41F7-BCBE-A118CA829876}" dt="2022-04-25T10:42:44.820" v="527"/>
          <ac:picMkLst>
            <pc:docMk/>
            <pc:sldMk cId="3984442859" sldId="319"/>
            <ac:picMk id="26" creationId="{16B8C7E3-3034-FC65-0A11-8A8FA9D468B8}"/>
          </ac:picMkLst>
        </pc:picChg>
        <pc:picChg chg="del">
          <ac:chgData name="Song, Jane" userId="S::jxs210024@utdallas.edu::186b91da-92d2-4e48-9324-563c4f1240ff" providerId="AD" clId="Web-{B2DE3F41-D270-41F7-BCBE-A118CA829876}" dt="2022-04-25T10:42:44.820" v="526"/>
          <ac:picMkLst>
            <pc:docMk/>
            <pc:sldMk cId="3984442859" sldId="319"/>
            <ac:picMk id="27" creationId="{12511A8F-A46B-86BF-61F1-9AA9DBE3D2B9}"/>
          </ac:picMkLst>
        </pc:picChg>
        <pc:picChg chg="del">
          <ac:chgData name="Song, Jane" userId="S::jxs210024@utdallas.edu::186b91da-92d2-4e48-9324-563c4f1240ff" providerId="AD" clId="Web-{B2DE3F41-D270-41F7-BCBE-A118CA829876}" dt="2022-04-25T10:42:44.820" v="524"/>
          <ac:picMkLst>
            <pc:docMk/>
            <pc:sldMk cId="3984442859" sldId="319"/>
            <ac:picMk id="30" creationId="{4ADCBCC2-7D76-EE0F-277A-FA6C9345A615}"/>
          </ac:picMkLst>
        </pc:picChg>
        <pc:picChg chg="del">
          <ac:chgData name="Song, Jane" userId="S::jxs210024@utdallas.edu::186b91da-92d2-4e48-9324-563c4f1240ff" providerId="AD" clId="Web-{B2DE3F41-D270-41F7-BCBE-A118CA829876}" dt="2022-04-25T10:42:44.820" v="523"/>
          <ac:picMkLst>
            <pc:docMk/>
            <pc:sldMk cId="3984442859" sldId="319"/>
            <ac:picMk id="31" creationId="{B7468B69-D3E2-B828-C92A-1BF04F79CC1C}"/>
          </ac:picMkLst>
        </pc:picChg>
      </pc:sldChg>
      <pc:sldChg chg="new del">
        <pc:chgData name="Song, Jane" userId="S::jxs210024@utdallas.edu::186b91da-92d2-4e48-9324-563c4f1240ff" providerId="AD" clId="Web-{B2DE3F41-D270-41F7-BCBE-A118CA829876}" dt="2022-04-25T10:55:31.795" v="772"/>
        <pc:sldMkLst>
          <pc:docMk/>
          <pc:sldMk cId="2532185874" sldId="320"/>
        </pc:sldMkLst>
      </pc:sldChg>
      <pc:sldChg chg="addSp delSp modSp new">
        <pc:chgData name="Song, Jane" userId="S::jxs210024@utdallas.edu::186b91da-92d2-4e48-9324-563c4f1240ff" providerId="AD" clId="Web-{B2DE3F41-D270-41F7-BCBE-A118CA829876}" dt="2022-04-25T11:07:50.596" v="1037" actId="20577"/>
        <pc:sldMkLst>
          <pc:docMk/>
          <pc:sldMk cId="3903205847" sldId="320"/>
        </pc:sldMkLst>
        <pc:spChg chg="mod">
          <ac:chgData name="Song, Jane" userId="S::jxs210024@utdallas.edu::186b91da-92d2-4e48-9324-563c4f1240ff" providerId="AD" clId="Web-{B2DE3F41-D270-41F7-BCBE-A118CA829876}" dt="2022-04-25T11:07:50.596" v="1037" actId="20577"/>
          <ac:spMkLst>
            <pc:docMk/>
            <pc:sldMk cId="3903205847" sldId="320"/>
            <ac:spMk id="2" creationId="{B98EABE1-5543-7C22-131A-05CAC1B133E7}"/>
          </ac:spMkLst>
        </pc:spChg>
        <pc:spChg chg="del mod">
          <ac:chgData name="Song, Jane" userId="S::jxs210024@utdallas.edu::186b91da-92d2-4e48-9324-563c4f1240ff" providerId="AD" clId="Web-{B2DE3F41-D270-41F7-BCBE-A118CA829876}" dt="2022-04-25T11:03:42.168" v="939"/>
          <ac:spMkLst>
            <pc:docMk/>
            <pc:sldMk cId="3903205847" sldId="320"/>
            <ac:spMk id="3" creationId="{B6370CD4-7BB4-800D-2CC7-72C4AC0A9C49}"/>
          </ac:spMkLst>
        </pc:spChg>
        <pc:graphicFrameChg chg="add del mod modGraphic">
          <ac:chgData name="Song, Jane" userId="S::jxs210024@utdallas.edu::186b91da-92d2-4e48-9324-563c4f1240ff" providerId="AD" clId="Web-{B2DE3F41-D270-41F7-BCBE-A118CA829876}" dt="2022-04-25T10:58:55.112" v="817"/>
          <ac:graphicFrameMkLst>
            <pc:docMk/>
            <pc:sldMk cId="3903205847" sldId="320"/>
            <ac:graphicFrameMk id="4" creationId="{28965DBE-C8A6-318F-495D-1446CBE6590A}"/>
          </ac:graphicFrameMkLst>
        </pc:graphicFrameChg>
        <pc:graphicFrameChg chg="add del mod modGraphic">
          <ac:chgData name="Song, Jane" userId="S::jxs210024@utdallas.edu::186b91da-92d2-4e48-9324-563c4f1240ff" providerId="AD" clId="Web-{B2DE3F41-D270-41F7-BCBE-A118CA829876}" dt="2022-04-25T11:02:31.323" v="850"/>
          <ac:graphicFrameMkLst>
            <pc:docMk/>
            <pc:sldMk cId="3903205847" sldId="320"/>
            <ac:graphicFrameMk id="76" creationId="{BD094348-48A3-FE75-C4E0-A74D13622265}"/>
          </ac:graphicFrameMkLst>
        </pc:graphicFrameChg>
        <pc:graphicFrameChg chg="add mod modGraphic">
          <ac:chgData name="Song, Jane" userId="S::jxs210024@utdallas.edu::186b91da-92d2-4e48-9324-563c4f1240ff" providerId="AD" clId="Web-{B2DE3F41-D270-41F7-BCBE-A118CA829876}" dt="2022-04-25T11:07:29.830" v="1034"/>
          <ac:graphicFrameMkLst>
            <pc:docMk/>
            <pc:sldMk cId="3903205847" sldId="320"/>
            <ac:graphicFrameMk id="78" creationId="{32C4B951-689C-0FD2-758D-E1DD52B741E2}"/>
          </ac:graphicFrameMkLst>
        </pc:graphicFrameChg>
      </pc:sldChg>
      <pc:sldChg chg="addSp delSp modSp new del">
        <pc:chgData name="Song, Jane" userId="S::jxs210024@utdallas.edu::186b91da-92d2-4e48-9324-563c4f1240ff" providerId="AD" clId="Web-{B2DE3F41-D270-41F7-BCBE-A118CA829876}" dt="2022-04-25T10:27:06.093" v="303"/>
        <pc:sldMkLst>
          <pc:docMk/>
          <pc:sldMk cId="3921928604" sldId="320"/>
        </pc:sldMkLst>
        <pc:spChg chg="mod">
          <ac:chgData name="Song, Jane" userId="S::jxs210024@utdallas.edu::186b91da-92d2-4e48-9324-563c4f1240ff" providerId="AD" clId="Web-{B2DE3F41-D270-41F7-BCBE-A118CA829876}" dt="2022-04-25T10:20:30.247" v="230" actId="20577"/>
          <ac:spMkLst>
            <pc:docMk/>
            <pc:sldMk cId="3921928604" sldId="320"/>
            <ac:spMk id="2" creationId="{E217980D-E39D-1936-48D5-A19A1A79DEB3}"/>
          </ac:spMkLst>
        </pc:spChg>
        <pc:spChg chg="mod">
          <ac:chgData name="Song, Jane" userId="S::jxs210024@utdallas.edu::186b91da-92d2-4e48-9324-563c4f1240ff" providerId="AD" clId="Web-{B2DE3F41-D270-41F7-BCBE-A118CA829876}" dt="2022-04-25T10:21:32.858" v="255" actId="20577"/>
          <ac:spMkLst>
            <pc:docMk/>
            <pc:sldMk cId="3921928604" sldId="320"/>
            <ac:spMk id="3" creationId="{35F3010E-3477-1FA4-D413-30759C3CADCD}"/>
          </ac:spMkLst>
        </pc:spChg>
        <pc:spChg chg="add del">
          <ac:chgData name="Song, Jane" userId="S::jxs210024@utdallas.edu::186b91da-92d2-4e48-9324-563c4f1240ff" providerId="AD" clId="Web-{B2DE3F41-D270-41F7-BCBE-A118CA829876}" dt="2022-04-25T10:21:36.061" v="257"/>
          <ac:spMkLst>
            <pc:docMk/>
            <pc:sldMk cId="3921928604" sldId="320"/>
            <ac:spMk id="5" creationId="{79CBE326-0526-4913-8BD0-63EC499C7A84}"/>
          </ac:spMkLst>
        </pc:spChg>
        <pc:spChg chg="add mod">
          <ac:chgData name="Song, Jane" userId="S::jxs210024@utdallas.edu::186b91da-92d2-4e48-9324-563c4f1240ff" providerId="AD" clId="Web-{B2DE3F41-D270-41F7-BCBE-A118CA829876}" dt="2022-04-25T10:24:58.434" v="281" actId="1076"/>
          <ac:spMkLst>
            <pc:docMk/>
            <pc:sldMk cId="3921928604" sldId="320"/>
            <ac:spMk id="6" creationId="{0B0732F2-951F-9F2A-3046-37BD7B81A56D}"/>
          </ac:spMkLst>
        </pc:spChg>
        <pc:picChg chg="add mod ord">
          <ac:chgData name="Song, Jane" userId="S::jxs210024@utdallas.edu::186b91da-92d2-4e48-9324-563c4f1240ff" providerId="AD" clId="Web-{B2DE3F41-D270-41F7-BCBE-A118CA829876}" dt="2022-04-25T10:25:20.622" v="283" actId="1076"/>
          <ac:picMkLst>
            <pc:docMk/>
            <pc:sldMk cId="3921928604" sldId="320"/>
            <ac:picMk id="4" creationId="{D8D9425F-B413-7EE2-A54C-AD5622B02622}"/>
          </ac:picMkLst>
        </pc:picChg>
      </pc:sldChg>
    </pc:docChg>
  </pc:docChgLst>
  <pc:docChgLst>
    <pc:chgData name="Wan, Long" userId="S::lxw190011@utdallas.edu::956ac5af-1ead-4539-b557-b59190437d3f" providerId="AD" clId="Web-{9B4E0D07-6571-4EC8-A6D1-C657B349EE39}"/>
    <pc:docChg chg="modSld">
      <pc:chgData name="Wan, Long" userId="S::lxw190011@utdallas.edu::956ac5af-1ead-4539-b557-b59190437d3f" providerId="AD" clId="Web-{9B4E0D07-6571-4EC8-A6D1-C657B349EE39}" dt="2022-04-25T09:31:45.680" v="19" actId="14100"/>
      <pc:docMkLst>
        <pc:docMk/>
      </pc:docMkLst>
      <pc:sldChg chg="addSp delSp modSp">
        <pc:chgData name="Wan, Long" userId="S::lxw190011@utdallas.edu::956ac5af-1ead-4539-b557-b59190437d3f" providerId="AD" clId="Web-{9B4E0D07-6571-4EC8-A6D1-C657B349EE39}" dt="2022-04-25T09:31:45.680" v="19" actId="14100"/>
        <pc:sldMkLst>
          <pc:docMk/>
          <pc:sldMk cId="3821123019" sldId="312"/>
        </pc:sldMkLst>
        <pc:spChg chg="del">
          <ac:chgData name="Wan, Long" userId="S::lxw190011@utdallas.edu::956ac5af-1ead-4539-b557-b59190437d3f" providerId="AD" clId="Web-{9B4E0D07-6571-4EC8-A6D1-C657B349EE39}" dt="2022-04-25T09:30:07.989" v="2"/>
          <ac:spMkLst>
            <pc:docMk/>
            <pc:sldMk cId="3821123019" sldId="312"/>
            <ac:spMk id="2" creationId="{E224893F-FA55-94A4-182D-54B796F3E406}"/>
          </ac:spMkLst>
        </pc:spChg>
        <pc:spChg chg="del">
          <ac:chgData name="Wan, Long" userId="S::lxw190011@utdallas.edu::956ac5af-1ead-4539-b557-b59190437d3f" providerId="AD" clId="Web-{9B4E0D07-6571-4EC8-A6D1-C657B349EE39}" dt="2022-04-25T09:30:12.536" v="4"/>
          <ac:spMkLst>
            <pc:docMk/>
            <pc:sldMk cId="3821123019" sldId="312"/>
            <ac:spMk id="3" creationId="{47E89E8C-7FCE-F45A-4E9F-A872CB7A091E}"/>
          </ac:spMkLst>
        </pc:spChg>
        <pc:spChg chg="del">
          <ac:chgData name="Wan, Long" userId="S::lxw190011@utdallas.edu::956ac5af-1ead-4539-b557-b59190437d3f" providerId="AD" clId="Web-{9B4E0D07-6571-4EC8-A6D1-C657B349EE39}" dt="2022-04-25T09:30:05.567" v="1"/>
          <ac:spMkLst>
            <pc:docMk/>
            <pc:sldMk cId="3821123019" sldId="312"/>
            <ac:spMk id="4" creationId="{6F678516-F969-BC1B-F1AB-923ECD0927A6}"/>
          </ac:spMkLst>
        </pc:spChg>
        <pc:spChg chg="del">
          <ac:chgData name="Wan, Long" userId="S::lxw190011@utdallas.edu::956ac5af-1ead-4539-b557-b59190437d3f" providerId="AD" clId="Web-{9B4E0D07-6571-4EC8-A6D1-C657B349EE39}" dt="2022-04-25T09:30:10.240" v="3"/>
          <ac:spMkLst>
            <pc:docMk/>
            <pc:sldMk cId="3821123019" sldId="312"/>
            <ac:spMk id="5" creationId="{47109741-BCC2-2FC2-4578-1960F9AB4C38}"/>
          </ac:spMkLst>
        </pc:spChg>
        <pc:spChg chg="del">
          <ac:chgData name="Wan, Long" userId="S::lxw190011@utdallas.edu::956ac5af-1ead-4539-b557-b59190437d3f" providerId="AD" clId="Web-{9B4E0D07-6571-4EC8-A6D1-C657B349EE39}" dt="2022-04-25T09:30:26.334" v="8"/>
          <ac:spMkLst>
            <pc:docMk/>
            <pc:sldMk cId="3821123019" sldId="312"/>
            <ac:spMk id="6" creationId="{499D6D07-BA11-3BD0-E65A-67C9AFD36BF3}"/>
          </ac:spMkLst>
        </pc:spChg>
        <pc:spChg chg="del">
          <ac:chgData name="Wan, Long" userId="S::lxw190011@utdallas.edu::956ac5af-1ead-4539-b557-b59190437d3f" providerId="AD" clId="Web-{9B4E0D07-6571-4EC8-A6D1-C657B349EE39}" dt="2022-04-25T09:30:18.740" v="6"/>
          <ac:spMkLst>
            <pc:docMk/>
            <pc:sldMk cId="3821123019" sldId="312"/>
            <ac:spMk id="7" creationId="{049EF6F4-30C6-03C8-7C1E-A3C2B584A640}"/>
          </ac:spMkLst>
        </pc:spChg>
        <pc:spChg chg="del">
          <ac:chgData name="Wan, Long" userId="S::lxw190011@utdallas.edu::956ac5af-1ead-4539-b557-b59190437d3f" providerId="AD" clId="Web-{9B4E0D07-6571-4EC8-A6D1-C657B349EE39}" dt="2022-04-25T09:30:22.521" v="7"/>
          <ac:spMkLst>
            <pc:docMk/>
            <pc:sldMk cId="3821123019" sldId="312"/>
            <ac:spMk id="8" creationId="{08C49287-B1A8-0E16-085B-812A97836F54}"/>
          </ac:spMkLst>
        </pc:spChg>
        <pc:spChg chg="del">
          <ac:chgData name="Wan, Long" userId="S::lxw190011@utdallas.edu::956ac5af-1ead-4539-b557-b59190437d3f" providerId="AD" clId="Web-{9B4E0D07-6571-4EC8-A6D1-C657B349EE39}" dt="2022-04-25T09:30:14.818" v="5"/>
          <ac:spMkLst>
            <pc:docMk/>
            <pc:sldMk cId="3821123019" sldId="312"/>
            <ac:spMk id="9" creationId="{24147ECC-7D8A-C2A4-2B32-4C69DA3F3764}"/>
          </ac:spMkLst>
        </pc:spChg>
        <pc:picChg chg="mod">
          <ac:chgData name="Wan, Long" userId="S::lxw190011@utdallas.edu::956ac5af-1ead-4539-b557-b59190437d3f" providerId="AD" clId="Web-{9B4E0D07-6571-4EC8-A6D1-C657B349EE39}" dt="2022-04-25T09:31:45.680" v="19" actId="14100"/>
          <ac:picMkLst>
            <pc:docMk/>
            <pc:sldMk cId="3821123019" sldId="312"/>
            <ac:picMk id="11" creationId="{B96B3539-1B12-3ECD-0904-941F9C0D327D}"/>
          </ac:picMkLst>
        </pc:picChg>
        <pc:picChg chg="add mod">
          <ac:chgData name="Wan, Long" userId="S::lxw190011@utdallas.edu::956ac5af-1ead-4539-b557-b59190437d3f" providerId="AD" clId="Web-{9B4E0D07-6571-4EC8-A6D1-C657B349EE39}" dt="2022-04-25T09:31:36.179" v="16" actId="14100"/>
          <ac:picMkLst>
            <pc:docMk/>
            <pc:sldMk cId="3821123019" sldId="312"/>
            <ac:picMk id="12" creationId="{1DB5AEA2-AF99-4F4C-B253-ABF44D007816}"/>
          </ac:picMkLst>
        </pc:picChg>
      </pc:sldChg>
    </pc:docChg>
  </pc:docChgLst>
  <pc:docChgLst>
    <pc:chgData name="Song, Jane" userId="S::jxs210024@utdallas.edu::186b91da-92d2-4e48-9324-563c4f1240ff" providerId="AD" clId="Web-{2F0C4410-92FF-487E-A259-E904C45C4520}"/>
    <pc:docChg chg="modSld">
      <pc:chgData name="Song, Jane" userId="S::jxs210024@utdallas.edu::186b91da-92d2-4e48-9324-563c4f1240ff" providerId="AD" clId="Web-{2F0C4410-92FF-487E-A259-E904C45C4520}" dt="2022-05-09T09:34:37.428" v="2" actId="20577"/>
      <pc:docMkLst>
        <pc:docMk/>
      </pc:docMkLst>
      <pc:sldChg chg="modSp">
        <pc:chgData name="Song, Jane" userId="S::jxs210024@utdallas.edu::186b91da-92d2-4e48-9324-563c4f1240ff" providerId="AD" clId="Web-{2F0C4410-92FF-487E-A259-E904C45C4520}" dt="2022-05-09T09:34:37.428" v="2" actId="20577"/>
        <pc:sldMkLst>
          <pc:docMk/>
          <pc:sldMk cId="137532752" sldId="318"/>
        </pc:sldMkLst>
        <pc:spChg chg="mod">
          <ac:chgData name="Song, Jane" userId="S::jxs210024@utdallas.edu::186b91da-92d2-4e48-9324-563c4f1240ff" providerId="AD" clId="Web-{2F0C4410-92FF-487E-A259-E904C45C4520}" dt="2022-05-09T09:34:37.428" v="2" actId="20577"/>
          <ac:spMkLst>
            <pc:docMk/>
            <pc:sldMk cId="137532752" sldId="318"/>
            <ac:spMk id="4" creationId="{1B766AAE-05B4-2691-8E49-5C8CA4D733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25d6e3485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25d6e3485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7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25d6e3485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25d6e3485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0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ac75ad7f69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ac75ad7f69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0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d3e212a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d3e212a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a25d6e3485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a25d6e3485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3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1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25d6e3485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25d6e3485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7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body" idx="1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28" name="Google Shape;428;p17"/>
          <p:cNvSpPr txBox="1">
            <a:spLocks noGrp="1"/>
          </p:cNvSpPr>
          <p:nvPr>
            <p:ph type="title" idx="2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title" idx="3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title" idx="4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431" name="Google Shape;431;p17"/>
          <p:cNvSpPr txBox="1">
            <a:spLocks noGrp="1"/>
          </p:cNvSpPr>
          <p:nvPr>
            <p:ph type="title" idx="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ctrTitle" idx="3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4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ctrTitle" idx="6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ctrTitle" idx="7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dk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 idx="2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title" idx="3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90" name="Google Shape;490;p19"/>
          <p:cNvSpPr txBox="1">
            <a:spLocks noGrp="1"/>
          </p:cNvSpPr>
          <p:nvPr>
            <p:ph type="title" idx="4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91" name="Google Shape;491;p19"/>
          <p:cNvSpPr txBox="1">
            <a:spLocks noGrp="1"/>
          </p:cNvSpPr>
          <p:nvPr>
            <p:ph type="title" idx="5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 idx="6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93" name="Google Shape;493;p19"/>
          <p:cNvSpPr txBox="1">
            <a:spLocks noGrp="1"/>
          </p:cNvSpPr>
          <p:nvPr>
            <p:ph type="title" idx="7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94" name="Google Shape;494;p19"/>
          <p:cNvSpPr txBox="1">
            <a:spLocks noGrp="1"/>
          </p:cNvSpPr>
          <p:nvPr>
            <p:ph type="title" idx="8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95" name="Google Shape;495;p19"/>
          <p:cNvSpPr txBox="1">
            <a:spLocks noGrp="1"/>
          </p:cNvSpPr>
          <p:nvPr>
            <p:ph type="title" idx="9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96" name="Google Shape;496;p19"/>
          <p:cNvSpPr txBox="1">
            <a:spLocks noGrp="1"/>
          </p:cNvSpPr>
          <p:nvPr>
            <p:ph type="title" idx="13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97" name="Google Shape;497;p19"/>
          <p:cNvSpPr txBox="1">
            <a:spLocks noGrp="1"/>
          </p:cNvSpPr>
          <p:nvPr>
            <p:ph type="title" idx="14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498" name="Google Shape;498;p19"/>
          <p:cNvSpPr txBox="1">
            <a:spLocks noGrp="1"/>
          </p:cNvSpPr>
          <p:nvPr>
            <p:ph type="title" idx="15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499" name="Google Shape;499;p19"/>
          <p:cNvSpPr txBox="1">
            <a:spLocks noGrp="1"/>
          </p:cNvSpPr>
          <p:nvPr>
            <p:ph type="title" idx="16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9"/>
          <p:cNvSpPr txBox="1">
            <a:spLocks noGrp="1"/>
          </p:cNvSpPr>
          <p:nvPr>
            <p:ph type="title" idx="17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title" idx="18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19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title" idx="20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21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505" name="Google Shape;505;p19"/>
          <p:cNvSpPr txBox="1">
            <a:spLocks noGrp="1"/>
          </p:cNvSpPr>
          <p:nvPr>
            <p:ph type="title" idx="22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5_1_1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>
            <a:spLocks noGrp="1"/>
          </p:cNvSpPr>
          <p:nvPr>
            <p:ph type="title" hasCustomPrompt="1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1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subTitle" idx="2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544" name="Google Shape;544;p21"/>
          <p:cNvSpPr txBox="1">
            <a:spLocks noGrp="1"/>
          </p:cNvSpPr>
          <p:nvPr>
            <p:ph type="title" idx="3" hasCustomPrompt="1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>
            <a:spLocks noGrp="1"/>
          </p:cNvSpPr>
          <p:nvPr>
            <p:ph type="subTitle" idx="4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1"/>
          <p:cNvSpPr txBox="1">
            <a:spLocks noGrp="1"/>
          </p:cNvSpPr>
          <p:nvPr>
            <p:ph type="subTitle" idx="5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547" name="Google Shape;547;p21"/>
          <p:cNvSpPr txBox="1">
            <a:spLocks noGrp="1"/>
          </p:cNvSpPr>
          <p:nvPr>
            <p:ph type="title" idx="6" hasCustomPrompt="1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>
            <a:spLocks noGrp="1"/>
          </p:cNvSpPr>
          <p:nvPr>
            <p:ph type="subTitle" idx="7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subTitle" idx="8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rot="-752362" flipH="1">
              <a:off x="7140958" y="1395509"/>
              <a:ext cx="6410916" cy="6410141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-752362" flipH="1">
              <a:off x="7322546" y="1576363"/>
              <a:ext cx="6047734" cy="6048459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-752362" flipH="1">
              <a:off x="7503769" y="1757967"/>
              <a:ext cx="5685276" cy="568525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-752362" flipH="1">
              <a:off x="7685079" y="1939587"/>
              <a:ext cx="5322818" cy="532279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-752362" flipH="1">
              <a:off x="7866220" y="2120450"/>
              <a:ext cx="4960361" cy="4960336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-752362" flipH="1">
              <a:off x="8047823" y="2302078"/>
              <a:ext cx="4597153" cy="4597128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752362" flipH="1">
              <a:off x="8229037" y="2482932"/>
              <a:ext cx="4234721" cy="423544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-752362" flipH="1">
              <a:off x="8410259" y="2664537"/>
              <a:ext cx="3872263" cy="3872238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-752362" flipH="1">
              <a:off x="8591569" y="2846156"/>
              <a:ext cx="3509806" cy="350978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-752362" flipH="1">
              <a:off x="8772711" y="3027019"/>
              <a:ext cx="3147348" cy="314732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rot="-457905" flipH="1">
              <a:off x="-14727976" y="429193"/>
              <a:ext cx="6410953" cy="6410178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-457905" flipH="1">
              <a:off x="-14546395" y="610041"/>
              <a:ext cx="6047768" cy="6048493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-457905" flipH="1">
              <a:off x="-14365177" y="791639"/>
              <a:ext cx="5685309" cy="568528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-457905" flipH="1">
              <a:off x="-14183906" y="973258"/>
              <a:ext cx="5322849" cy="5322824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-457905" flipH="1">
              <a:off x="-14002738" y="1154110"/>
              <a:ext cx="4960389" cy="4960364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-457905" flipH="1">
              <a:off x="-13821142" y="1335733"/>
              <a:ext cx="4597180" cy="4597155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rot="-457905" flipH="1">
              <a:off x="-13639935" y="1516581"/>
              <a:ext cx="4234745" cy="423547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457905" flipH="1">
              <a:off x="-13458718" y="1698179"/>
              <a:ext cx="3872286" cy="387226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rot="-457905" flipH="1">
              <a:off x="-13277447" y="1879798"/>
              <a:ext cx="3509826" cy="350980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rot="-457905" flipH="1">
              <a:off x="-13096279" y="2060650"/>
              <a:ext cx="3147366" cy="3147341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body" idx="2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>
            <a:spLocks noGrp="1"/>
          </p:cNvSpPr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2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704492" y="1283854"/>
            <a:ext cx="5743945" cy="19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Stock Price </a:t>
            </a:r>
            <a:br>
              <a:rPr lang="en"/>
            </a:br>
            <a:r>
              <a:rPr lang="en"/>
              <a:t>Prediction</a:t>
            </a:r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Team 10</a:t>
            </a:r>
          </a:p>
          <a:p>
            <a:r>
              <a:rPr lang="en" dirty="0"/>
              <a:t> Chien-Chun Liao, Wei-Chien Cheng, </a:t>
            </a:r>
            <a:r>
              <a:rPr lang="en" dirty="0" err="1"/>
              <a:t>Qiyang</a:t>
            </a:r>
            <a:r>
              <a:rPr lang="en" dirty="0"/>
              <a:t> Liu, Jane Song, Long Wan</a:t>
            </a:r>
          </a:p>
          <a:p>
            <a:pPr marL="0" indent="0"/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6C43B-FE4C-FD8A-5011-F64E0694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50" y="2967669"/>
            <a:ext cx="2007557" cy="482100"/>
          </a:xfrm>
        </p:spPr>
        <p:txBody>
          <a:bodyPr/>
          <a:lstStyle/>
          <a:p>
            <a:r>
              <a:rPr lang="zh-CN" i="1"/>
              <a:t>ROA</a:t>
            </a:r>
            <a:r>
              <a:rPr lang="zh-CN" i="1">
                <a:latin typeface="Times New Roman"/>
                <a:cs typeface="Times New Roman"/>
              </a:rPr>
              <a:t>, </a:t>
            </a:r>
            <a:br>
              <a:rPr lang="zh-CN" altLang="en-US" i="1" dirty="0">
                <a:latin typeface="Times New Roman"/>
                <a:cs typeface="Times New Roman"/>
              </a:rPr>
            </a:br>
            <a:r>
              <a:rPr lang="zh-CN" i="1"/>
              <a:t>Investment to asset</a:t>
            </a:r>
            <a:r>
              <a:rPr lang="en-US" altLang="zh-CN" i="1" dirty="0"/>
              <a:t>,</a:t>
            </a:r>
            <a:br>
              <a:rPr lang="zh-CN" altLang="en-US" i="1" dirty="0">
                <a:latin typeface="Times New Roman"/>
                <a:cs typeface="Times New Roman"/>
              </a:rPr>
            </a:br>
            <a:r>
              <a:rPr lang="zh-CN" i="1"/>
              <a:t>Net stock issue</a:t>
            </a:r>
            <a:r>
              <a:rPr lang="zh-CN" i="1">
                <a:latin typeface="Times New Roman"/>
                <a:cs typeface="Times New Roman"/>
              </a:rPr>
              <a:t>, </a:t>
            </a:r>
            <a:br>
              <a:rPr lang="zh-CN" altLang="en-US" i="1" dirty="0">
                <a:latin typeface="Times New Roman"/>
                <a:cs typeface="Times New Roman"/>
              </a:rPr>
            </a:br>
            <a:r>
              <a:rPr lang="zh-CN" i="1"/>
              <a:t>Book-to-Market Equity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TEV/Total Revenue</a:t>
            </a:r>
            <a:r>
              <a:rPr lang="zh-CN" i="1">
                <a:latin typeface="Times New Roman"/>
                <a:cs typeface="Times New Roman"/>
              </a:rPr>
              <a:t>, </a:t>
            </a:r>
            <a:br>
              <a:rPr lang="zh-CN" altLang="en-US" i="1" dirty="0">
                <a:latin typeface="Times New Roman"/>
                <a:cs typeface="Times New Roman"/>
              </a:rPr>
            </a:br>
            <a:r>
              <a:rPr lang="zh-CN" i="1"/>
              <a:t>P/LTM EPS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P/NTM EPS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Market Cap/LTM Levered FCF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TEV/LTM Unlevered FCF</a:t>
            </a:r>
            <a:r>
              <a:rPr lang="zh-CN" i="1">
                <a:cs typeface="Times New Roman"/>
              </a:rPr>
              <a:t>,</a:t>
            </a:r>
            <a:br>
              <a:rPr lang="zh-CN" altLang="en-US" i="1" dirty="0">
                <a:latin typeface="Times New Roman"/>
                <a:cs typeface="Times New Roman"/>
              </a:rPr>
            </a:br>
            <a:r>
              <a:rPr lang="zh-CN" i="1"/>
              <a:t>EBIT Margin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Profit Growth</a:t>
            </a:r>
            <a:r>
              <a:rPr lang="zh-CN" i="1">
                <a:latin typeface="Times New Roman"/>
                <a:cs typeface="Times New Roman"/>
              </a:rPr>
              <a:t>, </a:t>
            </a:r>
            <a:r>
              <a:rPr lang="zh-CN" i="1"/>
              <a:t>Inventory Growth</a:t>
            </a:r>
            <a:endParaRPr lang="zh-CN"/>
          </a:p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CB377A-763F-47BB-A4E6-C372559A192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97650" y="1690725"/>
            <a:ext cx="2117559" cy="482100"/>
          </a:xfrm>
        </p:spPr>
        <p:txBody>
          <a:bodyPr/>
          <a:lstStyle/>
          <a:p>
            <a:r>
              <a:rPr lang="zh-CN" i="1"/>
              <a:t>Fama French 12 Industry</a:t>
            </a:r>
            <a:endParaRPr lang="zh-CN"/>
          </a:p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D873C9-1B37-3C26-3F50-4BD79443506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622486" y="2588158"/>
            <a:ext cx="1873613" cy="482100"/>
          </a:xfrm>
        </p:spPr>
        <p:txBody>
          <a:bodyPr/>
          <a:lstStyle/>
          <a:p>
            <a:r>
              <a:rPr lang="zh-CN" i="1"/>
              <a:t>Dow</a:t>
            </a:r>
            <a:r>
              <a:rPr lang="en-US" altLang="zh-CN" i="1"/>
              <a:t>,</a:t>
            </a:r>
            <a:r>
              <a:rPr lang="zh-CN" altLang="en-US" i="1"/>
              <a:t> </a:t>
            </a:r>
            <a:r>
              <a:rPr lang="zh-CN" i="1"/>
              <a:t>Nasdaq</a:t>
            </a:r>
            <a:r>
              <a:rPr lang="en-US" altLang="zh-CN" i="1"/>
              <a:t>,</a:t>
            </a:r>
            <a:r>
              <a:rPr lang="zh-CN" altLang="en-US" i="1"/>
              <a:t> </a:t>
            </a:r>
            <a:r>
              <a:rPr lang="zh-CN" i="1"/>
              <a:t>S&amp;P</a:t>
            </a:r>
            <a:r>
              <a:rPr lang="zh-CN" altLang="en-US" i="1"/>
              <a:t> </a:t>
            </a:r>
            <a:endParaRPr lang="zh-CN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C920AC9-B09E-7A0F-194D-3341AFB7AA73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257972" y="3960665"/>
            <a:ext cx="2704072" cy="482100"/>
          </a:xfrm>
        </p:spPr>
        <p:txBody>
          <a:bodyPr/>
          <a:lstStyle/>
          <a:p>
            <a:r>
              <a:rPr lang="en-US" altLang="zh-CN" i="1"/>
              <a:t>WAAA</a:t>
            </a:r>
            <a:endParaRPr lang="zh-CN" altLang="en-US" i="1"/>
          </a:p>
          <a:p>
            <a:r>
              <a:rPr lang="en-US" altLang="zh-CN" i="1"/>
              <a:t>Industrial Production Index</a:t>
            </a:r>
            <a:endParaRPr lang="zh-CN" altLang="en-US" i="1"/>
          </a:p>
          <a:p>
            <a:r>
              <a:rPr lang="en-US" altLang="zh-CN" i="1"/>
              <a:t>Crude oil price</a:t>
            </a:r>
            <a:endParaRPr lang="zh-CN" altLang="en-US" i="1"/>
          </a:p>
          <a:p>
            <a:r>
              <a:rPr lang="en-US" altLang="zh-CN" i="1"/>
              <a:t>Consumer Price Index</a:t>
            </a:r>
            <a:r>
              <a:rPr lang="zh-CN" altLang="en-US" i="1"/>
              <a:t> </a:t>
            </a:r>
            <a:endParaRPr lang="zh-CN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FAC0C52F-8CEB-354E-809F-3BFF28DC0A7A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439677" y="1723780"/>
            <a:ext cx="3842609" cy="482100"/>
          </a:xfrm>
        </p:spPr>
        <p:txBody>
          <a:bodyPr/>
          <a:lstStyle/>
          <a:p>
            <a:r>
              <a:rPr lang="zh-CN" i="1"/>
              <a:t>General  </a:t>
            </a:r>
            <a:r>
              <a:rPr lang="en-US" altLang="zh-CN" i="1" dirty="0"/>
              <a:t>News</a:t>
            </a:r>
            <a:r>
              <a:rPr lang="zh-CN" i="1"/>
              <a:t>(Source: Twitter – Wall Street Journal)</a:t>
            </a:r>
            <a:endParaRPr lang="zh-CN"/>
          </a:p>
          <a:p>
            <a:r>
              <a:rPr lang="zh-CN" i="1"/>
              <a:t>Firm Specific </a:t>
            </a:r>
            <a:r>
              <a:rPr lang="en-US" altLang="zh-CN" i="1" dirty="0"/>
              <a:t>News</a:t>
            </a:r>
            <a:r>
              <a:rPr lang="zh-CN" i="1"/>
              <a:t>(Capital IQ)</a:t>
            </a:r>
            <a:endParaRPr lang="zh-CN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0F746B62-1FE4-92B1-56B4-DAC485F7B12E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zh-CN" altLang="en-US"/>
              <a:t>Variables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CF892FA1-8980-E4DD-A5CD-6D6E3C870321}"/>
              </a:ext>
            </a:extLst>
          </p:cNvPr>
          <p:cNvSpPr>
            <a:spLocks noGrp="1"/>
          </p:cNvSpPr>
          <p:nvPr>
            <p:ph type="title" idx="17"/>
          </p:nvPr>
        </p:nvSpPr>
        <p:spPr>
          <a:xfrm>
            <a:off x="1097419" y="1227466"/>
            <a:ext cx="1813217" cy="337449"/>
          </a:xfrm>
        </p:spPr>
        <p:txBody>
          <a:bodyPr/>
          <a:lstStyle/>
          <a:p>
            <a:r>
              <a:rPr lang="zh-CN" altLang="en-US"/>
              <a:t>Firm Financials</a:t>
            </a: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ED0C739B-962B-FAFD-E0E8-C76DA1FC95F8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3667680" y="1352481"/>
            <a:ext cx="1768570" cy="283871"/>
          </a:xfrm>
        </p:spPr>
        <p:txBody>
          <a:bodyPr/>
          <a:lstStyle/>
          <a:p>
            <a:r>
              <a:rPr lang="zh-CN"/>
              <a:t>Industry Level</a:t>
            </a:r>
          </a:p>
          <a:p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1AAE04BE-3005-8FBC-FFFD-AB6724E1EAA8}"/>
              </a:ext>
            </a:extLst>
          </p:cNvPr>
          <p:cNvSpPr>
            <a:spLocks noGrp="1"/>
          </p:cNvSpPr>
          <p:nvPr>
            <p:ph type="title" idx="19"/>
          </p:nvPr>
        </p:nvSpPr>
        <p:spPr>
          <a:xfrm>
            <a:off x="4027730" y="2281169"/>
            <a:ext cx="1063125" cy="283871"/>
          </a:xfrm>
        </p:spPr>
        <p:txBody>
          <a:bodyPr/>
          <a:lstStyle/>
          <a:p>
            <a:r>
              <a:rPr lang="zh-CN" altLang="en-US"/>
              <a:t>Index</a:t>
            </a: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13418837-C928-865D-025B-54664DB9441B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3676609" y="3303698"/>
            <a:ext cx="1857867" cy="292800"/>
          </a:xfrm>
        </p:spPr>
        <p:txBody>
          <a:bodyPr/>
          <a:lstStyle/>
          <a:p>
            <a:r>
              <a:rPr lang="zh-CN"/>
              <a:t>Macroeconomics</a:t>
            </a: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D15D6F3F-3D2D-0DF5-3FC2-5A161F0D6536}"/>
              </a:ext>
            </a:extLst>
          </p:cNvPr>
          <p:cNvSpPr>
            <a:spLocks noGrp="1"/>
          </p:cNvSpPr>
          <p:nvPr>
            <p:ph type="title" idx="22"/>
          </p:nvPr>
        </p:nvSpPr>
        <p:spPr>
          <a:xfrm>
            <a:off x="6822721" y="1205222"/>
            <a:ext cx="866671" cy="292800"/>
          </a:xfrm>
        </p:spPr>
        <p:txBody>
          <a:bodyPr/>
          <a:lstStyle/>
          <a:p>
            <a:r>
              <a:rPr lang="zh-CN" altLang="en-US"/>
              <a:t>News</a:t>
            </a:r>
          </a:p>
        </p:txBody>
      </p:sp>
      <p:sp>
        <p:nvSpPr>
          <p:cNvPr id="22" name="标题 5">
            <a:extLst>
              <a:ext uri="{FF2B5EF4-FFF2-40B4-BE49-F238E27FC236}">
                <a16:creationId xmlns:a16="http://schemas.microsoft.com/office/drawing/2014/main" id="{F1ECC9D9-66E5-BF1F-76C0-A4E55AEF9C11}"/>
              </a:ext>
            </a:extLst>
          </p:cNvPr>
          <p:cNvSpPr txBox="1">
            <a:spLocks/>
          </p:cNvSpPr>
          <p:nvPr/>
        </p:nvSpPr>
        <p:spPr>
          <a:xfrm>
            <a:off x="6176376" y="3302533"/>
            <a:ext cx="2195081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 altLang="zh-CN" b="1" i="1" u="sng" dirty="0"/>
              <a:t>Close(Dependent Variable)</a:t>
            </a:r>
            <a:endParaRPr lang="zh-CN" altLang="en-US" dirty="0"/>
          </a:p>
        </p:txBody>
      </p:sp>
      <p:sp>
        <p:nvSpPr>
          <p:cNvPr id="24" name="标题 16">
            <a:extLst>
              <a:ext uri="{FF2B5EF4-FFF2-40B4-BE49-F238E27FC236}">
                <a16:creationId xmlns:a16="http://schemas.microsoft.com/office/drawing/2014/main" id="{ADEF3AAA-9433-8014-80D9-157D45BD7000}"/>
              </a:ext>
            </a:extLst>
          </p:cNvPr>
          <p:cNvSpPr txBox="1">
            <a:spLocks/>
          </p:cNvSpPr>
          <p:nvPr/>
        </p:nvSpPr>
        <p:spPr>
          <a:xfrm>
            <a:off x="6313729" y="3004474"/>
            <a:ext cx="1880191" cy="3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 i="0" u="none" strike="noStrike" cap="none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zh-CN" altLang="en-US"/>
              <a:t>Daily Stock 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579B-E7C6-6236-A40A-525EA06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497" y="2050675"/>
            <a:ext cx="3317250" cy="963000"/>
          </a:xfrm>
        </p:spPr>
        <p:txBody>
          <a:bodyPr/>
          <a:lstStyle/>
          <a:p>
            <a:r>
              <a:rPr lang="zh-CN" altLang="en-US"/>
              <a:t>Data Preprocessing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726C46-9C36-950C-EBC9-DCA6C1171D1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4397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A563-FC49-7748-0D7A-00EE7FB6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77" y="1832317"/>
            <a:ext cx="4230946" cy="588600"/>
          </a:xfrm>
        </p:spPr>
        <p:txBody>
          <a:bodyPr/>
          <a:lstStyle/>
          <a:p>
            <a:pPr algn="l"/>
            <a:r>
              <a:rPr lang="zh-CN" altLang="en-US" dirty="0"/>
              <a:t>1. Removing NaN daily stock price (</a:t>
            </a:r>
            <a:r>
              <a:rPr lang="zh-CN" dirty="0"/>
              <a:t>Weekends and holidays</a:t>
            </a:r>
            <a:r>
              <a:rPr lang="en-US" altLang="zh-CN" dirty="0"/>
              <a:t>)</a:t>
            </a:r>
            <a:br>
              <a:rPr lang="zh-CN" altLang="en-US" dirty="0"/>
            </a:br>
            <a:r>
              <a:rPr lang="zh-CN" altLang="en-US" dirty="0"/>
              <a:t>2. Mathing </a:t>
            </a:r>
            <a:r>
              <a:rPr lang="zh-CN" dirty="0"/>
              <a:t>quartely</a:t>
            </a:r>
            <a:r>
              <a:rPr lang="zh-CN" altLang="en-US" dirty="0"/>
              <a:t> Variable (</a:t>
            </a:r>
            <a:r>
              <a:rPr lang="zh-CN" dirty="0"/>
              <a:t>Firm Financials</a:t>
            </a:r>
            <a:r>
              <a:rPr lang="en-US" altLang="zh-CN" dirty="0"/>
              <a:t>)</a:t>
            </a:r>
            <a:br>
              <a:rPr lang="zh-CN" altLang="en-US" dirty="0"/>
            </a:br>
            <a:r>
              <a:rPr lang="zh-CN" altLang="en-US"/>
              <a:t>3. Matching monthly variables (</a:t>
            </a:r>
            <a:r>
              <a:rPr lang="zh-CN"/>
              <a:t>Macroeconometics variables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018800-8BFA-F841-52C1-2EA2B2CD03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60936" y="1360409"/>
            <a:ext cx="1889882" cy="292800"/>
          </a:xfrm>
        </p:spPr>
        <p:txBody>
          <a:bodyPr/>
          <a:lstStyle/>
          <a:p>
            <a:r>
              <a:rPr lang="zh-CN" altLang="en-US"/>
              <a:t>Missing Value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0D10815-631F-E3E2-0BB7-68F646295516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zh-CN" altLang="en-US"/>
              <a:t>03 Cleaning</a:t>
            </a:r>
          </a:p>
        </p:txBody>
      </p:sp>
    </p:spTree>
    <p:extLst>
      <p:ext uri="{BB962C8B-B14F-4D97-AF65-F5344CB8AC3E}">
        <p14:creationId xmlns:p14="http://schemas.microsoft.com/office/powerpoint/2010/main" val="130402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2E318E9-AC1D-77D2-328C-46D864C62507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zh-CN" altLang="en-US"/>
              <a:t>Cleaning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F1148ABD-4513-59CA-96B0-5904CDEF2B7E}"/>
              </a:ext>
            </a:extLst>
          </p:cNvPr>
          <p:cNvSpPr>
            <a:spLocks noGrp="1"/>
          </p:cNvSpPr>
          <p:nvPr/>
        </p:nvSpPr>
        <p:spPr>
          <a:xfrm>
            <a:off x="853647" y="4015626"/>
            <a:ext cx="55168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zh-CN" dirty="0"/>
              <a:t>COMP (NASDAQ Composite Index)</a:t>
            </a:r>
            <a:r>
              <a:rPr lang="zh-CN" altLang="en-US" dirty="0"/>
              <a:t> &amp;</a:t>
            </a:r>
            <a:r>
              <a:rPr lang="zh-CN" dirty="0"/>
              <a:t>SPX (S&amp;P 500)</a:t>
            </a:r>
            <a:r>
              <a:rPr lang="zh-CN" altLang="en-US" dirty="0"/>
              <a:t> </a:t>
            </a:r>
            <a:r>
              <a:rPr lang="en-US" altLang="zh-CN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0.9932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(NASDAQ</a:t>
            </a:r>
            <a:r>
              <a:rPr lang="zh-CN" altLang="en-US" dirty="0"/>
              <a:t> </a:t>
            </a:r>
            <a:r>
              <a:rPr lang="en-US" altLang="zh-CN" dirty="0"/>
              <a:t>Composite</a:t>
            </a:r>
            <a:r>
              <a:rPr lang="zh-CN" altLang="en-US" dirty="0"/>
              <a:t> </a:t>
            </a:r>
            <a:r>
              <a:rPr lang="en-US" altLang="zh-CN" dirty="0"/>
              <a:t>Index) &amp; </a:t>
            </a:r>
            <a:r>
              <a:rPr lang="en-US" dirty="0"/>
              <a:t>DJI (Dow Jones Industrial Average)：</a:t>
            </a:r>
            <a:r>
              <a:rPr lang="en-US" dirty="0">
                <a:solidFill>
                  <a:srgbClr val="FF0000"/>
                </a:solidFill>
              </a:rPr>
              <a:t>0.981</a:t>
            </a:r>
            <a:r>
              <a:rPr lang="en-US" dirty="0"/>
              <a:t>5</a:t>
            </a:r>
            <a:br>
              <a:rPr lang="en-US" dirty="0"/>
            </a:br>
            <a:r>
              <a:rPr lang="en-US" altLang="zh-CN" dirty="0"/>
              <a:t>DJI (Dow Jones Industrial Average) &amp; SPX</a:t>
            </a:r>
            <a:r>
              <a:rPr lang="zh-CN" dirty="0"/>
              <a:t> </a:t>
            </a:r>
            <a:r>
              <a:rPr lang="en-US" altLang="zh-CN" dirty="0"/>
              <a:t>(S&amp;P</a:t>
            </a:r>
            <a:r>
              <a:rPr lang="zh-CN" dirty="0"/>
              <a:t> </a:t>
            </a:r>
            <a:r>
              <a:rPr lang="en-US" altLang="zh-CN" dirty="0"/>
              <a:t>500)</a:t>
            </a:r>
            <a:r>
              <a:rPr lang="zh-CN" altLang="en-US" dirty="0"/>
              <a:t>：</a:t>
            </a:r>
            <a:r>
              <a:rPr lang="zh-CN" dirty="0">
                <a:solidFill>
                  <a:srgbClr val="FF0000"/>
                </a:solidFill>
              </a:rPr>
              <a:t>0.9948</a:t>
            </a:r>
            <a:br>
              <a:rPr lang="zh-CN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en-US" altLang="zh-CN" dirty="0"/>
              <a:t>P/LTM</a:t>
            </a:r>
            <a:r>
              <a:rPr lang="zh-CN" altLang="en-US" dirty="0"/>
              <a:t> </a:t>
            </a:r>
            <a:r>
              <a:rPr lang="en-US" altLang="zh-CN" dirty="0" err="1"/>
              <a:t>EPS_Average</a:t>
            </a:r>
            <a:r>
              <a:rPr lang="en-US" altLang="zh-CN" dirty="0"/>
              <a:t> &amp; </a:t>
            </a:r>
            <a:r>
              <a:rPr lang="en-US" dirty="0"/>
              <a:t>P/NTM </a:t>
            </a:r>
            <a:r>
              <a:rPr lang="en-US" dirty="0" err="1"/>
              <a:t>EPS_Average</a:t>
            </a:r>
            <a:r>
              <a:rPr lang="en-US" dirty="0"/>
              <a:t>: </a:t>
            </a:r>
            <a:r>
              <a:rPr lang="en-US" dirty="0">
                <a:solidFill>
                  <a:srgbClr val="FF0000"/>
                </a:solidFill>
              </a:rPr>
              <a:t>0.9152</a:t>
            </a:r>
            <a:endParaRPr lang="zh-CN" altLang="en-US" dirty="0">
              <a:solidFill>
                <a:srgbClr val="FFFFFF"/>
              </a:solidFill>
            </a:endParaRPr>
          </a:p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Drop higher correlated Variables</a:t>
            </a:r>
            <a:br>
              <a:rPr lang="zh-CN" altLang="en-US" dirty="0"/>
            </a:br>
            <a:br>
              <a:rPr lang="zh-CN" altLang="en-US" dirty="0"/>
            </a:br>
            <a:endParaRPr lang="zh-CN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B3F0AFDC-CB0D-0248-8738-7482237005E7}"/>
              </a:ext>
            </a:extLst>
          </p:cNvPr>
          <p:cNvSpPr>
            <a:spLocks noGrp="1"/>
          </p:cNvSpPr>
          <p:nvPr/>
        </p:nvSpPr>
        <p:spPr>
          <a:xfrm>
            <a:off x="711566" y="1101447"/>
            <a:ext cx="1684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zh-CN" altLang="en-US"/>
              <a:t>Correlation</a:t>
            </a:r>
          </a:p>
        </p:txBody>
      </p:sp>
      <p:pic>
        <p:nvPicPr>
          <p:cNvPr id="11" name="图片 11" descr="表格&#10;&#10;已自动生成说明">
            <a:extLst>
              <a:ext uri="{FF2B5EF4-FFF2-40B4-BE49-F238E27FC236}">
                <a16:creationId xmlns:a16="http://schemas.microsoft.com/office/drawing/2014/main" id="{B96B4E61-1361-1889-73EA-F990BA37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0004"/>
            <a:ext cx="6502598" cy="14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Data Preprocessing</a:t>
            </a:r>
            <a:endParaRPr/>
          </a:p>
        </p:txBody>
      </p:sp>
      <p:grpSp>
        <p:nvGrpSpPr>
          <p:cNvPr id="1059" name="Google Shape;1059;p42"/>
          <p:cNvGrpSpPr/>
          <p:nvPr/>
        </p:nvGrpSpPr>
        <p:grpSpPr>
          <a:xfrm>
            <a:off x="3273876" y="2446847"/>
            <a:ext cx="858894" cy="1192676"/>
            <a:chOff x="3969644" y="2440153"/>
            <a:chExt cx="225900" cy="313697"/>
          </a:xfrm>
        </p:grpSpPr>
        <p:cxnSp>
          <p:nvCxnSpPr>
            <p:cNvPr id="1060" name="Google Shape;1060;p42"/>
            <p:cNvCxnSpPr>
              <a:stCxn id="1061" idx="4"/>
              <a:endCxn id="1062" idx="0"/>
            </p:cNvCxnSpPr>
            <p:nvPr/>
          </p:nvCxnSpPr>
          <p:spPr>
            <a:xfrm flipH="1">
              <a:off x="4081922" y="2666053"/>
              <a:ext cx="672" cy="87797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1" name="Google Shape;1061;p42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5012095" y="2112654"/>
            <a:ext cx="857754" cy="1191927"/>
            <a:chOff x="4426818" y="2352253"/>
            <a:chExt cx="225600" cy="313500"/>
          </a:xfrm>
        </p:grpSpPr>
        <p:cxnSp>
          <p:nvCxnSpPr>
            <p:cNvPr id="1065" name="Google Shape;1065;p42"/>
            <p:cNvCxnSpPr>
              <a:cxnSpLocks/>
              <a:stCxn id="1066" idx="0"/>
              <a:endCxn id="1067" idx="2"/>
            </p:cNvCxnSpPr>
            <p:nvPr/>
          </p:nvCxnSpPr>
          <p:spPr>
            <a:xfrm rot="10800000">
              <a:off x="4539618" y="2352253"/>
              <a:ext cx="0" cy="87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6" name="Google Shape;1066;p42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2"/>
          <p:cNvGrpSpPr/>
          <p:nvPr/>
        </p:nvGrpSpPr>
        <p:grpSpPr>
          <a:xfrm>
            <a:off x="6750286" y="2446850"/>
            <a:ext cx="857700" cy="1290901"/>
            <a:chOff x="6750286" y="2446850"/>
            <a:chExt cx="857700" cy="1290901"/>
          </a:xfrm>
        </p:grpSpPr>
        <p:cxnSp>
          <p:nvCxnSpPr>
            <p:cNvPr id="1070" name="Google Shape;1070;p42"/>
            <p:cNvCxnSpPr>
              <a:stCxn id="1071" idx="4"/>
              <a:endCxn id="1072" idx="0"/>
            </p:cNvCxnSpPr>
            <p:nvPr/>
          </p:nvCxnSpPr>
          <p:spPr>
            <a:xfrm>
              <a:off x="7179136" y="3304550"/>
              <a:ext cx="689" cy="433201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1" name="Google Shape;1071;p42"/>
            <p:cNvSpPr/>
            <p:nvPr/>
          </p:nvSpPr>
          <p:spPr>
            <a:xfrm>
              <a:off x="6750286" y="2446850"/>
              <a:ext cx="857700" cy="8577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6859888" y="2556459"/>
              <a:ext cx="638700" cy="638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2"/>
          <p:cNvGrpSpPr/>
          <p:nvPr/>
        </p:nvGrpSpPr>
        <p:grpSpPr>
          <a:xfrm>
            <a:off x="1535963" y="2116877"/>
            <a:ext cx="858000" cy="1188650"/>
            <a:chOff x="1535963" y="2116877"/>
            <a:chExt cx="858000" cy="1188650"/>
          </a:xfrm>
        </p:grpSpPr>
        <p:sp>
          <p:nvSpPr>
            <p:cNvPr id="1075" name="Google Shape;1075;p42"/>
            <p:cNvSpPr/>
            <p:nvPr/>
          </p:nvSpPr>
          <p:spPr>
            <a:xfrm>
              <a:off x="1535963" y="2447227"/>
              <a:ext cx="858000" cy="858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1645582" y="2556854"/>
              <a:ext cx="639000" cy="639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7" name="Google Shape;1077;p42"/>
            <p:cNvCxnSpPr>
              <a:stCxn id="1075" idx="0"/>
              <a:endCxn id="1078" idx="2"/>
            </p:cNvCxnSpPr>
            <p:nvPr/>
          </p:nvCxnSpPr>
          <p:spPr>
            <a:xfrm flipH="1" flipV="1">
              <a:off x="1964600" y="2116877"/>
              <a:ext cx="363" cy="33035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9" name="Google Shape;1079;p42"/>
          <p:cNvSpPr txBox="1"/>
          <p:nvPr/>
        </p:nvSpPr>
        <p:spPr>
          <a:xfrm>
            <a:off x="1141591" y="1284289"/>
            <a:ext cx="1744195" cy="2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 dirty="0">
                <a:solidFill>
                  <a:schemeClr val="lt1"/>
                </a:solidFill>
                <a:latin typeface="Blinker SemiBold"/>
                <a:sym typeface="Blinker SemiBold"/>
              </a:rPr>
              <a:t> NLP </a:t>
            </a:r>
            <a:endParaRPr lang="zh-CN" altLang="en-US" sz="2100" dirty="0">
              <a:solidFill>
                <a:schemeClr val="lt1"/>
              </a:solidFill>
              <a:latin typeface="Blinker SemiBold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921423" y="1601213"/>
            <a:ext cx="2086354" cy="5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rgbClr val="FFFFFF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News</a:t>
            </a:r>
            <a:endParaRPr lang="en" sz="1600">
              <a:solidFill>
                <a:srgbClr val="FFFFFF"/>
              </a:solidFill>
              <a:latin typeface="Big Shoulders Text Light"/>
              <a:ea typeface="Big Shoulders Text Light"/>
              <a:cs typeface="Big Shoulders Text Light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4649670" y="1284290"/>
            <a:ext cx="1578996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</a:rPr>
              <a:t>Cleaning</a:t>
            </a:r>
          </a:p>
        </p:txBody>
      </p:sp>
      <p:sp>
        <p:nvSpPr>
          <p:cNvPr id="1067" name="Google Shape;1067;p42"/>
          <p:cNvSpPr txBox="1"/>
          <p:nvPr/>
        </p:nvSpPr>
        <p:spPr>
          <a:xfrm>
            <a:off x="4616975" y="1601213"/>
            <a:ext cx="1648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Big Shoulders Text Light"/>
                <a:sym typeface="Big Shoulders Text Light"/>
              </a:rPr>
              <a:t>missing value, correlation, data distribution</a:t>
            </a:r>
            <a:endParaRPr lang="zh-CN" altLang="en-US" sz="1600" dirty="0" err="1">
              <a:solidFill>
                <a:srgbClr val="FFFFFF"/>
              </a:solidFill>
              <a:latin typeface="Big Shoulders Text Light"/>
            </a:endParaRPr>
          </a:p>
        </p:txBody>
      </p:sp>
      <p:sp>
        <p:nvSpPr>
          <p:cNvPr id="1062" name="Google Shape;1062;p42"/>
          <p:cNvSpPr txBox="1"/>
          <p:nvPr/>
        </p:nvSpPr>
        <p:spPr>
          <a:xfrm>
            <a:off x="2772859" y="3639525"/>
            <a:ext cx="1855816" cy="2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2100">
              <a:solidFill>
                <a:schemeClr val="lt1"/>
              </a:solidFill>
              <a:latin typeface="Blinker SemiBold"/>
            </a:endParaRPr>
          </a:p>
          <a:p>
            <a:pPr marL="0" lvl="0" indent="0" algn="ctr">
              <a:buFont typeface="Arial"/>
              <a:buNone/>
            </a:pPr>
            <a:r>
              <a:rPr lang="en" sz="2100" dirty="0">
                <a:solidFill>
                  <a:schemeClr val="lt1"/>
                </a:solidFill>
                <a:latin typeface="Blinker SemiBold"/>
              </a:rPr>
              <a:t>Combination</a:t>
            </a:r>
          </a:p>
          <a:p>
            <a:pPr algn="ctr"/>
            <a:endParaRPr lang="en" sz="2100">
              <a:solidFill>
                <a:schemeClr val="lt1"/>
              </a:solidFill>
              <a:latin typeface="Blinker SemiBold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2597313" y="4081991"/>
            <a:ext cx="2220301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600" dirty="0">
              <a:solidFill>
                <a:srgbClr val="FFFFFF"/>
              </a:solidFill>
              <a:latin typeface="Big Shoulders Text Light"/>
            </a:endParaRPr>
          </a:p>
          <a:p>
            <a:pPr algn="ctr"/>
            <a:r>
              <a:rPr lang="en" sz="1600" dirty="0">
                <a:solidFill>
                  <a:srgbClr val="FFFFFF"/>
                </a:solidFill>
                <a:latin typeface="Big Shoulders Text Light"/>
              </a:rPr>
              <a:t>Combine tables from different resources with Timestamp</a:t>
            </a:r>
          </a:p>
          <a:p>
            <a:pPr algn="ctr"/>
            <a:endParaRPr lang="en" sz="1600">
              <a:solidFill>
                <a:srgbClr val="FFFFFF"/>
              </a:solidFill>
              <a:latin typeface="Big Shoulders Text Light"/>
              <a:ea typeface="Big Shoulders Text Light"/>
              <a:cs typeface="Big Shoulders Text Light"/>
            </a:endParaRPr>
          </a:p>
        </p:txBody>
      </p:sp>
      <p:sp>
        <p:nvSpPr>
          <p:cNvPr id="1072" name="Google Shape;1072;p42"/>
          <p:cNvSpPr txBox="1"/>
          <p:nvPr/>
        </p:nvSpPr>
        <p:spPr>
          <a:xfrm>
            <a:off x="6517575" y="3737751"/>
            <a:ext cx="13245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rPr>
              <a:t>Scaling</a:t>
            </a:r>
            <a:endParaRPr sz="2100">
              <a:solidFill>
                <a:schemeClr val="lt1"/>
              </a:solidFill>
              <a:latin typeface="Blinker SemiBold"/>
              <a:ea typeface="Blinker SemiBold"/>
              <a:cs typeface="Blinker SemiBold"/>
              <a:sym typeface="Blinker SemiBold"/>
            </a:endParaRPr>
          </a:p>
        </p:txBody>
      </p:sp>
      <p:sp>
        <p:nvSpPr>
          <p:cNvPr id="1083" name="Google Shape;1083;p42"/>
          <p:cNvSpPr txBox="1">
            <a:spLocks noGrp="1"/>
          </p:cNvSpPr>
          <p:nvPr>
            <p:ph type="title" idx="4294967295"/>
          </p:nvPr>
        </p:nvSpPr>
        <p:spPr>
          <a:xfrm>
            <a:off x="1606317" y="2623276"/>
            <a:ext cx="704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</a:rPr>
              <a:t>01</a:t>
            </a:r>
            <a:endParaRPr sz="3400">
              <a:solidFill>
                <a:schemeClr val="accent1"/>
              </a:solidFill>
            </a:endParaRPr>
          </a:p>
        </p:txBody>
      </p:sp>
      <p:cxnSp>
        <p:nvCxnSpPr>
          <p:cNvPr id="1084" name="Google Shape;1084;p42"/>
          <p:cNvCxnSpPr>
            <a:stCxn id="1075" idx="6"/>
            <a:endCxn id="1061" idx="2"/>
          </p:cNvCxnSpPr>
          <p:nvPr/>
        </p:nvCxnSpPr>
        <p:spPr>
          <a:xfrm>
            <a:off x="2393963" y="2876377"/>
            <a:ext cx="879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42"/>
          <p:cNvCxnSpPr>
            <a:stCxn id="1061" idx="6"/>
            <a:endCxn id="1066" idx="2"/>
          </p:cNvCxnSpPr>
          <p:nvPr/>
        </p:nvCxnSpPr>
        <p:spPr>
          <a:xfrm rot="10800000" flipH="1">
            <a:off x="4132771" y="2875685"/>
            <a:ext cx="879300" cy="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42"/>
          <p:cNvCxnSpPr>
            <a:cxnSpLocks/>
            <a:stCxn id="1066" idx="6"/>
          </p:cNvCxnSpPr>
          <p:nvPr/>
        </p:nvCxnSpPr>
        <p:spPr>
          <a:xfrm>
            <a:off x="5869849" y="2875715"/>
            <a:ext cx="88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42"/>
          <p:cNvSpPr txBox="1">
            <a:spLocks noGrp="1"/>
          </p:cNvSpPr>
          <p:nvPr>
            <p:ph type="title" idx="4294967295"/>
          </p:nvPr>
        </p:nvSpPr>
        <p:spPr>
          <a:xfrm>
            <a:off x="3344671" y="2623276"/>
            <a:ext cx="704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02</a:t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1088" name="Google Shape;1088;p42"/>
          <p:cNvSpPr txBox="1">
            <a:spLocks noGrp="1"/>
          </p:cNvSpPr>
          <p:nvPr>
            <p:ph type="title" idx="4294967295"/>
          </p:nvPr>
        </p:nvSpPr>
        <p:spPr>
          <a:xfrm>
            <a:off x="5088609" y="2623276"/>
            <a:ext cx="704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03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1089" name="Google Shape;1089;p42"/>
          <p:cNvSpPr txBox="1">
            <a:spLocks noGrp="1"/>
          </p:cNvSpPr>
          <p:nvPr>
            <p:ph type="title" idx="4294967295"/>
          </p:nvPr>
        </p:nvSpPr>
        <p:spPr>
          <a:xfrm>
            <a:off x="6820613" y="2623276"/>
            <a:ext cx="704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6"/>
                </a:solidFill>
              </a:rPr>
              <a:t>04</a:t>
            </a:r>
            <a:endParaRPr sz="3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3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018800-8BFA-F841-52C1-2EA2B2CD03F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12741" y="1061264"/>
            <a:ext cx="1889882" cy="292800"/>
          </a:xfrm>
        </p:spPr>
        <p:txBody>
          <a:bodyPr/>
          <a:lstStyle/>
          <a:p>
            <a:r>
              <a:rPr lang="zh-CN" altLang="en-US"/>
              <a:t>Distribution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0D10815-631F-E3E2-0BB7-68F646295516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zh-CN" altLang="en-US"/>
              <a:t>03 Cleaning......?</a:t>
            </a:r>
          </a:p>
        </p:txBody>
      </p:sp>
      <p:pic>
        <p:nvPicPr>
          <p:cNvPr id="11" name="图片 11" descr="图表, 直方图&#10;&#10;已自动生成说明">
            <a:extLst>
              <a:ext uri="{FF2B5EF4-FFF2-40B4-BE49-F238E27FC236}">
                <a16:creationId xmlns:a16="http://schemas.microsoft.com/office/drawing/2014/main" id="{241A63FE-93CA-9CB7-7CC9-71FB3962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4" y="1672619"/>
            <a:ext cx="2778919" cy="1695573"/>
          </a:xfrm>
          <a:prstGeom prst="rect">
            <a:avLst/>
          </a:prstGeom>
        </p:spPr>
      </p:pic>
      <p:sp>
        <p:nvSpPr>
          <p:cNvPr id="13" name="标题 12">
            <a:extLst>
              <a:ext uri="{FF2B5EF4-FFF2-40B4-BE49-F238E27FC236}">
                <a16:creationId xmlns:a16="http://schemas.microsoft.com/office/drawing/2014/main" id="{0B04E1A4-EABD-AD4D-61D3-4CE1256B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53" y="3109262"/>
            <a:ext cx="2141400" cy="5886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4" descr="图表, 直方图&#10;&#10;已自动生成说明">
            <a:extLst>
              <a:ext uri="{FF2B5EF4-FFF2-40B4-BE49-F238E27FC236}">
                <a16:creationId xmlns:a16="http://schemas.microsoft.com/office/drawing/2014/main" id="{4AC5FF57-2AFD-E037-C627-CBA340F7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45" y="1685438"/>
            <a:ext cx="2832496" cy="1678859"/>
          </a:xfrm>
          <a:prstGeom prst="rect">
            <a:avLst/>
          </a:prstGeom>
        </p:spPr>
      </p:pic>
      <p:pic>
        <p:nvPicPr>
          <p:cNvPr id="15" name="图片 15" descr="图表, 直方图&#10;&#10;已自动生成说明">
            <a:extLst>
              <a:ext uri="{FF2B5EF4-FFF2-40B4-BE49-F238E27FC236}">
                <a16:creationId xmlns:a16="http://schemas.microsoft.com/office/drawing/2014/main" id="{671A14E9-E693-290B-D37E-AA03FE41B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544" y="3402734"/>
            <a:ext cx="2828032" cy="1597368"/>
          </a:xfrm>
          <a:prstGeom prst="rect">
            <a:avLst/>
          </a:prstGeom>
        </p:spPr>
      </p:pic>
      <p:pic>
        <p:nvPicPr>
          <p:cNvPr id="16" name="图片 16" descr="图表, 直方图&#10;&#10;已自动生成说明">
            <a:extLst>
              <a:ext uri="{FF2B5EF4-FFF2-40B4-BE49-F238E27FC236}">
                <a16:creationId xmlns:a16="http://schemas.microsoft.com/office/drawing/2014/main" id="{E3BB35CA-8EBD-23A1-704B-7E034703D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045" y="3406242"/>
            <a:ext cx="2823567" cy="15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48DBA-AF58-0503-CF3A-07531DE0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7" y="441274"/>
            <a:ext cx="7759200" cy="292500"/>
          </a:xfrm>
        </p:spPr>
        <p:txBody>
          <a:bodyPr/>
          <a:lstStyle/>
          <a:p>
            <a:r>
              <a:rPr lang="zh-CN" altLang="en-US"/>
              <a:t>Prepared Dataset</a:t>
            </a:r>
          </a:p>
        </p:txBody>
      </p:sp>
      <p:pic>
        <p:nvPicPr>
          <p:cNvPr id="7" name="图片 7" descr="表格&#10;&#10;已自动生成说明">
            <a:extLst>
              <a:ext uri="{FF2B5EF4-FFF2-40B4-BE49-F238E27FC236}">
                <a16:creationId xmlns:a16="http://schemas.microsoft.com/office/drawing/2014/main" id="{07CA7B69-A9FD-6254-4E01-0810FE05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7" y="1918213"/>
            <a:ext cx="4109442" cy="1583893"/>
          </a:xfrm>
          <a:prstGeom prst="rect">
            <a:avLst/>
          </a:prstGeom>
        </p:spPr>
      </p:pic>
      <p:pic>
        <p:nvPicPr>
          <p:cNvPr id="12" name="图片 12" descr="表格&#10;&#10;已自动生成说明">
            <a:extLst>
              <a:ext uri="{FF2B5EF4-FFF2-40B4-BE49-F238E27FC236}">
                <a16:creationId xmlns:a16="http://schemas.microsoft.com/office/drawing/2014/main" id="{5F8CF869-6AD1-229F-4E7A-CCEFAC7F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23" y="1918788"/>
            <a:ext cx="3761183" cy="15872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46ED02-1F70-5877-2319-6E844974CA98}"/>
              </a:ext>
            </a:extLst>
          </p:cNvPr>
          <p:cNvSpPr txBox="1"/>
          <p:nvPr/>
        </p:nvSpPr>
        <p:spPr>
          <a:xfrm>
            <a:off x="914400" y="39415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Observations:</a:t>
            </a:r>
            <a:r>
              <a:rPr lang="zh-CN" dirty="0">
                <a:solidFill>
                  <a:schemeClr val="bg1"/>
                </a:solidFill>
              </a:rPr>
              <a:t> 47747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Variables: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3760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CE5A-887D-67E0-5120-872EF1E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575" y="2019421"/>
            <a:ext cx="2960061" cy="963000"/>
          </a:xfrm>
        </p:spPr>
        <p:txBody>
          <a:bodyPr/>
          <a:lstStyle/>
          <a:p>
            <a:r>
              <a:rPr lang="zh-CN" altLang="en-US"/>
              <a:t>Regression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BCC76B-64DF-6E34-DA45-D261FF3B65D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04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89E466E-FAE5-8941-010A-64A6B4DAB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2"/>
                </a:solidFill>
              </a:rPr>
              <a:t>Model Turning</a:t>
            </a:r>
          </a:p>
          <a:p>
            <a:r>
              <a:rPr lang="zh-CN" altLang="en-US"/>
              <a:t>- Time Series</a:t>
            </a:r>
            <a:endParaRPr lang="zh-CN"/>
          </a:p>
          <a:p>
            <a:r>
              <a:rPr lang="zh-CN" altLang="en-US"/>
              <a:t>- Regression</a:t>
            </a:r>
            <a:endParaRPr lang="zh-CN" altLang="en-US" dirty="0"/>
          </a:p>
          <a:p>
            <a:r>
              <a:rPr lang="zh-CN" altLang="en-US">
                <a:solidFill>
                  <a:schemeClr val="tx2"/>
                </a:solidFill>
              </a:rPr>
              <a:t>Ensembling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0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50A30-A3AD-CD08-0321-FE9C83C5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Test Dataset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EE85A3-C013-3254-6F96-F8865A16DF9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Traing &amp;Validation Dataset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66AAE-05B4-2691-8E49-5C8CA4D73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2010.01.01 - 2016.12.31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39B05-15C6-41E1-89A4-BF9AD870C78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2017.01.01 - 2019.12.31</a:t>
            </a:r>
          </a:p>
        </p:txBody>
      </p:sp>
    </p:spTree>
    <p:extLst>
      <p:ext uri="{BB962C8B-B14F-4D97-AF65-F5344CB8AC3E}">
        <p14:creationId xmlns:p14="http://schemas.microsoft.com/office/powerpoint/2010/main" val="13753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5074237" y="13918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4998037" y="1315642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4921837" y="1239442"/>
            <a:ext cx="3314100" cy="2678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5137420" y="168043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Step2 Regression</a:t>
            </a:r>
            <a:endParaRPr dirty="0"/>
          </a:p>
        </p:txBody>
      </p:sp>
      <p:sp>
        <p:nvSpPr>
          <p:cNvPr id="982" name="Google Shape;982;p40"/>
          <p:cNvSpPr/>
          <p:nvPr/>
        </p:nvSpPr>
        <p:spPr>
          <a:xfrm>
            <a:off x="740350" y="1073258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816550" y="1149458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892750" y="1225658"/>
            <a:ext cx="3314100" cy="2678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body" idx="1"/>
          </p:nvPr>
        </p:nvSpPr>
        <p:spPr>
          <a:xfrm>
            <a:off x="1108012" y="2653377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 dirty="0"/>
              <a:t>Stationary - MA/AR/ARMA/ETS </a:t>
            </a:r>
            <a:endParaRPr lang="zh-CN" altLang="en-US" dirty="0"/>
          </a:p>
          <a:p>
            <a:pPr marL="285750" indent="-285750" algn="l"/>
            <a:r>
              <a:rPr lang="en" dirty="0"/>
              <a:t>Non-Stationary - DETS/DMA/ARIMA</a:t>
            </a:r>
          </a:p>
          <a:p>
            <a:pPr marL="285750" indent="-285750" algn="l"/>
            <a:endParaRPr lang="en" dirty="0"/>
          </a:p>
          <a:p>
            <a:pPr marL="285750" indent="-285750" algn="l"/>
            <a:r>
              <a:rPr lang="en" err="1"/>
              <a:t>Hyperparamter</a:t>
            </a:r>
            <a:r>
              <a:rPr lang="en"/>
              <a:t> Tuning (e.g. </a:t>
            </a:r>
            <a:r>
              <a:rPr lang="en" err="1"/>
              <a:t>p,d,q</a:t>
            </a:r>
            <a:r>
              <a:rPr lang="en"/>
              <a:t>)</a:t>
            </a:r>
            <a:endParaRPr lang="en" dirty="0"/>
          </a:p>
          <a:p>
            <a:pPr marL="285750" indent="-285750" algn="l"/>
            <a:r>
              <a:rPr lang="en" dirty="0"/>
              <a:t>Cross Validation</a:t>
            </a:r>
          </a:p>
          <a:p>
            <a:pPr marL="0" indent="0" algn="l">
              <a:buNone/>
            </a:pPr>
            <a:endParaRPr lang="en"/>
          </a:p>
          <a:p>
            <a:pPr marL="0" indent="0" algn="l">
              <a:buNone/>
            </a:pPr>
            <a:r>
              <a:rPr lang="en" dirty="0"/>
              <a:t>Get top 3 models generate 'predict P'</a:t>
            </a:r>
          </a:p>
        </p:txBody>
      </p:sp>
      <p:sp>
        <p:nvSpPr>
          <p:cNvPr id="986" name="Google Shape;986;p40"/>
          <p:cNvSpPr txBox="1">
            <a:spLocks noGrp="1"/>
          </p:cNvSpPr>
          <p:nvPr>
            <p:ph type="body" idx="3"/>
          </p:nvPr>
        </p:nvSpPr>
        <p:spPr>
          <a:xfrm>
            <a:off x="5110635" y="2653377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PCA/ Non-PCA</a:t>
            </a:r>
          </a:p>
          <a:p>
            <a:pPr marL="0" indent="0">
              <a:buNone/>
            </a:pPr>
            <a:endParaRPr lang="en" dirty="0"/>
          </a:p>
          <a:p>
            <a:pPr>
              <a:buNone/>
            </a:pPr>
            <a:r>
              <a:rPr lang="en" dirty="0"/>
              <a:t>LR, LASSO, REIDGE, SVR, KNN,</a:t>
            </a:r>
            <a:r>
              <a:rPr lang="en"/>
              <a:t> </a:t>
            </a:r>
            <a:r>
              <a:rPr lang="en" err="1"/>
              <a:t>GradientBoost</a:t>
            </a:r>
            <a:r>
              <a:rPr lang="en" dirty="0"/>
              <a:t>, </a:t>
            </a:r>
            <a:r>
              <a:rPr lang="en" dirty="0" err="1"/>
              <a:t>Ramdom</a:t>
            </a:r>
            <a:r>
              <a:rPr lang="en" dirty="0"/>
              <a:t> Forest</a:t>
            </a:r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 err="1"/>
              <a:t>GridSearchCV</a:t>
            </a:r>
            <a:endParaRPr lang="en" dirty="0"/>
          </a:p>
          <a:p>
            <a:pPr marL="0" indent="0">
              <a:buNone/>
            </a:pPr>
            <a:endParaRPr lang="en"/>
          </a:p>
        </p:txBody>
      </p:sp>
      <p:sp>
        <p:nvSpPr>
          <p:cNvPr id="987" name="Google Shape;987;p40"/>
          <p:cNvSpPr txBox="1">
            <a:spLocks noGrp="1"/>
          </p:cNvSpPr>
          <p:nvPr>
            <p:ph type="title" idx="2"/>
          </p:nvPr>
        </p:nvSpPr>
        <p:spPr>
          <a:xfrm>
            <a:off x="1105872" y="168043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Step1 Time Series</a:t>
            </a:r>
            <a:endParaRPr/>
          </a:p>
        </p:txBody>
      </p:sp>
      <p:sp>
        <p:nvSpPr>
          <p:cNvPr id="3" name="Google Shape;992;p41">
            <a:extLst>
              <a:ext uri="{FF2B5EF4-FFF2-40B4-BE49-F238E27FC236}">
                <a16:creationId xmlns:a16="http://schemas.microsoft.com/office/drawing/2014/main" id="{900BB55D-02FD-00C2-D2B3-E593053ACB20}"/>
              </a:ext>
            </a:extLst>
          </p:cNvPr>
          <p:cNvSpPr txBox="1">
            <a:spLocks/>
          </p:cNvSpPr>
          <p:nvPr/>
        </p:nvSpPr>
        <p:spPr>
          <a:xfrm>
            <a:off x="690901" y="280539"/>
            <a:ext cx="775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dirty="0"/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35313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359004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Gathered Data</a:t>
            </a:r>
            <a:endParaRPr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109851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Motivation </a:t>
            </a:r>
            <a:endParaRPr lang="en-US"/>
          </a:p>
        </p:txBody>
      </p:sp>
      <p:sp>
        <p:nvSpPr>
          <p:cNvPr id="770" name="Google Shape;770;p31"/>
          <p:cNvSpPr txBox="1">
            <a:spLocks noGrp="1"/>
          </p:cNvSpPr>
          <p:nvPr>
            <p:ph type="subTitle" idx="8"/>
          </p:nvPr>
        </p:nvSpPr>
        <p:spPr>
          <a:xfrm>
            <a:off x="1098518" y="3507374"/>
            <a:ext cx="2388853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Regression Models</a:t>
            </a:r>
            <a:endParaRPr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14"/>
          </p:nvPr>
        </p:nvSpPr>
        <p:spPr>
          <a:xfrm>
            <a:off x="359004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72" name="Google Shape;772;p31"/>
          <p:cNvSpPr txBox="1">
            <a:spLocks noGrp="1"/>
          </p:cNvSpPr>
          <p:nvPr>
            <p:ph type="subTitle" idx="7"/>
          </p:nvPr>
        </p:nvSpPr>
        <p:spPr>
          <a:xfrm>
            <a:off x="1098518" y="4029185"/>
            <a:ext cx="2652278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- Time serious + PCA/non-PCA       </a:t>
            </a:r>
            <a:endParaRPr lang="zh-CN" altLang="en-US"/>
          </a:p>
          <a:p>
            <a:pPr marL="0" indent="0"/>
            <a:r>
              <a:rPr lang="en" dirty="0"/>
              <a:t>   with Regression models</a:t>
            </a:r>
          </a:p>
          <a:p>
            <a:pPr marL="0" indent="0"/>
            <a:r>
              <a:rPr lang="en" dirty="0"/>
              <a:t>- Model Tuning &amp; Ensemble </a:t>
            </a:r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3"/>
          </p:nvPr>
        </p:nvSpPr>
        <p:spPr>
          <a:xfrm>
            <a:off x="359004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774" name="Google Shape;774;p31"/>
          <p:cNvSpPr txBox="1">
            <a:spLocks noGrp="1"/>
          </p:cNvSpPr>
          <p:nvPr>
            <p:ph type="subTitle" idx="4"/>
          </p:nvPr>
        </p:nvSpPr>
        <p:spPr>
          <a:xfrm>
            <a:off x="359004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Source: Capital IQ, Yahoo Finance, Twitter news</a:t>
            </a:r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6" name="Google Shape;776;p31"/>
          <p:cNvSpPr txBox="1">
            <a:spLocks noGrp="1"/>
          </p:cNvSpPr>
          <p:nvPr>
            <p:ph type="subTitle" idx="1"/>
          </p:nvPr>
        </p:nvSpPr>
        <p:spPr>
          <a:xfrm>
            <a:off x="109851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DCF Model VS Machine Learning</a:t>
            </a:r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109851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359004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 idx="6"/>
          </p:nvPr>
        </p:nvSpPr>
        <p:spPr>
          <a:xfrm>
            <a:off x="109851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  <p:sp>
        <p:nvSpPr>
          <p:cNvPr id="780" name="Google Shape;780;p31"/>
          <p:cNvSpPr txBox="1">
            <a:spLocks noGrp="1"/>
          </p:cNvSpPr>
          <p:nvPr>
            <p:ph type="title" idx="9"/>
          </p:nvPr>
        </p:nvSpPr>
        <p:spPr>
          <a:xfrm>
            <a:off x="359004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</a:t>
            </a:r>
            <a:endParaRPr sz="4000"/>
          </a:p>
        </p:txBody>
      </p:sp>
      <p:sp>
        <p:nvSpPr>
          <p:cNvPr id="2" name="Google Shape;770;p31">
            <a:extLst>
              <a:ext uri="{FF2B5EF4-FFF2-40B4-BE49-F238E27FC236}">
                <a16:creationId xmlns:a16="http://schemas.microsoft.com/office/drawing/2014/main" id="{A8A1C6D7-AE69-B934-1A88-E6351418A184}"/>
              </a:ext>
            </a:extLst>
          </p:cNvPr>
          <p:cNvSpPr txBox="1">
            <a:spLocks/>
          </p:cNvSpPr>
          <p:nvPr/>
        </p:nvSpPr>
        <p:spPr>
          <a:xfrm>
            <a:off x="5805058" y="1820258"/>
            <a:ext cx="2388853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marL="0" indent="0"/>
            <a:r>
              <a:rPr lang="en"/>
              <a:t>Data Preprocessing</a:t>
            </a:r>
          </a:p>
        </p:txBody>
      </p:sp>
      <p:sp>
        <p:nvSpPr>
          <p:cNvPr id="3" name="Google Shape;772;p31">
            <a:extLst>
              <a:ext uri="{FF2B5EF4-FFF2-40B4-BE49-F238E27FC236}">
                <a16:creationId xmlns:a16="http://schemas.microsoft.com/office/drawing/2014/main" id="{0332F724-C9B9-17F5-0BAB-7994DFD21FFC}"/>
              </a:ext>
            </a:extLst>
          </p:cNvPr>
          <p:cNvSpPr txBox="1">
            <a:spLocks/>
          </p:cNvSpPr>
          <p:nvPr/>
        </p:nvSpPr>
        <p:spPr>
          <a:xfrm>
            <a:off x="5805058" y="2266167"/>
            <a:ext cx="219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en"/>
              <a:t>Combination, Cleaning, Timestamp, NLP(news), Scaling</a:t>
            </a:r>
          </a:p>
        </p:txBody>
      </p:sp>
      <p:sp>
        <p:nvSpPr>
          <p:cNvPr id="4" name="Google Shape;779;p31">
            <a:extLst>
              <a:ext uri="{FF2B5EF4-FFF2-40B4-BE49-F238E27FC236}">
                <a16:creationId xmlns:a16="http://schemas.microsoft.com/office/drawing/2014/main" id="{CC996609-DA20-6C57-E747-F21EDED52182}"/>
              </a:ext>
            </a:extLst>
          </p:cNvPr>
          <p:cNvSpPr txBox="1">
            <a:spLocks/>
          </p:cNvSpPr>
          <p:nvPr/>
        </p:nvSpPr>
        <p:spPr>
          <a:xfrm>
            <a:off x="5805058" y="1300609"/>
            <a:ext cx="848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3400" b="0" i="0" u="none" strike="noStrike" cap="none">
                <a:solidFill>
                  <a:schemeClr val="accen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sz="4000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xfrm>
            <a:off x="690901" y="280539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Time Series Analysis</a:t>
            </a:r>
          </a:p>
        </p:txBody>
      </p:sp>
      <p:graphicFrame>
        <p:nvGraphicFramePr>
          <p:cNvPr id="993" name="Google Shape;993;p41"/>
          <p:cNvGraphicFramePr/>
          <p:nvPr>
            <p:extLst>
              <p:ext uri="{D42A27DB-BD31-4B8C-83A1-F6EECF244321}">
                <p14:modId xmlns:p14="http://schemas.microsoft.com/office/powerpoint/2010/main" val="2792286761"/>
              </p:ext>
            </p:extLst>
          </p:nvPr>
        </p:nvGraphicFramePr>
        <p:xfrm>
          <a:off x="785812" y="785812"/>
          <a:ext cx="4807134" cy="3875899"/>
        </p:xfrm>
        <a:graphic>
          <a:graphicData uri="http://schemas.openxmlformats.org/drawingml/2006/table">
            <a:tbl>
              <a:tblPr>
                <a:noFill/>
                <a:tableStyleId>{FC976E99-4114-4D57-87D7-A3E1DBB52B8F}</a:tableStyleId>
              </a:tblPr>
              <a:tblGrid>
                <a:gridCol w="141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lt1"/>
                          </a:solidFill>
                          <a:latin typeface="Blinker SemiBold"/>
                        </a:rPr>
                        <a:t>Parameters</a:t>
                      </a:r>
                      <a:endParaRPr sz="21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lt1"/>
                          </a:solidFill>
                          <a:latin typeface="Blinker SemiBold"/>
                          <a:ea typeface="Blinker SemiBold"/>
                          <a:cs typeface="Blinker SemiBold"/>
                        </a:rPr>
                        <a:t>Score(MSE)</a:t>
                      </a:r>
                      <a:endParaRPr lang="en" sz="21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</a:rPr>
                        <a:t>Stationary: </a:t>
                      </a:r>
                      <a:endParaRPr lang="en" sz="1600" b="1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MA(1)</a:t>
                      </a: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0.7453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</a:rPr>
                        <a:t>                 </a:t>
                      </a:r>
                      <a:endParaRPr sz="16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</a:rPr>
                        <a:t>AR(1)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0.7500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</a:rPr>
                        <a:t>                 </a:t>
                      </a:r>
                      <a:endParaRPr lang="zh-CN" altLang="en-US" sz="16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ARMA(1,1)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0.7499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</a:rPr>
                        <a:t>                </a:t>
                      </a:r>
                      <a:endParaRPr sz="1600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</a:rPr>
                        <a:t>ETS</a:t>
                      </a: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</a:rPr>
                        <a:t>0.7590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</a:rPr>
                        <a:t>Non-Stationary: </a:t>
                      </a:r>
                      <a:endParaRPr lang="en" sz="1600" b="1">
                        <a:solidFill>
                          <a:schemeClr val="lt1"/>
                        </a:solidFill>
                        <a:latin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</a:rPr>
                        <a:t>DETS</a:t>
                      </a:r>
                    </a:p>
                  </a:txBody>
                  <a:tcPr marL="91425" marR="91425" marT="91425" marB="91425" anchor="ctr">
                    <a:lnL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0.7462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</a:rPr>
                        <a:t>                         </a:t>
                      </a:r>
                      <a:endParaRPr lang="en" sz="1600" b="0" i="1" u="none" strike="noStrike" noProof="0" dirty="0">
                        <a:sym typeface="Big Shoulders Text"/>
                      </a:endParaRPr>
                    </a:p>
                  </a:txBody>
                  <a:tcPr marL="91425" marR="91425" marT="91425" marB="91425">
                    <a:lnL w="0">
                      <a:noFill/>
                    </a:lnL>
                    <a:lnR w="0">
                      <a:noFill/>
                    </a:lnR>
                    <a:lnT w="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solidFill>
                            <a:schemeClr val="lt1"/>
                          </a:solidFill>
                        </a:rPr>
                        <a:t>DMA(2)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0">
                      <a:noFill/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1.2225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45898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Big Shoulders Text"/>
                        </a:rPr>
                        <a:t>                         </a:t>
                      </a:r>
                      <a:endParaRPr lang="en" sz="1600" b="1" dirty="0">
                        <a:solidFill>
                          <a:schemeClr val="lt1"/>
                        </a:solidFill>
                        <a:latin typeface="Big Shoulders Text"/>
                      </a:endParaRPr>
                    </a:p>
                  </a:txBody>
                  <a:tcPr marL="91425" marR="91425" marT="91425" marB="91425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ARIMA(1,1,2)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0">
                      <a:noFill/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noProof="0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0.7462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1028"/>
                  </a:ext>
                </a:extLst>
              </a:tr>
            </a:tbl>
          </a:graphicData>
        </a:graphic>
      </p:graphicFrame>
      <p:grpSp>
        <p:nvGrpSpPr>
          <p:cNvPr id="1012" name="Google Shape;1012;p41"/>
          <p:cNvGrpSpPr/>
          <p:nvPr/>
        </p:nvGrpSpPr>
        <p:grpSpPr>
          <a:xfrm>
            <a:off x="5679800" y="2439922"/>
            <a:ext cx="317645" cy="318757"/>
            <a:chOff x="7215708" y="1829116"/>
            <a:chExt cx="317645" cy="318757"/>
          </a:xfrm>
        </p:grpSpPr>
        <p:sp>
          <p:nvSpPr>
            <p:cNvPr id="1013" name="Google Shape;1013;p41"/>
            <p:cNvSpPr/>
            <p:nvPr/>
          </p:nvSpPr>
          <p:spPr>
            <a:xfrm>
              <a:off x="7329137" y="1830259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7215708" y="1829116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5660523" y="4153103"/>
            <a:ext cx="356196" cy="265631"/>
            <a:chOff x="3749581" y="1855684"/>
            <a:chExt cx="356196" cy="265631"/>
          </a:xfrm>
        </p:grpSpPr>
        <p:sp>
          <p:nvSpPr>
            <p:cNvPr id="1022" name="Google Shape;1022;p41"/>
            <p:cNvSpPr/>
            <p:nvPr/>
          </p:nvSpPr>
          <p:spPr>
            <a:xfrm>
              <a:off x="3749581" y="19445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838050" y="18556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12;p41">
            <a:extLst>
              <a:ext uri="{FF2B5EF4-FFF2-40B4-BE49-F238E27FC236}">
                <a16:creationId xmlns:a16="http://schemas.microsoft.com/office/drawing/2014/main" id="{3246E5DF-9E69-8650-A35C-E3E3FBD1B772}"/>
              </a:ext>
            </a:extLst>
          </p:cNvPr>
          <p:cNvGrpSpPr/>
          <p:nvPr/>
        </p:nvGrpSpPr>
        <p:grpSpPr>
          <a:xfrm>
            <a:off x="5679799" y="2020226"/>
            <a:ext cx="317645" cy="318757"/>
            <a:chOff x="7215708" y="1829116"/>
            <a:chExt cx="317645" cy="318757"/>
          </a:xfrm>
        </p:grpSpPr>
        <p:sp>
          <p:nvSpPr>
            <p:cNvPr id="65" name="Google Shape;1013;p41">
              <a:extLst>
                <a:ext uri="{FF2B5EF4-FFF2-40B4-BE49-F238E27FC236}">
                  <a16:creationId xmlns:a16="http://schemas.microsoft.com/office/drawing/2014/main" id="{6AA75826-4E8F-64CE-688C-6BB02201E081}"/>
                </a:ext>
              </a:extLst>
            </p:cNvPr>
            <p:cNvSpPr/>
            <p:nvPr/>
          </p:nvSpPr>
          <p:spPr>
            <a:xfrm>
              <a:off x="7329137" y="1830259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4;p41">
              <a:extLst>
                <a:ext uri="{FF2B5EF4-FFF2-40B4-BE49-F238E27FC236}">
                  <a16:creationId xmlns:a16="http://schemas.microsoft.com/office/drawing/2014/main" id="{2F319FCF-99B5-AA89-C087-617A597F2CFA}"/>
                </a:ext>
              </a:extLst>
            </p:cNvPr>
            <p:cNvSpPr/>
            <p:nvPr/>
          </p:nvSpPr>
          <p:spPr>
            <a:xfrm>
              <a:off x="7215708" y="1829116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021;p41">
            <a:extLst>
              <a:ext uri="{FF2B5EF4-FFF2-40B4-BE49-F238E27FC236}">
                <a16:creationId xmlns:a16="http://schemas.microsoft.com/office/drawing/2014/main" id="{CBCED937-C850-C937-8C01-D1B5302772E7}"/>
              </a:ext>
            </a:extLst>
          </p:cNvPr>
          <p:cNvGrpSpPr/>
          <p:nvPr/>
        </p:nvGrpSpPr>
        <p:grpSpPr>
          <a:xfrm>
            <a:off x="5660523" y="3322641"/>
            <a:ext cx="356195" cy="265631"/>
            <a:chOff x="3749581" y="1855684"/>
            <a:chExt cx="356195" cy="265631"/>
          </a:xfrm>
        </p:grpSpPr>
        <p:sp>
          <p:nvSpPr>
            <p:cNvPr id="71" name="Google Shape;1022;p41">
              <a:extLst>
                <a:ext uri="{FF2B5EF4-FFF2-40B4-BE49-F238E27FC236}">
                  <a16:creationId xmlns:a16="http://schemas.microsoft.com/office/drawing/2014/main" id="{B1ED049E-EC43-C0FA-4882-A543284ED334}"/>
                </a:ext>
              </a:extLst>
            </p:cNvPr>
            <p:cNvSpPr/>
            <p:nvPr/>
          </p:nvSpPr>
          <p:spPr>
            <a:xfrm>
              <a:off x="3749581" y="19445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23;p41">
              <a:extLst>
                <a:ext uri="{FF2B5EF4-FFF2-40B4-BE49-F238E27FC236}">
                  <a16:creationId xmlns:a16="http://schemas.microsoft.com/office/drawing/2014/main" id="{F6EC5BC3-468F-E4ED-B106-8804E344B160}"/>
                </a:ext>
              </a:extLst>
            </p:cNvPr>
            <p:cNvSpPr/>
            <p:nvPr/>
          </p:nvSpPr>
          <p:spPr>
            <a:xfrm>
              <a:off x="3838050" y="18556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021;p41">
            <a:extLst>
              <a:ext uri="{FF2B5EF4-FFF2-40B4-BE49-F238E27FC236}">
                <a16:creationId xmlns:a16="http://schemas.microsoft.com/office/drawing/2014/main" id="{30D836F8-36E9-58A5-2AF5-1F64C5F4FDC0}"/>
              </a:ext>
            </a:extLst>
          </p:cNvPr>
          <p:cNvGrpSpPr/>
          <p:nvPr/>
        </p:nvGrpSpPr>
        <p:grpSpPr>
          <a:xfrm>
            <a:off x="5660523" y="1617072"/>
            <a:ext cx="356195" cy="265631"/>
            <a:chOff x="3749581" y="1855684"/>
            <a:chExt cx="356195" cy="265631"/>
          </a:xfrm>
        </p:grpSpPr>
        <p:sp>
          <p:nvSpPr>
            <p:cNvPr id="74" name="Google Shape;1022;p41">
              <a:extLst>
                <a:ext uri="{FF2B5EF4-FFF2-40B4-BE49-F238E27FC236}">
                  <a16:creationId xmlns:a16="http://schemas.microsoft.com/office/drawing/2014/main" id="{6B4784E3-4957-7C06-68AC-AF4C7806FB0C}"/>
                </a:ext>
              </a:extLst>
            </p:cNvPr>
            <p:cNvSpPr/>
            <p:nvPr/>
          </p:nvSpPr>
          <p:spPr>
            <a:xfrm>
              <a:off x="3749581" y="19445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23;p41">
              <a:extLst>
                <a:ext uri="{FF2B5EF4-FFF2-40B4-BE49-F238E27FC236}">
                  <a16:creationId xmlns:a16="http://schemas.microsoft.com/office/drawing/2014/main" id="{675D1F17-69E5-798E-4549-BE9FD599BBFD}"/>
                </a:ext>
              </a:extLst>
            </p:cNvPr>
            <p:cNvSpPr/>
            <p:nvPr/>
          </p:nvSpPr>
          <p:spPr>
            <a:xfrm>
              <a:off x="3838050" y="18556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012;p41">
            <a:extLst>
              <a:ext uri="{FF2B5EF4-FFF2-40B4-BE49-F238E27FC236}">
                <a16:creationId xmlns:a16="http://schemas.microsoft.com/office/drawing/2014/main" id="{C47F346C-2B11-86B1-6207-CC79295AA310}"/>
              </a:ext>
            </a:extLst>
          </p:cNvPr>
          <p:cNvGrpSpPr/>
          <p:nvPr/>
        </p:nvGrpSpPr>
        <p:grpSpPr>
          <a:xfrm>
            <a:off x="5679799" y="2850687"/>
            <a:ext cx="317645" cy="318757"/>
            <a:chOff x="7215708" y="1829116"/>
            <a:chExt cx="317645" cy="318757"/>
          </a:xfrm>
        </p:grpSpPr>
        <p:sp>
          <p:nvSpPr>
            <p:cNvPr id="77" name="Google Shape;1013;p41">
              <a:extLst>
                <a:ext uri="{FF2B5EF4-FFF2-40B4-BE49-F238E27FC236}">
                  <a16:creationId xmlns:a16="http://schemas.microsoft.com/office/drawing/2014/main" id="{387E88F4-C9A2-6F03-3160-DACB36206825}"/>
                </a:ext>
              </a:extLst>
            </p:cNvPr>
            <p:cNvSpPr/>
            <p:nvPr/>
          </p:nvSpPr>
          <p:spPr>
            <a:xfrm>
              <a:off x="7329137" y="1830259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4;p41">
              <a:extLst>
                <a:ext uri="{FF2B5EF4-FFF2-40B4-BE49-F238E27FC236}">
                  <a16:creationId xmlns:a16="http://schemas.microsoft.com/office/drawing/2014/main" id="{A34B484C-9B3C-0699-3CA3-01484110B438}"/>
                </a:ext>
              </a:extLst>
            </p:cNvPr>
            <p:cNvSpPr/>
            <p:nvPr/>
          </p:nvSpPr>
          <p:spPr>
            <a:xfrm>
              <a:off x="7215708" y="1829116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012;p41">
            <a:extLst>
              <a:ext uri="{FF2B5EF4-FFF2-40B4-BE49-F238E27FC236}">
                <a16:creationId xmlns:a16="http://schemas.microsoft.com/office/drawing/2014/main" id="{4C2BFEAD-D14D-BDB5-0D2F-9372130BB88C}"/>
              </a:ext>
            </a:extLst>
          </p:cNvPr>
          <p:cNvGrpSpPr/>
          <p:nvPr/>
        </p:nvGrpSpPr>
        <p:grpSpPr>
          <a:xfrm>
            <a:off x="5679799" y="3690077"/>
            <a:ext cx="317645" cy="318757"/>
            <a:chOff x="7215708" y="1829116"/>
            <a:chExt cx="317645" cy="318757"/>
          </a:xfrm>
        </p:grpSpPr>
        <p:sp>
          <p:nvSpPr>
            <p:cNvPr id="80" name="Google Shape;1013;p41">
              <a:extLst>
                <a:ext uri="{FF2B5EF4-FFF2-40B4-BE49-F238E27FC236}">
                  <a16:creationId xmlns:a16="http://schemas.microsoft.com/office/drawing/2014/main" id="{7834DCB1-F3B0-B187-B234-A6EFAC1F4D91}"/>
                </a:ext>
              </a:extLst>
            </p:cNvPr>
            <p:cNvSpPr/>
            <p:nvPr/>
          </p:nvSpPr>
          <p:spPr>
            <a:xfrm>
              <a:off x="7329137" y="1830259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4;p41">
              <a:extLst>
                <a:ext uri="{FF2B5EF4-FFF2-40B4-BE49-F238E27FC236}">
                  <a16:creationId xmlns:a16="http://schemas.microsoft.com/office/drawing/2014/main" id="{7298B7E9-64E8-0723-8F28-7B6D16FDE633}"/>
                </a:ext>
              </a:extLst>
            </p:cNvPr>
            <p:cNvSpPr/>
            <p:nvPr/>
          </p:nvSpPr>
          <p:spPr>
            <a:xfrm>
              <a:off x="7215708" y="1829116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图形 2" descr="表格 纯色填充">
            <a:extLst>
              <a:ext uri="{FF2B5EF4-FFF2-40B4-BE49-F238E27FC236}">
                <a16:creationId xmlns:a16="http://schemas.microsoft.com/office/drawing/2014/main" id="{4A5CB4C0-E13F-3B28-2367-5D3CD6D18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6675" y="1297483"/>
            <a:ext cx="914400" cy="914400"/>
          </a:xfrm>
          <a:prstGeom prst="rect">
            <a:avLst/>
          </a:prstGeom>
        </p:spPr>
      </p:pic>
      <p:pic>
        <p:nvPicPr>
          <p:cNvPr id="26" name="图形 2" descr="表格 纯色填充">
            <a:extLst>
              <a:ext uri="{FF2B5EF4-FFF2-40B4-BE49-F238E27FC236}">
                <a16:creationId xmlns:a16="http://schemas.microsoft.com/office/drawing/2014/main" id="{16B8C7E3-3034-FC65-0A11-8A8FA9D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463" y="2851249"/>
            <a:ext cx="914400" cy="914400"/>
          </a:xfrm>
          <a:prstGeom prst="rect">
            <a:avLst/>
          </a:prstGeom>
        </p:spPr>
      </p:pic>
      <p:pic>
        <p:nvPicPr>
          <p:cNvPr id="27" name="图形 2" descr="表格 纯色填充">
            <a:extLst>
              <a:ext uri="{FF2B5EF4-FFF2-40B4-BE49-F238E27FC236}">
                <a16:creationId xmlns:a16="http://schemas.microsoft.com/office/drawing/2014/main" id="{12511A8F-A46B-86BF-61F1-9AA9DBE3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464" y="3788867"/>
            <a:ext cx="914400" cy="914400"/>
          </a:xfrm>
          <a:prstGeom prst="rect">
            <a:avLst/>
          </a:prstGeom>
        </p:spPr>
      </p:pic>
      <p:pic>
        <p:nvPicPr>
          <p:cNvPr id="3" name="图形 3" descr="右箭头 纯色填充">
            <a:extLst>
              <a:ext uri="{FF2B5EF4-FFF2-40B4-BE49-F238E27FC236}">
                <a16:creationId xmlns:a16="http://schemas.microsoft.com/office/drawing/2014/main" id="{6B0A0588-FE54-7B9B-566E-43CB7E93D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8292" y="1284089"/>
            <a:ext cx="1075134" cy="918864"/>
          </a:xfrm>
          <a:prstGeom prst="rect">
            <a:avLst/>
          </a:prstGeom>
        </p:spPr>
      </p:pic>
      <p:pic>
        <p:nvPicPr>
          <p:cNvPr id="30" name="图形 3" descr="右箭头 纯色填充">
            <a:extLst>
              <a:ext uri="{FF2B5EF4-FFF2-40B4-BE49-F238E27FC236}">
                <a16:creationId xmlns:a16="http://schemas.microsoft.com/office/drawing/2014/main" id="{4ADCBCC2-7D76-EE0F-277A-FA6C9345A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8292" y="2900362"/>
            <a:ext cx="1075134" cy="918864"/>
          </a:xfrm>
          <a:prstGeom prst="rect">
            <a:avLst/>
          </a:prstGeom>
        </p:spPr>
      </p:pic>
      <p:pic>
        <p:nvPicPr>
          <p:cNvPr id="31" name="图形 3" descr="右箭头 纯色填充">
            <a:extLst>
              <a:ext uri="{FF2B5EF4-FFF2-40B4-BE49-F238E27FC236}">
                <a16:creationId xmlns:a16="http://schemas.microsoft.com/office/drawing/2014/main" id="{B7468B69-D3E2-B828-C92A-1BF04F79C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8292" y="3815655"/>
            <a:ext cx="1075134" cy="918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B0A91D-8FFD-9482-A315-5DC9DB513A04}"/>
              </a:ext>
            </a:extLst>
          </p:cNvPr>
          <p:cNvSpPr txBox="1"/>
          <p:nvPr/>
        </p:nvSpPr>
        <p:spPr>
          <a:xfrm>
            <a:off x="7714357" y="1204614"/>
            <a:ext cx="9572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Dataset 1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D6A964-CD2C-199A-654D-D28ECF1CD068}"/>
              </a:ext>
            </a:extLst>
          </p:cNvPr>
          <p:cNvSpPr txBox="1"/>
          <p:nvPr/>
        </p:nvSpPr>
        <p:spPr>
          <a:xfrm>
            <a:off x="7714356" y="2753914"/>
            <a:ext cx="1028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Dataset 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BF1877-0F00-5FDE-5EC1-1E45CA67366A}"/>
              </a:ext>
            </a:extLst>
          </p:cNvPr>
          <p:cNvSpPr txBox="1"/>
          <p:nvPr/>
        </p:nvSpPr>
        <p:spPr>
          <a:xfrm>
            <a:off x="7687567" y="3695997"/>
            <a:ext cx="9929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Dataset 3</a:t>
            </a:r>
          </a:p>
        </p:txBody>
      </p:sp>
    </p:spTree>
    <p:extLst>
      <p:ext uri="{BB962C8B-B14F-4D97-AF65-F5344CB8AC3E}">
        <p14:creationId xmlns:p14="http://schemas.microsoft.com/office/powerpoint/2010/main" val="103550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5EFF-C8B0-172F-0027-3642EBC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25" y="2385958"/>
            <a:ext cx="2141400" cy="588600"/>
          </a:xfrm>
        </p:spPr>
        <p:txBody>
          <a:bodyPr/>
          <a:lstStyle/>
          <a:p>
            <a:r>
              <a:rPr lang="en-US" altLang="zh-CN" dirty="0"/>
              <a:t>MA(1)</a:t>
            </a:r>
            <a:br>
              <a:rPr lang="en-US" altLang="zh-CN" dirty="0"/>
            </a:br>
            <a:r>
              <a:rPr lang="en-US" altLang="zh-CN" dirty="0"/>
              <a:t>DETS</a:t>
            </a:r>
            <a:br>
              <a:rPr lang="en-US" altLang="zh-CN" dirty="0"/>
            </a:br>
            <a:r>
              <a:rPr lang="en-US" dirty="0"/>
              <a:t>ARIMA(1,1,2)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969322-63B3-66B5-E481-024E04BA4D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72556" y="1458635"/>
            <a:ext cx="1684500" cy="292800"/>
          </a:xfrm>
        </p:spPr>
        <p:txBody>
          <a:bodyPr/>
          <a:lstStyle/>
          <a:p>
            <a:r>
              <a:rPr lang="zh-CN" altLang="en-US"/>
              <a:t>Time Series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2EC0898-DE09-E0B2-0D7F-2B0FEAFB98F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439585" y="2199799"/>
            <a:ext cx="2050617" cy="292800"/>
          </a:xfrm>
        </p:spPr>
        <p:txBody>
          <a:bodyPr/>
          <a:lstStyle/>
          <a:p>
            <a:r>
              <a:rPr lang="zh-CN" altLang="en-US"/>
              <a:t>PCA/ Non PCA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E844523-19D2-6B73-3825-9D3E6D32FC21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5897759" y="1903755"/>
            <a:ext cx="2141400" cy="588600"/>
          </a:xfrm>
        </p:spPr>
        <p:txBody>
          <a:bodyPr/>
          <a:lstStyle/>
          <a:p>
            <a:r>
              <a:rPr lang="en" altLang="zh-CN"/>
              <a:t>LR</a:t>
            </a:r>
            <a:br>
              <a:rPr lang="en" altLang="zh-CN"/>
            </a:br>
            <a:r>
              <a:rPr lang="en" altLang="zh-CN"/>
              <a:t>LASSO</a:t>
            </a:r>
            <a:r>
              <a:rPr lang="en" altLang="zh-CN" dirty="0"/>
              <a:t> REIDGE</a:t>
            </a:r>
            <a:br>
              <a:rPr lang="en" altLang="zh-CN"/>
            </a:br>
            <a:r>
              <a:rPr lang="en" altLang="zh-CN" dirty="0"/>
              <a:t>SVR</a:t>
            </a:r>
            <a:br>
              <a:rPr lang="en" altLang="zh-CN"/>
            </a:br>
            <a:r>
              <a:rPr lang="en" altLang="zh-CN"/>
              <a:t>KNN</a:t>
            </a:r>
            <a:br>
              <a:rPr lang="en" altLang="zh-CN"/>
            </a:br>
            <a:r>
              <a:rPr lang="en" err="1"/>
              <a:t>GradientBoost</a:t>
            </a:r>
            <a:br>
              <a:rPr lang="en"/>
            </a:br>
            <a:r>
              <a:rPr lang="en" altLang="zh-CN" err="1"/>
              <a:t>Ramdom</a:t>
            </a:r>
            <a:r>
              <a:rPr lang="en" altLang="zh-CN" dirty="0"/>
              <a:t> Forest</a:t>
            </a:r>
            <a:endParaRPr 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2A1C3E7-65F1-D524-AEC2-E9DF222D834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152998" y="1155026"/>
            <a:ext cx="1684500" cy="292800"/>
          </a:xfrm>
        </p:spPr>
        <p:txBody>
          <a:bodyPr/>
          <a:lstStyle/>
          <a:p>
            <a:r>
              <a:rPr lang="zh-CN" altLang="en-US"/>
              <a:t>Regression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1E52FDB-3626-58CA-F298-CBD518C1D871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zh-CN" altLang="en-US"/>
              <a:t>42 models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47D410-E702-5A99-0DAD-3733D96950AA}"/>
              </a:ext>
            </a:extLst>
          </p:cNvPr>
          <p:cNvSpPr txBox="1"/>
          <p:nvPr/>
        </p:nvSpPr>
        <p:spPr>
          <a:xfrm>
            <a:off x="1834158" y="3298626"/>
            <a:ext cx="6489203" cy="51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2"/>
              </a:buClr>
              <a:buSzPts val="2100"/>
            </a:pPr>
            <a:r>
              <a:rPr lang="zh-CN" altLang="en-US" sz="2100">
                <a:solidFill>
                  <a:schemeClr val="lt1"/>
                </a:solidFill>
                <a:latin typeface="Blinker SemiBold"/>
                <a:sym typeface="Blinker SemiBold"/>
              </a:rPr>
              <a:t>3                    ×                             2                               ×                        7</a:t>
            </a:r>
            <a:endParaRPr lang="zh-CN" altLang="en-US" sz="2100" dirty="0">
              <a:solidFill>
                <a:schemeClr val="lt1"/>
              </a:solidFill>
              <a:latin typeface="Blinker SemiBold"/>
              <a:sym typeface="Blinker SemiBold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82A69C9-D1A9-603C-598D-861C3185B466}"/>
              </a:ext>
            </a:extLst>
          </p:cNvPr>
          <p:cNvSpPr/>
          <p:nvPr/>
        </p:nvSpPr>
        <p:spPr>
          <a:xfrm>
            <a:off x="2721019" y="2199953"/>
            <a:ext cx="58489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FEC32EE-0ED7-FE65-0510-A5D642A3E9DC}"/>
              </a:ext>
            </a:extLst>
          </p:cNvPr>
          <p:cNvSpPr/>
          <p:nvPr/>
        </p:nvSpPr>
        <p:spPr>
          <a:xfrm>
            <a:off x="5533871" y="2199952"/>
            <a:ext cx="584894" cy="290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9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240A1-05CE-7B15-A846-C704510F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Results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89D9A3-B0D8-5C31-5AA7-6B9407456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 dirty="0"/>
              <a:t>05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9A4C8C7-2851-D7AD-08A5-F612B70C4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3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>
            <a:extLst>
              <a:ext uri="{FF2B5EF4-FFF2-40B4-BE49-F238E27FC236}">
                <a16:creationId xmlns:a16="http://schemas.microsoft.com/office/drawing/2014/main" id="{88146E34-9658-752C-593B-22724B64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16" y="501790"/>
            <a:ext cx="5207793" cy="4238144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A0B75F3-F5D6-860B-DC05-1CCADEA2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3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表格&#10;&#10;已自动生成说明">
            <a:extLst>
              <a:ext uri="{FF2B5EF4-FFF2-40B4-BE49-F238E27FC236}">
                <a16:creationId xmlns:a16="http://schemas.microsoft.com/office/drawing/2014/main" id="{E14B85EA-0901-B0F1-9B21-0F63C535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3" y="1448119"/>
            <a:ext cx="8400156" cy="297949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A801AE7-503E-972E-F5D9-C95823EE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4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ABE1-5543-7C22-131A-05CAC1B1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53" y="343781"/>
            <a:ext cx="7759200" cy="292500"/>
          </a:xfrm>
        </p:spPr>
        <p:txBody>
          <a:bodyPr/>
          <a:lstStyle/>
          <a:p>
            <a:r>
              <a:rPr lang="zh-CN" altLang="en-US"/>
              <a:t>  Averaging Ensembling Models</a:t>
            </a:r>
          </a:p>
        </p:txBody>
      </p:sp>
      <p:graphicFrame>
        <p:nvGraphicFramePr>
          <p:cNvPr id="78" name="Google Shape;993;p41">
            <a:extLst>
              <a:ext uri="{FF2B5EF4-FFF2-40B4-BE49-F238E27FC236}">
                <a16:creationId xmlns:a16="http://schemas.microsoft.com/office/drawing/2014/main" id="{32C4B951-689C-0FD2-758D-E1DD52B74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300778"/>
              </p:ext>
            </p:extLst>
          </p:nvPr>
        </p:nvGraphicFramePr>
        <p:xfrm>
          <a:off x="1315232" y="688931"/>
          <a:ext cx="6944396" cy="3801518"/>
        </p:xfrm>
        <a:graphic>
          <a:graphicData uri="http://schemas.openxmlformats.org/drawingml/2006/table">
            <a:tbl>
              <a:tblPr>
                <a:noFill/>
                <a:tableStyleId>{FC976E99-4114-4D57-87D7-A3E1DBB52B8F}</a:tableStyleId>
              </a:tblPr>
              <a:tblGrid>
                <a:gridCol w="13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310">
                  <a:extLst>
                    <a:ext uri="{9D8B030D-6E8A-4147-A177-3AD203B41FA5}">
                      <a16:colId xmlns:a16="http://schemas.microsoft.com/office/drawing/2014/main" val="1119256989"/>
                    </a:ext>
                  </a:extLst>
                </a:gridCol>
                <a:gridCol w="1859310">
                  <a:extLst>
                    <a:ext uri="{9D8B030D-6E8A-4147-A177-3AD203B41FA5}">
                      <a16:colId xmlns:a16="http://schemas.microsoft.com/office/drawing/2014/main" val="855282450"/>
                    </a:ext>
                  </a:extLst>
                </a:gridCol>
              </a:tblGrid>
              <a:tr h="367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cap="none" dirty="0">
                          <a:solidFill>
                            <a:schemeClr val="lt1"/>
                          </a:solidFill>
                          <a:latin typeface="Blinker SemiBold"/>
                          <a:cs typeface="Arial"/>
                        </a:rPr>
                        <a:t>Time Series</a:t>
                      </a:r>
                      <a:endParaRPr lang="en-US" sz="2100" b="0" i="0" u="none" strike="noStrike" cap="none" dirty="0">
                        <a:solidFill>
                          <a:schemeClr val="lt1"/>
                        </a:solidFill>
                        <a:latin typeface="Blinker SemiBold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lt1"/>
                          </a:solidFill>
                          <a:latin typeface="Blinker SemiBold"/>
                          <a:ea typeface="Blinker SemiBold"/>
                          <a:cs typeface="Blinker SemiBold"/>
                        </a:rPr>
                        <a:t>Regression</a:t>
                      </a:r>
                      <a:endParaRPr lang="en" sz="2100" dirty="0">
                        <a:solidFill>
                          <a:schemeClr val="lt1"/>
                        </a:solidFill>
                        <a:latin typeface="Blinker SemiBold"/>
                        <a:ea typeface="Blinker SemiBold"/>
                        <a:cs typeface="Blinker SemiBold"/>
                        <a:sym typeface="Blinker SemiBo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cap="none" noProof="0" dirty="0">
                          <a:solidFill>
                            <a:schemeClr val="lt1"/>
                          </a:solidFill>
                          <a:latin typeface="Blinker SemiBold"/>
                          <a:sym typeface="Arial"/>
                        </a:rPr>
                        <a:t>R^2:</a:t>
                      </a:r>
                      <a:endParaRPr lang="en" sz="2100" b="0" i="0" u="none" strike="noStrike" cap="none" noProof="0" dirty="0">
                        <a:solidFill>
                          <a:schemeClr val="lt1"/>
                        </a:solidFill>
                        <a:latin typeface="Blinker SemiBold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0" u="none" strike="noStrike" noProof="0" dirty="0">
                          <a:solidFill>
                            <a:schemeClr val="lt1"/>
                          </a:solidFill>
                        </a:rPr>
                        <a:t>Time</a:t>
                      </a:r>
                      <a:endParaRPr lang="zh-CN" altLang="en-US" dirty="0">
                        <a:sym typeface="Blinker SemiBold"/>
                      </a:endParaRPr>
                    </a:p>
                  </a:txBody>
                  <a:tcPr marL="91425" marR="91425" marT="91425" marB="91425">
                    <a:lnL w="9524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chemeClr val="lt1"/>
                          </a:solidFill>
                          <a:latin typeface="Big Shoulders Text"/>
                          <a:ea typeface="Big Shoulders Text"/>
                          <a:cs typeface="Big Shoulders Text"/>
                          <a:sym typeface="Arial"/>
                        </a:rPr>
                        <a:t>DETS</a:t>
                      </a:r>
                      <a:endParaRPr lang="en" sz="1600" b="0" i="0" u="none" strike="noStrike" cap="none" dirty="0">
                        <a:solidFill>
                          <a:schemeClr val="lt1"/>
                        </a:solidFill>
                        <a:latin typeface="Big Shoulders Text"/>
                        <a:ea typeface="Big Shoulders Text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Non-PCA </a:t>
                      </a:r>
                      <a:r>
                        <a:rPr lang="en-US" altLang="zh-C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</a:rPr>
                        <a:t>LinearSVR(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'C': 10</a:t>
                      </a:r>
                      <a:endParaRPr lang="en-US" altLang="zh-CN" sz="1600" b="0" i="0" u="none" strike="noStrike" cap="none" noProof="0" dirty="0">
                        <a:solidFill>
                          <a:schemeClr val="lt1"/>
                        </a:solidFill>
                        <a:latin typeface="Big Shoulders Text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</a:rPr>
                        <a:t>0.37136</a:t>
                      </a:r>
                      <a:endParaRPr lang="en-US" sz="1400" b="0" i="0" u="none" strike="noStrike" cap="none" noProof="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  <a:latin typeface="Helvetica Neue"/>
                        </a:rPr>
                        <a:t>10.709791</a:t>
                      </a:r>
                      <a:endParaRPr lang="en-US" altLang="zh-CN" sz="1400" b="0" i="0" u="none" strike="noStrike" cap="none" noProof="0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600" b="0" i="0" u="none" strike="noStrike" cap="none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MA_1</a:t>
                      </a:r>
                      <a:endParaRPr lang="en" altLang="zh-CN" sz="1600" b="0" i="0" u="none" strike="noStrike" cap="none" dirty="0">
                        <a:solidFill>
                          <a:schemeClr val="lt1"/>
                        </a:solidFill>
                        <a:latin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Non-PCA </a:t>
                      </a:r>
                      <a:r>
                        <a:rPr lang="en-US" altLang="zh-C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</a:rPr>
                        <a:t>LinearSVR (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'C': 10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</a:rPr>
                        <a:t>)</a:t>
                      </a:r>
                      <a:endParaRPr lang="en-US" altLang="zh-CN" sz="1600" b="0" i="0" u="none" strike="noStrike" cap="none" noProof="0" dirty="0">
                        <a:solidFill>
                          <a:schemeClr val="lt1"/>
                        </a:solidFill>
                        <a:latin typeface="Big Shoulders Text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</a:rPr>
                        <a:t>0.36953</a:t>
                      </a:r>
                      <a:endParaRPr lang="en-US" dirty="0"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  <a:latin typeface="Helvetica Neue"/>
                        </a:rPr>
                        <a:t>10.56863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ARIMA_112</a:t>
                      </a:r>
                      <a:endParaRPr lang="zh-CN" altLang="en-US" sz="1600" b="0" i="0" u="none" strike="noStrike" cap="none" dirty="0">
                        <a:solidFill>
                          <a:schemeClr val="lt1"/>
                        </a:solidFill>
                        <a:latin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Non-PCA 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</a:rPr>
                        <a:t>LinearSVR('C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sym typeface="Arial"/>
                        </a:rPr>
                        <a:t>': 10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</a:rPr>
                        <a:t>)</a:t>
                      </a:r>
                      <a:endParaRPr lang="en-US" sz="1600" b="0" i="0" u="none" strike="noStrike" cap="none" noProof="0" dirty="0">
                        <a:solidFill>
                          <a:schemeClr val="lt1"/>
                        </a:solidFill>
                        <a:latin typeface="Big Shoulders Text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</a:rPr>
                        <a:t>0.36884</a:t>
                      </a:r>
                      <a:endParaRPr lang="en-US" dirty="0"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accent5"/>
                      </a:solidFill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  <a:latin typeface="Helvetica Neue"/>
                        </a:rPr>
                        <a:t>10.67035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5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MA_1</a:t>
                      </a:r>
                      <a:endParaRPr lang="zh-CN" altLang="en-US" sz="1600" b="0" i="0" u="none" strike="noStrike" cap="none" dirty="0">
                        <a:solidFill>
                          <a:schemeClr val="lt1"/>
                        </a:solidFill>
                        <a:latin typeface="Big Shoulders Text"/>
                        <a:cs typeface="Arial"/>
                        <a:sym typeface="Big Shoulders Text"/>
                      </a:endParaRPr>
                    </a:p>
                  </a:txBody>
                  <a:tcPr marL="91425" marR="91425" marT="91425" marB="91425">
                    <a:lnL w="9524">
                      <a:solidFill>
                        <a:srgbClr val="9E9E9E">
                          <a:alpha val="0"/>
                        </a:srgb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Non-PCA </a:t>
                      </a:r>
                      <a:r>
                        <a:rPr lang="en-US" sz="1600" b="0" i="0" u="none" strike="noStrike" cap="none" noProof="0" dirty="0" err="1">
                          <a:solidFill>
                            <a:schemeClr val="lt1"/>
                          </a:solidFill>
                          <a:latin typeface="Big Shoulders Text"/>
                          <a:cs typeface="Arial"/>
                        </a:rPr>
                        <a:t>RandomForest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{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</a:rPr>
                        <a:t>'max depth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': 10 </a:t>
                      </a: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</a:rPr>
                        <a:t>'</a:t>
                      </a:r>
                      <a:endParaRPr lang="en-US" sz="1600" b="0" i="0" u="none" strike="noStrike" cap="none" noProof="0" dirty="0">
                        <a:solidFill>
                          <a:schemeClr val="lt1"/>
                        </a:solidFill>
                        <a:latin typeface="Big Shoulders Tex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</a:rPr>
                        <a:t>0.36883</a:t>
                      </a:r>
                      <a:endParaRPr lang="en-US" dirty="0">
                        <a:sym typeface="Arial"/>
                      </a:endParaRPr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  <a:latin typeface="Helvetica Neue"/>
                        </a:rPr>
                        <a:t>220.66024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634535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DETS</a:t>
                      </a:r>
                      <a:endParaRPr lang="zh-CN" altLang="en-US" sz="1600" b="0" i="0" u="none" strike="noStrike" cap="none" dirty="0">
                        <a:solidFill>
                          <a:schemeClr val="lt1"/>
                        </a:solidFill>
                        <a:latin typeface="Big Shoulders Text"/>
                        <a:cs typeface="Arial"/>
                        <a:sym typeface="Big Shoulders Text"/>
                      </a:endParaRPr>
                    </a:p>
                  </a:txBody>
                  <a:tcPr marL="91425" marR="91425" marT="91425" marB="91425">
                    <a:lnL w="9524">
                      <a:solidFill>
                        <a:srgbClr val="9E9E9E">
                          <a:alpha val="0"/>
                        </a:srgb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noProof="0" dirty="0">
                          <a:solidFill>
                            <a:schemeClr val="lt1"/>
                          </a:solidFill>
                          <a:latin typeface="Big Shoulders Text"/>
                          <a:cs typeface="Arial"/>
                          <a:sym typeface="Arial"/>
                        </a:rPr>
                        <a:t>Non-PCA LR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</a:rPr>
                        <a:t>0.36787</a:t>
                      </a:r>
                      <a:endParaRPr lang="en-US" dirty="0">
                        <a:sym typeface="Arial"/>
                      </a:endParaRPr>
                    </a:p>
                  </a:txBody>
                  <a:tcPr marL="91425" marR="91425" marT="91425" marB="91425">
                    <a:lnL w="12700">
                      <a:solidFill>
                        <a:schemeClr val="tx1"/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bg1"/>
                          </a:solidFill>
                          <a:latin typeface="Helvetica Neue"/>
                        </a:rPr>
                        <a:t>0.14856</a:t>
                      </a:r>
                    </a:p>
                  </a:txBody>
                  <a:tcPr marL="91425" marR="91425" marT="91425" marB="91425">
                    <a:lnL w="9524">
                      <a:solidFill>
                        <a:schemeClr val="accent1">
                          <a:alpha val="0"/>
                        </a:schemeClr>
                      </a:solidFill>
                    </a:lnL>
                    <a:lnR w="9524">
                      <a:solidFill>
                        <a:schemeClr val="accent1">
                          <a:alpha val="0"/>
                        </a:schemeClr>
                      </a:solidFill>
                    </a:lnR>
                    <a:lnT w="19050">
                      <a:solidFill>
                        <a:schemeClr val="accent5"/>
                      </a:solidFill>
                    </a:lnT>
                    <a:lnB w="19050">
                      <a:solidFill>
                        <a:schemeClr val="accent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5388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72AAFE-98FC-D4C1-91B1-8E0DEDE03D42}"/>
              </a:ext>
            </a:extLst>
          </p:cNvPr>
          <p:cNvSpPr txBox="1"/>
          <p:nvPr/>
        </p:nvSpPr>
        <p:spPr>
          <a:xfrm>
            <a:off x="1485901" y="4548783"/>
            <a:ext cx="712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After Emsemble R^2: 0.3678</a:t>
            </a:r>
          </a:p>
        </p:txBody>
      </p:sp>
    </p:spTree>
    <p:extLst>
      <p:ext uri="{BB962C8B-B14F-4D97-AF65-F5344CB8AC3E}">
        <p14:creationId xmlns:p14="http://schemas.microsoft.com/office/powerpoint/2010/main" val="390320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CF31-0EA6-09C6-99AA-B7D49E7C9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Thank you!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8D931-B5CD-DA27-3187-2ABBB528C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 txBox="1">
            <a:spLocks noGrp="1"/>
          </p:cNvSpPr>
          <p:nvPr>
            <p:ph type="title"/>
          </p:nvPr>
        </p:nvSpPr>
        <p:spPr>
          <a:xfrm>
            <a:off x="3279450" y="3199108"/>
            <a:ext cx="2594400" cy="833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—</a:t>
            </a:r>
            <a:r>
              <a:rPr lang="en"/>
              <a:t>Charlie Munger</a:t>
            </a:r>
            <a:br>
              <a:rPr lang="en"/>
            </a:br>
            <a:r>
              <a:rPr lang="en">
                <a:solidFill>
                  <a:srgbClr val="B0FCCE"/>
                </a:solidFill>
              </a:rPr>
              <a:t>Vice Chairman,</a:t>
            </a:r>
            <a:br>
              <a:rPr lang="en">
                <a:solidFill>
                  <a:srgbClr val="B0FCCE"/>
                </a:solidFill>
              </a:rPr>
            </a:br>
            <a:r>
              <a:rPr lang="en">
                <a:solidFill>
                  <a:srgbClr val="B0FCCE"/>
                </a:solidFill>
              </a:rPr>
              <a:t>Berkshire Hathaway</a:t>
            </a:r>
          </a:p>
        </p:txBody>
      </p:sp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"I like the idea of using artificial intelligence, because we're so short of the real thing."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732355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D17C0-3111-3DA4-D359-620D7764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575" y="3124036"/>
            <a:ext cx="2680695" cy="741364"/>
          </a:xfrm>
        </p:spPr>
        <p:txBody>
          <a:bodyPr/>
          <a:lstStyle/>
          <a:p>
            <a:r>
              <a:rPr lang="en" altLang="zh-CN"/>
              <a:t>DCF Model VS Machine Learning</a:t>
            </a:r>
            <a:endParaRPr 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Discounted Cash Flow Analysis</a:t>
            </a:r>
            <a:endParaRPr lang="en-US"/>
          </a:p>
        </p:txBody>
      </p:sp>
      <p:sp>
        <p:nvSpPr>
          <p:cNvPr id="1128" name="Google Shape;1128;p44"/>
          <p:cNvSpPr txBox="1">
            <a:spLocks noGrp="1"/>
          </p:cNvSpPr>
          <p:nvPr>
            <p:ph type="ctrTitle" idx="3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29" name="Google Shape;1129;p44"/>
          <p:cNvSpPr txBox="1">
            <a:spLocks noGrp="1"/>
          </p:cNvSpPr>
          <p:nvPr>
            <p:ph type="subTitle" idx="4"/>
          </p:nvPr>
        </p:nvSpPr>
        <p:spPr>
          <a:xfrm>
            <a:off x="1247105" y="2501310"/>
            <a:ext cx="4384707" cy="217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Challenging to estimate the WACC</a:t>
            </a:r>
            <a:endParaRPr lang="en-US"/>
          </a:p>
          <a:p>
            <a:pPr marL="0" indent="0"/>
            <a:r>
              <a:rPr lang="en"/>
              <a:t>Very sensitive to changes in assumptions</a:t>
            </a:r>
          </a:p>
          <a:p>
            <a:pPr marL="0" indent="0"/>
            <a:r>
              <a:rPr lang="en"/>
              <a:t>Terminal Value is hard to estimate</a:t>
            </a:r>
          </a:p>
          <a:p>
            <a:pPr marL="0" indent="0"/>
            <a:endParaRPr lang="en"/>
          </a:p>
        </p:txBody>
      </p:sp>
      <p:sp>
        <p:nvSpPr>
          <p:cNvPr id="1130" name="Google Shape;1130;p44"/>
          <p:cNvSpPr txBox="1">
            <a:spLocks noGrp="1"/>
          </p:cNvSpPr>
          <p:nvPr>
            <p:ph type="subTitle" idx="1"/>
          </p:nvPr>
        </p:nvSpPr>
        <p:spPr>
          <a:xfrm>
            <a:off x="1022417" y="3991939"/>
            <a:ext cx="3620568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External factors cannot be incorporated into the model</a:t>
            </a:r>
          </a:p>
          <a:p>
            <a:pPr marL="0" indent="0"/>
            <a:r>
              <a:rPr lang="en"/>
              <a:t>Unable to reflect changes in stock prices in real time</a:t>
            </a:r>
          </a:p>
        </p:txBody>
      </p:sp>
      <p:sp>
        <p:nvSpPr>
          <p:cNvPr id="1131" name="Google Shape;1131;p44"/>
          <p:cNvSpPr txBox="1">
            <a:spLocks noGrp="1"/>
          </p:cNvSpPr>
          <p:nvPr>
            <p:ph type="subTitle" idx="2"/>
          </p:nvPr>
        </p:nvSpPr>
        <p:spPr>
          <a:xfrm>
            <a:off x="4642898" y="2213567"/>
            <a:ext cx="2368408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Weighted Average Cost of Capital</a:t>
            </a:r>
            <a:endParaRPr lang="en-US"/>
          </a:p>
          <a:p>
            <a:pPr marL="0" indent="0"/>
            <a:r>
              <a:rPr lang="en"/>
              <a:t> Exit Multiple</a:t>
            </a:r>
            <a:endParaRPr lang="en-US"/>
          </a:p>
        </p:txBody>
      </p:sp>
      <p:sp>
        <p:nvSpPr>
          <p:cNvPr id="1132" name="Google Shape;1132;p44"/>
          <p:cNvSpPr txBox="1">
            <a:spLocks noGrp="1"/>
          </p:cNvSpPr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133" name="Google Shape;1133;p44"/>
          <p:cNvSpPr txBox="1">
            <a:spLocks noGrp="1"/>
          </p:cNvSpPr>
          <p:nvPr>
            <p:ph type="subTitle" idx="5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Target Capital Structure</a:t>
            </a:r>
          </a:p>
          <a:p>
            <a:pPr marL="0" indent="0"/>
            <a:r>
              <a:rPr lang="en"/>
              <a:t>Levered Beta</a:t>
            </a:r>
          </a:p>
        </p:txBody>
      </p:sp>
      <p:sp>
        <p:nvSpPr>
          <p:cNvPr id="1134" name="Google Shape;1134;p44"/>
          <p:cNvSpPr txBox="1">
            <a:spLocks noGrp="1"/>
          </p:cNvSpPr>
          <p:nvPr>
            <p:ph type="ctrTitle" idx="6"/>
          </p:nvPr>
        </p:nvSpPr>
        <p:spPr>
          <a:xfrm>
            <a:off x="2594700" y="3685047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135" name="Google Shape;1135;p44"/>
          <p:cNvSpPr txBox="1">
            <a:spLocks noGrp="1"/>
          </p:cNvSpPr>
          <p:nvPr>
            <p:ph type="ctrTitle" idx="7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grpSp>
        <p:nvGrpSpPr>
          <p:cNvPr id="1136" name="Google Shape;1136;p44"/>
          <p:cNvGrpSpPr/>
          <p:nvPr/>
        </p:nvGrpSpPr>
        <p:grpSpPr>
          <a:xfrm>
            <a:off x="3180000" y="1121989"/>
            <a:ext cx="634500" cy="634500"/>
            <a:chOff x="3180000" y="1121989"/>
            <a:chExt cx="634500" cy="634500"/>
          </a:xfrm>
        </p:grpSpPr>
        <p:sp>
          <p:nvSpPr>
            <p:cNvPr id="1137" name="Google Shape;1137;p44"/>
            <p:cNvSpPr/>
            <p:nvPr/>
          </p:nvSpPr>
          <p:spPr>
            <a:xfrm>
              <a:off x="3180000" y="1121989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3298603" y="1223819"/>
              <a:ext cx="410841" cy="36483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3332014" y="1255916"/>
              <a:ext cx="344019" cy="300204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3472541" y="1465880"/>
              <a:ext cx="62960" cy="6291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3476002" y="1326196"/>
              <a:ext cx="56438" cy="131485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4"/>
          <p:cNvGrpSpPr/>
          <p:nvPr/>
        </p:nvGrpSpPr>
        <p:grpSpPr>
          <a:xfrm>
            <a:off x="5426325" y="1121991"/>
            <a:ext cx="634500" cy="634500"/>
            <a:chOff x="5426325" y="1121991"/>
            <a:chExt cx="634500" cy="634500"/>
          </a:xfrm>
        </p:grpSpPr>
        <p:sp>
          <p:nvSpPr>
            <p:cNvPr id="1143" name="Google Shape;1143;p44"/>
            <p:cNvSpPr/>
            <p:nvPr/>
          </p:nvSpPr>
          <p:spPr>
            <a:xfrm>
              <a:off x="5426325" y="1121991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5538178" y="1234045"/>
              <a:ext cx="410786" cy="410383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702114" y="1511374"/>
              <a:ext cx="68525" cy="68489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5662888" y="1297261"/>
              <a:ext cx="162688" cy="201511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4"/>
          <p:cNvGrpSpPr/>
          <p:nvPr/>
        </p:nvGrpSpPr>
        <p:grpSpPr>
          <a:xfrm>
            <a:off x="3180138" y="3012276"/>
            <a:ext cx="634500" cy="634500"/>
            <a:chOff x="3180138" y="3012276"/>
            <a:chExt cx="634500" cy="634500"/>
          </a:xfrm>
        </p:grpSpPr>
        <p:sp>
          <p:nvSpPr>
            <p:cNvPr id="1148" name="Google Shape;1148;p44"/>
            <p:cNvSpPr/>
            <p:nvPr/>
          </p:nvSpPr>
          <p:spPr>
            <a:xfrm>
              <a:off x="3180138" y="3012276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291856" y="3130980"/>
              <a:ext cx="314903" cy="3153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396972" y="3216826"/>
              <a:ext cx="125645" cy="108914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3377278" y="3261630"/>
              <a:ext cx="118119" cy="100509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490764" y="3329469"/>
              <a:ext cx="211869" cy="21188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3559411" y="3399806"/>
              <a:ext cx="72053" cy="72058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410793" y="3250306"/>
              <a:ext cx="78312" cy="78775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4"/>
          <p:cNvGrpSpPr/>
          <p:nvPr/>
        </p:nvGrpSpPr>
        <p:grpSpPr>
          <a:xfrm>
            <a:off x="5406025" y="3020850"/>
            <a:ext cx="634500" cy="634500"/>
            <a:chOff x="5406025" y="3020850"/>
            <a:chExt cx="634500" cy="634500"/>
          </a:xfrm>
        </p:grpSpPr>
        <p:sp>
          <p:nvSpPr>
            <p:cNvPr id="1156" name="Google Shape;1156;p44"/>
            <p:cNvSpPr/>
            <p:nvPr/>
          </p:nvSpPr>
          <p:spPr>
            <a:xfrm>
              <a:off x="5406025" y="3020850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510685" y="3176964"/>
              <a:ext cx="359967" cy="350879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5562453" y="3135104"/>
              <a:ext cx="359014" cy="351909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9" name="Google Shape;1159;p44"/>
          <p:cNvCxnSpPr/>
          <p:nvPr/>
        </p:nvCxnSpPr>
        <p:spPr>
          <a:xfrm rot="10800000">
            <a:off x="4610324" y="1068575"/>
            <a:ext cx="0" cy="356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4"/>
          <p:cNvCxnSpPr/>
          <p:nvPr/>
        </p:nvCxnSpPr>
        <p:spPr>
          <a:xfrm>
            <a:off x="2486649" y="2850725"/>
            <a:ext cx="415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82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F0C640-4465-F62B-5B4F-B759E0F6A5D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96B3539-1B12-3ECD-0904-941F9C0D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05" y="-3983"/>
            <a:ext cx="6384102" cy="513861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DB5AEA2-AF99-4F4C-B253-ABF44D00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" y="-2306"/>
            <a:ext cx="2743200" cy="51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2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AF71-CF52-6D5E-EAED-1619ABF3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348" y="2050675"/>
            <a:ext cx="2460000" cy="963000"/>
          </a:xfrm>
        </p:spPr>
        <p:txBody>
          <a:bodyPr/>
          <a:lstStyle/>
          <a:p>
            <a:r>
              <a:rPr lang="zh-CN" altLang="en-US"/>
              <a:t>Gathered Data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193EA7-1B0B-D493-B5A6-5ED5258878F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4BFE5-584B-F832-4103-88472BACFA38}"/>
              </a:ext>
            </a:extLst>
          </p:cNvPr>
          <p:cNvSpPr txBox="1"/>
          <p:nvPr/>
        </p:nvSpPr>
        <p:spPr>
          <a:xfrm>
            <a:off x="5839122" y="3222724"/>
            <a:ext cx="33861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altLang="zh-CN">
                <a:solidFill>
                  <a:schemeClr val="bg1"/>
                </a:solidFill>
              </a:rPr>
              <a:t>Source: Capital IQ, Yahoo Finance, Twitter news</a:t>
            </a:r>
            <a:endParaRPr 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38"/>
          <p:cNvPicPr preferRelativeResize="0"/>
          <p:nvPr/>
        </p:nvPicPr>
        <p:blipFill rotWithShape="1">
          <a:blip r:embed="rId3">
            <a:alphaModFix/>
          </a:blip>
          <a:srcRect l="21597" r="21597"/>
          <a:stretch/>
        </p:blipFill>
        <p:spPr>
          <a:xfrm>
            <a:off x="383410" y="341352"/>
            <a:ext cx="4155900" cy="4064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5">
                <a:alpha val="90000"/>
              </a:schemeClr>
            </a:outerShdw>
          </a:effectLst>
        </p:spPr>
      </p:pic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4640016" y="266968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Targeted Companies</a:t>
            </a:r>
            <a:endParaRPr lang="zh-CN" altLang="en-US"/>
          </a:p>
        </p:txBody>
      </p:sp>
      <p:sp>
        <p:nvSpPr>
          <p:cNvPr id="918" name="Google Shape;918;p38"/>
          <p:cNvSpPr txBox="1">
            <a:spLocks noGrp="1"/>
          </p:cNvSpPr>
          <p:nvPr>
            <p:ph type="body" idx="1"/>
          </p:nvPr>
        </p:nvSpPr>
        <p:spPr>
          <a:xfrm>
            <a:off x="4640015" y="887662"/>
            <a:ext cx="4285864" cy="380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b="1" dirty="0"/>
              <a:t>19 companies in Information Technology Industry</a:t>
            </a:r>
            <a:endParaRPr lang="zh-CN" altLang="en-US" b="1" dirty="0"/>
          </a:p>
          <a:p>
            <a:pPr>
              <a:buNone/>
            </a:pPr>
            <a:r>
              <a:rPr lang="en" b="1" dirty="0"/>
              <a:t>- Technology Hardware, Storage and Peripherals </a:t>
            </a:r>
          </a:p>
          <a:p>
            <a:pPr>
              <a:buNone/>
            </a:pPr>
            <a:r>
              <a:rPr lang="en" dirty="0"/>
              <a:t>   </a:t>
            </a:r>
            <a:r>
              <a:rPr lang="en" i="1" dirty="0"/>
              <a:t>  Apple, HP, Seagate Technology Holdings, NetApp, Western Digital Corporation</a:t>
            </a:r>
          </a:p>
          <a:p>
            <a:pPr>
              <a:buNone/>
            </a:pPr>
            <a:endParaRPr lang="en" i="1"/>
          </a:p>
          <a:p>
            <a:pPr>
              <a:buNone/>
            </a:pPr>
            <a:r>
              <a:rPr lang="en" b="1" dirty="0"/>
              <a:t>- Software and service</a:t>
            </a:r>
          </a:p>
          <a:p>
            <a:pPr>
              <a:buNone/>
            </a:pPr>
            <a:r>
              <a:rPr lang="en" i="1" dirty="0"/>
              <a:t>      Microsoft, Visa, MasterCard, Oracle, Accenture, Adobe, Salesforce </a:t>
            </a:r>
          </a:p>
          <a:p>
            <a:pPr>
              <a:buNone/>
            </a:pPr>
            <a:endParaRPr lang="en" i="1"/>
          </a:p>
          <a:p>
            <a:pPr>
              <a:buNone/>
            </a:pPr>
            <a:r>
              <a:rPr lang="en" b="1" dirty="0"/>
              <a:t>- Semiconductors</a:t>
            </a:r>
          </a:p>
          <a:p>
            <a:pPr>
              <a:buNone/>
            </a:pPr>
            <a:r>
              <a:rPr lang="en" i="1" dirty="0"/>
              <a:t>     NVIDIA, Broadcom, Intel, Texas Instruments, Advanced Micro Devices, QUALCOMM, Analog Devices  </a:t>
            </a:r>
          </a:p>
          <a:p>
            <a:pPr>
              <a:buNone/>
            </a:pPr>
            <a:endParaRPr lang="en" i="1"/>
          </a:p>
          <a:p>
            <a:pPr>
              <a:buNone/>
            </a:pPr>
            <a:r>
              <a:rPr lang="en" b="1" dirty="0">
                <a:solidFill>
                  <a:schemeClr val="tx2"/>
                </a:solidFill>
              </a:rPr>
              <a:t>Time Period:</a:t>
            </a:r>
            <a:r>
              <a:rPr lang="en" dirty="0"/>
              <a:t> 2010.01.01 - 2019.12.31</a:t>
            </a:r>
          </a:p>
          <a:p>
            <a:pPr marL="0" indent="0">
              <a:spcAft>
                <a:spcPts val="1600"/>
              </a:spcAft>
              <a:buNone/>
            </a:pPr>
            <a:endParaRPr lang="en"/>
          </a:p>
          <a:p>
            <a:pPr marL="0" indent="0">
              <a:spcAft>
                <a:spcPts val="1600"/>
              </a:spcAft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59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77E39-8E1F-E3F5-09AD-99A6B2AF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 Scource</a:t>
            </a: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6111D837-A3A5-351A-567B-C6D53AD40810}"/>
              </a:ext>
            </a:extLst>
          </p:cNvPr>
          <p:cNvSpPr txBox="1"/>
          <p:nvPr/>
        </p:nvSpPr>
        <p:spPr>
          <a:xfrm>
            <a:off x="1177826" y="1584127"/>
            <a:ext cx="4421981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b="1">
                <a:solidFill>
                  <a:schemeClr val="bg1"/>
                </a:solidFill>
              </a:rPr>
              <a:t>Firm Financials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>
                <a:solidFill>
                  <a:schemeClr val="bg1"/>
                </a:solidFill>
              </a:rPr>
              <a:t> Capital IQ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Industry level – Fama French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Index – Capital IQ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Macroeconomics – Government Web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News – Twitter/ Capital IQ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Daily Stock Price – Yahoo Finance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08035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26</Slides>
  <Notes>11</Notes>
  <HiddenSlides>1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Innovo AI Meeting by Slidesgo</vt:lpstr>
      <vt:lpstr>Stock Price  Prediction</vt:lpstr>
      <vt:lpstr>Agenda</vt:lpstr>
      <vt:lpstr>—Charlie Munger Vice Chairman, Berkshire Hathaway</vt:lpstr>
      <vt:lpstr>Motivation</vt:lpstr>
      <vt:lpstr>Discounted Cash Flow Analysis</vt:lpstr>
      <vt:lpstr>PowerPoint 演示文稿</vt:lpstr>
      <vt:lpstr>Gathered Data</vt:lpstr>
      <vt:lpstr>Targeted Companies</vt:lpstr>
      <vt:lpstr>Data Scource</vt:lpstr>
      <vt:lpstr>ROA,  Investment to asset, Net stock issue,  Book-to-Market Equity, TEV/Total Revenue,  P/LTM EPS, P/NTM EPS, Market Cap/LTM Levered FCF, TEV/LTM Unlevered FCF, EBIT Margin, Profit Growth, Inventory Growth </vt:lpstr>
      <vt:lpstr>Data Preprocessing</vt:lpstr>
      <vt:lpstr>1. Removing NaN daily stock price (Weekends and holidays) 2. Mathing quartely Variable (Firm Financials) 3. Matching monthly variables (Macroeconometics variables)</vt:lpstr>
      <vt:lpstr>Cleaning</vt:lpstr>
      <vt:lpstr>Data Preprocessing</vt:lpstr>
      <vt:lpstr>Distribution</vt:lpstr>
      <vt:lpstr>Prepared Dataset</vt:lpstr>
      <vt:lpstr>Regression Model</vt:lpstr>
      <vt:lpstr>Test Dataset</vt:lpstr>
      <vt:lpstr>Step2 Regression</vt:lpstr>
      <vt:lpstr>Time Series Analysis</vt:lpstr>
      <vt:lpstr>MA(1) DETS ARIMA(1,1,2)   </vt:lpstr>
      <vt:lpstr>Results</vt:lpstr>
      <vt:lpstr>PowerPoint 演示文稿</vt:lpstr>
      <vt:lpstr>PowerPoint 演示文稿</vt:lpstr>
      <vt:lpstr>  Averaging Ensembling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cp:revision>1308</cp:revision>
  <dcterms:modified xsi:type="dcterms:W3CDTF">2022-05-10T04:14:19Z</dcterms:modified>
</cp:coreProperties>
</file>