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Default Extension="png" ContentType="image/png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2" r:id="rId1"/>
  </p:sldMasterIdLst>
  <p:notesMasterIdLst>
    <p:notesMasterId r:id="rId16"/>
  </p:notesMasterIdLst>
  <p:sldIdLst>
    <p:sldId id="256" r:id="rId2"/>
    <p:sldId id="257" r:id="rId3"/>
    <p:sldId id="258" r:id="rId4"/>
    <p:sldId id="273" r:id="rId5"/>
    <p:sldId id="274" r:id="rId6"/>
    <p:sldId id="259" r:id="rId7"/>
    <p:sldId id="261" r:id="rId8"/>
    <p:sldId id="276" r:id="rId9"/>
    <p:sldId id="275" r:id="rId10"/>
    <p:sldId id="263" r:id="rId11"/>
    <p:sldId id="278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719" autoAdjust="0"/>
    <p:restoredTop sz="87797" autoAdjust="0"/>
  </p:normalViewPr>
  <p:slideViewPr>
    <p:cSldViewPr>
      <p:cViewPr>
        <p:scale>
          <a:sx n="80" d="100"/>
          <a:sy n="80" d="100"/>
        </p:scale>
        <p:origin x="-822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175A6-8333-4304-B2EC-F1B8EF5FD1C5}" type="doc">
      <dgm:prSet loTypeId="urn:microsoft.com/office/officeart/2005/8/layout/chevron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E7A530B7-A881-4852-8D85-F427D21253D3}">
      <dgm:prSet phldrT="[Text]" custT="1"/>
      <dgm:spPr/>
      <dgm:t>
        <a:bodyPr/>
        <a:lstStyle/>
        <a:p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tả</a:t>
          </a:r>
          <a:endParaRPr lang="vi-VN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CC829E-6E13-4370-BC96-092124F766C8}" type="parTrans" cxnId="{75C40334-48C6-4E27-B603-C0F0A745A6F9}">
      <dgm:prSet/>
      <dgm:spPr/>
      <dgm:t>
        <a:bodyPr/>
        <a:lstStyle/>
        <a:p>
          <a:endParaRPr lang="vi-VN"/>
        </a:p>
      </dgm:t>
    </dgm:pt>
    <dgm:pt modelId="{B193B34E-802F-440E-B75A-B5BE8CB00277}" type="sibTrans" cxnId="{75C40334-48C6-4E27-B603-C0F0A745A6F9}">
      <dgm:prSet/>
      <dgm:spPr/>
      <dgm:t>
        <a:bodyPr/>
        <a:lstStyle/>
        <a:p>
          <a:endParaRPr lang="vi-VN"/>
        </a:p>
      </dgm:t>
    </dgm:pt>
    <dgm:pt modelId="{FF02D520-EE8D-4A13-A3E2-042843DE79CD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Cung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C24EC4-2872-4490-A7D4-8FB915D20B15}" type="parTrans" cxnId="{C6DF2B41-5533-4491-9221-B666DACF8778}">
      <dgm:prSet/>
      <dgm:spPr/>
      <dgm:t>
        <a:bodyPr/>
        <a:lstStyle/>
        <a:p>
          <a:endParaRPr lang="vi-VN"/>
        </a:p>
      </dgm:t>
    </dgm:pt>
    <dgm:pt modelId="{EBE6C19C-F382-44E7-85FD-04EC5AEE475B}" type="sibTrans" cxnId="{C6DF2B41-5533-4491-9221-B666DACF8778}">
      <dgm:prSet/>
      <dgm:spPr/>
      <dgm:t>
        <a:bodyPr/>
        <a:lstStyle/>
        <a:p>
          <a:endParaRPr lang="vi-VN"/>
        </a:p>
      </dgm:t>
    </dgm:pt>
    <dgm:pt modelId="{32BF42FD-E3B7-4B1C-AA5C-99A54BDEEBAE}">
      <dgm:prSet phldrT="[Text]" custT="1"/>
      <dgm:spPr/>
      <dgm:t>
        <a:bodyPr/>
        <a:lstStyle/>
        <a:p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đích</a:t>
          </a:r>
          <a:endParaRPr lang="vi-VN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F65708-E4ED-4CC1-8943-D1690C4C6544}" type="parTrans" cxnId="{DE08F358-A81B-4858-8F45-00EF469F4B09}">
      <dgm:prSet/>
      <dgm:spPr/>
      <dgm:t>
        <a:bodyPr/>
        <a:lstStyle/>
        <a:p>
          <a:endParaRPr lang="vi-VN"/>
        </a:p>
      </dgm:t>
    </dgm:pt>
    <dgm:pt modelId="{3AEAD35F-27E7-4040-9459-B84188334FF6}" type="sibTrans" cxnId="{DE08F358-A81B-4858-8F45-00EF469F4B09}">
      <dgm:prSet/>
      <dgm:spPr/>
      <dgm:t>
        <a:bodyPr/>
        <a:lstStyle/>
        <a:p>
          <a:endParaRPr lang="vi-VN"/>
        </a:p>
      </dgm:t>
    </dgm:pt>
    <dgm:pt modelId="{D16A74AF-8011-418C-9821-C3AB7C2E188E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Giảm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chi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8237BE-1B20-4A50-BB47-09273AC00314}" type="parTrans" cxnId="{4F47E955-D964-4505-8CA4-2D290FBFB508}">
      <dgm:prSet/>
      <dgm:spPr/>
      <dgm:t>
        <a:bodyPr/>
        <a:lstStyle/>
        <a:p>
          <a:endParaRPr lang="vi-VN"/>
        </a:p>
      </dgm:t>
    </dgm:pt>
    <dgm:pt modelId="{E90B4532-8083-4399-ACBB-F9A794BE3128}" type="sibTrans" cxnId="{4F47E955-D964-4505-8CA4-2D290FBFB508}">
      <dgm:prSet/>
      <dgm:spPr/>
      <dgm:t>
        <a:bodyPr/>
        <a:lstStyle/>
        <a:p>
          <a:endParaRPr lang="vi-VN"/>
        </a:p>
      </dgm:t>
    </dgm:pt>
    <dgm:pt modelId="{573598C8-50F4-417B-9067-AC444D3F6344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website.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7D9612-555B-42BB-9A7B-4C1D0A60C604}" type="parTrans" cxnId="{94A6D8F9-62D9-4D64-B269-DC611AF56A6D}">
      <dgm:prSet/>
      <dgm:spPr/>
      <dgm:t>
        <a:bodyPr/>
        <a:lstStyle/>
        <a:p>
          <a:endParaRPr lang="vi-VN"/>
        </a:p>
      </dgm:t>
    </dgm:pt>
    <dgm:pt modelId="{85258B1B-2BEC-40B4-849A-E7D06C52D441}" type="sibTrans" cxnId="{94A6D8F9-62D9-4D64-B269-DC611AF56A6D}">
      <dgm:prSet/>
      <dgm:spPr/>
      <dgm:t>
        <a:bodyPr/>
        <a:lstStyle/>
        <a:p>
          <a:endParaRPr lang="vi-VN"/>
        </a:p>
      </dgm:t>
    </dgm:pt>
    <dgm:pt modelId="{FA25330C-7AB8-4453-B169-34E7A802E469}">
      <dgm:prSet phldrT="[Text]" custT="1"/>
      <dgm:spPr/>
      <dgm:t>
        <a:bodyPr/>
        <a:lstStyle/>
        <a:p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endParaRPr lang="vi-VN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B9C7CF-69BF-43EF-8CCF-4433A2786C57}" type="parTrans" cxnId="{826F0098-71AA-41C9-A619-A9D7E8CB9D4D}">
      <dgm:prSet/>
      <dgm:spPr/>
      <dgm:t>
        <a:bodyPr/>
        <a:lstStyle/>
        <a:p>
          <a:endParaRPr lang="vi-VN"/>
        </a:p>
      </dgm:t>
    </dgm:pt>
    <dgm:pt modelId="{D1CB16A6-F48C-4171-B4EC-00F3AE725365}" type="sibTrans" cxnId="{826F0098-71AA-41C9-A619-A9D7E8CB9D4D}">
      <dgm:prSet/>
      <dgm:spPr/>
      <dgm:t>
        <a:bodyPr/>
        <a:lstStyle/>
        <a:p>
          <a:endParaRPr lang="vi-VN"/>
        </a:p>
      </dgm:t>
    </dgm:pt>
    <dgm:pt modelId="{58E32A64-3BEE-41E1-8749-373749D5890C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A7B968-40D1-437A-A545-85B7C3095B82}" type="parTrans" cxnId="{ADA00AC1-4E16-44FD-89EF-5316AA0CBF98}">
      <dgm:prSet/>
      <dgm:spPr/>
      <dgm:t>
        <a:bodyPr/>
        <a:lstStyle/>
        <a:p>
          <a:endParaRPr lang="vi-VN"/>
        </a:p>
      </dgm:t>
    </dgm:pt>
    <dgm:pt modelId="{707BB7B0-FC4E-4188-BF45-2B76F3EBC2D8}" type="sibTrans" cxnId="{ADA00AC1-4E16-44FD-89EF-5316AA0CBF98}">
      <dgm:prSet/>
      <dgm:spPr/>
      <dgm:t>
        <a:bodyPr/>
        <a:lstStyle/>
        <a:p>
          <a:endParaRPr lang="vi-VN"/>
        </a:p>
      </dgm:t>
    </dgm:pt>
    <dgm:pt modelId="{3F5BCD31-33B3-4835-B63B-936131834B09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 smtClean="0"/>
            <a:t>.</a:t>
          </a:r>
          <a:endParaRPr lang="vi-VN" dirty="0"/>
        </a:p>
      </dgm:t>
    </dgm:pt>
    <dgm:pt modelId="{F5255715-4D78-4ED6-88D6-303B7B5C7747}" type="parTrans" cxnId="{75E1CDB6-B289-475E-81A8-D14C20B8571E}">
      <dgm:prSet/>
      <dgm:spPr/>
      <dgm:t>
        <a:bodyPr/>
        <a:lstStyle/>
        <a:p>
          <a:endParaRPr lang="vi-VN"/>
        </a:p>
      </dgm:t>
    </dgm:pt>
    <dgm:pt modelId="{34B72520-83B7-4C96-A119-9B5E671B572A}" type="sibTrans" cxnId="{75E1CDB6-B289-475E-81A8-D14C20B8571E}">
      <dgm:prSet/>
      <dgm:spPr/>
      <dgm:t>
        <a:bodyPr/>
        <a:lstStyle/>
        <a:p>
          <a:endParaRPr lang="vi-VN"/>
        </a:p>
      </dgm:t>
    </dgm:pt>
    <dgm:pt modelId="{8FA11323-030C-4099-B0C2-C31137CC72BB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do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FB0047-CAF4-46DD-9B47-D9E8C7CDCE07}" type="parTrans" cxnId="{932B4A37-E2C0-45D6-9A08-E2A72635AF8D}">
      <dgm:prSet/>
      <dgm:spPr/>
      <dgm:t>
        <a:bodyPr/>
        <a:lstStyle/>
        <a:p>
          <a:endParaRPr lang="vi-VN"/>
        </a:p>
      </dgm:t>
    </dgm:pt>
    <dgm:pt modelId="{EA4C1624-B97E-4958-BD12-F6305141939B}" type="sibTrans" cxnId="{932B4A37-E2C0-45D6-9A08-E2A72635AF8D}">
      <dgm:prSet/>
      <dgm:spPr/>
      <dgm:t>
        <a:bodyPr/>
        <a:lstStyle/>
        <a:p>
          <a:endParaRPr lang="vi-VN"/>
        </a:p>
      </dgm:t>
    </dgm:pt>
    <dgm:pt modelId="{E7B3BDE4-559D-4A32-BC3B-F3ED93348A67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98D1E7-7427-4836-B1EC-5691610C7592}" type="parTrans" cxnId="{4647DBB4-9082-4591-9A5C-2ABC12D73C3B}">
      <dgm:prSet/>
      <dgm:spPr/>
      <dgm:t>
        <a:bodyPr/>
        <a:lstStyle/>
        <a:p>
          <a:endParaRPr lang="vi-VN"/>
        </a:p>
      </dgm:t>
    </dgm:pt>
    <dgm:pt modelId="{FBBC43F2-D21F-4F31-88FD-AD667B36923D}" type="sibTrans" cxnId="{4647DBB4-9082-4591-9A5C-2ABC12D73C3B}">
      <dgm:prSet/>
      <dgm:spPr/>
      <dgm:t>
        <a:bodyPr/>
        <a:lstStyle/>
        <a:p>
          <a:endParaRPr lang="vi-VN"/>
        </a:p>
      </dgm:t>
    </dgm:pt>
    <dgm:pt modelId="{EF040572-375E-4CBC-B496-2BC5DCC6383B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sắm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FB03AD-C467-4D8B-A55A-49B6803E509B}" type="parTrans" cxnId="{6536DE6F-74A9-4BE0-8566-6D42F03C1AFE}">
      <dgm:prSet/>
      <dgm:spPr/>
      <dgm:t>
        <a:bodyPr/>
        <a:lstStyle/>
        <a:p>
          <a:endParaRPr lang="vi-VN"/>
        </a:p>
      </dgm:t>
    </dgm:pt>
    <dgm:pt modelId="{7B220D7D-B324-4AF0-8412-6A6F5E6E0826}" type="sibTrans" cxnId="{6536DE6F-74A9-4BE0-8566-6D42F03C1AFE}">
      <dgm:prSet/>
      <dgm:spPr/>
      <dgm:t>
        <a:bodyPr/>
        <a:lstStyle/>
        <a:p>
          <a:endParaRPr lang="vi-VN"/>
        </a:p>
      </dgm:t>
    </dgm:pt>
    <dgm:pt modelId="{CD3D1592-7A9F-46DB-AB7D-821A30998DB1}" type="pres">
      <dgm:prSet presAssocID="{B32175A6-8333-4304-B2EC-F1B8EF5FD1C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5D249C53-77E0-408D-B43E-2AECD0259F0E}" type="pres">
      <dgm:prSet presAssocID="{E7A530B7-A881-4852-8D85-F427D21253D3}" presName="composite" presStyleCnt="0"/>
      <dgm:spPr/>
    </dgm:pt>
    <dgm:pt modelId="{7D10DE31-4A41-421C-B654-9A30C3F245F8}" type="pres">
      <dgm:prSet presAssocID="{E7A530B7-A881-4852-8D85-F427D21253D3}" presName="parentText" presStyleLbl="alignNode1" presStyleIdx="0" presStyleCnt="4" custLinFactY="305" custLinFactNeighborX="-2377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7DB16CD-4669-4A31-B6FF-62DA8884E1AA}" type="pres">
      <dgm:prSet presAssocID="{E7A530B7-A881-4852-8D85-F427D21253D3}" presName="descendantText" presStyleLbl="alignAcc1" presStyleIdx="0" presStyleCnt="4" custScaleX="100506" custLinFactY="57434" custLinFactNeighborX="416" custLinFactNeighborY="10000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9B27F23-6FAF-4A43-88EB-D172FB724B88}" type="pres">
      <dgm:prSet presAssocID="{B193B34E-802F-440E-B75A-B5BE8CB00277}" presName="sp" presStyleCnt="0"/>
      <dgm:spPr/>
    </dgm:pt>
    <dgm:pt modelId="{4447A9A9-947F-46E8-ABBB-95958C3F6E3A}" type="pres">
      <dgm:prSet presAssocID="{32BF42FD-E3B7-4B1C-AA5C-99A54BDEEBAE}" presName="composite" presStyleCnt="0"/>
      <dgm:spPr/>
    </dgm:pt>
    <dgm:pt modelId="{B4EACEBA-5A7F-4250-A3C4-68952DE22BF3}" type="pres">
      <dgm:prSet presAssocID="{32BF42FD-E3B7-4B1C-AA5C-99A54BDEEBAE}" presName="parentText" presStyleLbl="alignNode1" presStyleIdx="1" presStyleCnt="4" custLinFactNeighborX="391" custLinFactNeighborY="96026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69DAB01-1253-4FEC-8EE7-9E1854EE819D}" type="pres">
      <dgm:prSet presAssocID="{32BF42FD-E3B7-4B1C-AA5C-99A54BDEEBAE}" presName="descendantText" presStyleLbl="alignAcc1" presStyleIdx="1" presStyleCnt="4" custLinFactY="47660" custLinFactNeighborY="10000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3F151D1-D2E4-4311-81D8-1458BED93659}" type="pres">
      <dgm:prSet presAssocID="{3AEAD35F-27E7-4040-9459-B84188334FF6}" presName="sp" presStyleCnt="0"/>
      <dgm:spPr/>
    </dgm:pt>
    <dgm:pt modelId="{FC4B43F3-5B53-4733-A27D-6F17586E7A0D}" type="pres">
      <dgm:prSet presAssocID="{FA25330C-7AB8-4453-B169-34E7A802E469}" presName="composite" presStyleCnt="0"/>
      <dgm:spPr/>
    </dgm:pt>
    <dgm:pt modelId="{9257CA82-F68B-4CCE-95BB-E99ED79C2833}" type="pres">
      <dgm:prSet presAssocID="{FA25330C-7AB8-4453-B169-34E7A802E469}" presName="parentText" presStyleLbl="alignNode1" presStyleIdx="2" presStyleCnt="4" custLinFactY="48649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AB4DBB5-24BF-4D9F-91A6-67666FD74987}" type="pres">
      <dgm:prSet presAssocID="{FA25330C-7AB8-4453-B169-34E7A802E469}" presName="descendantText" presStyleLbl="alignAcc1" presStyleIdx="2" presStyleCnt="4" custLinFactY="42614" custLinFactNeighborY="10000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16D88C1-8728-46D8-A2A8-BDBAFD383AFF}" type="pres">
      <dgm:prSet presAssocID="{D1CB16A6-F48C-4171-B4EC-00F3AE725365}" presName="sp" presStyleCnt="0"/>
      <dgm:spPr/>
    </dgm:pt>
    <dgm:pt modelId="{37E817AE-E30D-430E-A024-144DC73C1C8C}" type="pres">
      <dgm:prSet presAssocID="{8FA11323-030C-4099-B0C2-C31137CC72BB}" presName="composite" presStyleCnt="0"/>
      <dgm:spPr/>
    </dgm:pt>
    <dgm:pt modelId="{F04C89CF-DA41-4F67-97D3-70E4D29E3CF3}" type="pres">
      <dgm:prSet presAssocID="{8FA11323-030C-4099-B0C2-C31137CC72BB}" presName="parentText" presStyleLbl="alignNode1" presStyleIdx="3" presStyleCnt="4" custLinFactY="-100000" custLinFactNeighborX="-2377" custLinFactNeighborY="-158290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006500E-1648-4961-83F6-142BCAB620EE}" type="pres">
      <dgm:prSet presAssocID="{8FA11323-030C-4099-B0C2-C31137CC72BB}" presName="descendantText" presStyleLbl="alignAcc1" presStyleIdx="3" presStyleCnt="4" custScaleX="100198" custLinFactY="-198188" custLinFactNeighborX="28" custLinFactNeighborY="-20000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51A9B57-4078-4D8C-A495-148842E9E0B4}" type="presOf" srcId="{D16A74AF-8011-418C-9821-C3AB7C2E188E}" destId="{D69DAB01-1253-4FEC-8EE7-9E1854EE819D}" srcOrd="0" destOrd="0" presId="urn:microsoft.com/office/officeart/2005/8/layout/chevron2"/>
    <dgm:cxn modelId="{826F0098-71AA-41C9-A619-A9D7E8CB9D4D}" srcId="{B32175A6-8333-4304-B2EC-F1B8EF5FD1C5}" destId="{FA25330C-7AB8-4453-B169-34E7A802E469}" srcOrd="2" destOrd="0" parTransId="{D3B9C7CF-69BF-43EF-8CCF-4433A2786C57}" sibTransId="{D1CB16A6-F48C-4171-B4EC-00F3AE725365}"/>
    <dgm:cxn modelId="{3A015B4F-C2DF-4066-8364-781F561D32EA}" type="presOf" srcId="{EF040572-375E-4CBC-B496-2BC5DCC6383B}" destId="{7006500E-1648-4961-83F6-142BCAB620EE}" srcOrd="0" destOrd="1" presId="urn:microsoft.com/office/officeart/2005/8/layout/chevron2"/>
    <dgm:cxn modelId="{25570CE8-2413-425E-83B5-0C0B6496195C}" type="presOf" srcId="{FF02D520-EE8D-4A13-A3E2-042843DE79CD}" destId="{F7DB16CD-4669-4A31-B6FF-62DA8884E1AA}" srcOrd="0" destOrd="0" presId="urn:microsoft.com/office/officeart/2005/8/layout/chevron2"/>
    <dgm:cxn modelId="{C6DF2B41-5533-4491-9221-B666DACF8778}" srcId="{E7A530B7-A881-4852-8D85-F427D21253D3}" destId="{FF02D520-EE8D-4A13-A3E2-042843DE79CD}" srcOrd="0" destOrd="0" parTransId="{27C24EC4-2872-4490-A7D4-8FB915D20B15}" sibTransId="{EBE6C19C-F382-44E7-85FD-04EC5AEE475B}"/>
    <dgm:cxn modelId="{DA3396AC-D7F8-4D26-837C-55917783C274}" type="presOf" srcId="{573598C8-50F4-417B-9067-AC444D3F6344}" destId="{D69DAB01-1253-4FEC-8EE7-9E1854EE819D}" srcOrd="0" destOrd="1" presId="urn:microsoft.com/office/officeart/2005/8/layout/chevron2"/>
    <dgm:cxn modelId="{4647DBB4-9082-4591-9A5C-2ABC12D73C3B}" srcId="{8FA11323-030C-4099-B0C2-C31137CC72BB}" destId="{E7B3BDE4-559D-4A32-BC3B-F3ED93348A67}" srcOrd="0" destOrd="0" parTransId="{8498D1E7-7427-4836-B1EC-5691610C7592}" sibTransId="{FBBC43F2-D21F-4F31-88FD-AD667B36923D}"/>
    <dgm:cxn modelId="{9420BC96-293A-4F27-9F44-D66B1CDA23D3}" type="presOf" srcId="{FA25330C-7AB8-4453-B169-34E7A802E469}" destId="{9257CA82-F68B-4CCE-95BB-E99ED79C2833}" srcOrd="0" destOrd="0" presId="urn:microsoft.com/office/officeart/2005/8/layout/chevron2"/>
    <dgm:cxn modelId="{FDFBFA8C-4369-4555-BA6F-3EC42EF1115C}" type="presOf" srcId="{E7B3BDE4-559D-4A32-BC3B-F3ED93348A67}" destId="{7006500E-1648-4961-83F6-142BCAB620EE}" srcOrd="0" destOrd="0" presId="urn:microsoft.com/office/officeart/2005/8/layout/chevron2"/>
    <dgm:cxn modelId="{5A72C2A0-CD65-4778-9DE8-F4AEB1728FB3}" type="presOf" srcId="{E7A530B7-A881-4852-8D85-F427D21253D3}" destId="{7D10DE31-4A41-421C-B654-9A30C3F245F8}" srcOrd="0" destOrd="0" presId="urn:microsoft.com/office/officeart/2005/8/layout/chevron2"/>
    <dgm:cxn modelId="{94A6D8F9-62D9-4D64-B269-DC611AF56A6D}" srcId="{32BF42FD-E3B7-4B1C-AA5C-99A54BDEEBAE}" destId="{573598C8-50F4-417B-9067-AC444D3F6344}" srcOrd="1" destOrd="0" parTransId="{D37D9612-555B-42BB-9A7B-4C1D0A60C604}" sibTransId="{85258B1B-2BEC-40B4-849A-E7D06C52D441}"/>
    <dgm:cxn modelId="{3B789419-3036-4662-9D39-4ED60AFCC164}" type="presOf" srcId="{3F5BCD31-33B3-4835-B63B-936131834B09}" destId="{CAB4DBB5-24BF-4D9F-91A6-67666FD74987}" srcOrd="0" destOrd="1" presId="urn:microsoft.com/office/officeart/2005/8/layout/chevron2"/>
    <dgm:cxn modelId="{DE08F358-A81B-4858-8F45-00EF469F4B09}" srcId="{B32175A6-8333-4304-B2EC-F1B8EF5FD1C5}" destId="{32BF42FD-E3B7-4B1C-AA5C-99A54BDEEBAE}" srcOrd="1" destOrd="0" parTransId="{E6F65708-E4ED-4CC1-8943-D1690C4C6544}" sibTransId="{3AEAD35F-27E7-4040-9459-B84188334FF6}"/>
    <dgm:cxn modelId="{932B4A37-E2C0-45D6-9A08-E2A72635AF8D}" srcId="{B32175A6-8333-4304-B2EC-F1B8EF5FD1C5}" destId="{8FA11323-030C-4099-B0C2-C31137CC72BB}" srcOrd="3" destOrd="0" parTransId="{41FB0047-CAF4-46DD-9B47-D9E8C7CDCE07}" sibTransId="{EA4C1624-B97E-4958-BD12-F6305141939B}"/>
    <dgm:cxn modelId="{75C40334-48C6-4E27-B603-C0F0A745A6F9}" srcId="{B32175A6-8333-4304-B2EC-F1B8EF5FD1C5}" destId="{E7A530B7-A881-4852-8D85-F427D21253D3}" srcOrd="0" destOrd="0" parTransId="{B5CC829E-6E13-4370-BC96-092124F766C8}" sibTransId="{B193B34E-802F-440E-B75A-B5BE8CB00277}"/>
    <dgm:cxn modelId="{9A4ED964-1750-4DB3-BC29-14DE67B1E624}" type="presOf" srcId="{B32175A6-8333-4304-B2EC-F1B8EF5FD1C5}" destId="{CD3D1592-7A9F-46DB-AB7D-821A30998DB1}" srcOrd="0" destOrd="0" presId="urn:microsoft.com/office/officeart/2005/8/layout/chevron2"/>
    <dgm:cxn modelId="{A6C6E83C-C5C4-4FAF-BCE2-915C1145E180}" type="presOf" srcId="{8FA11323-030C-4099-B0C2-C31137CC72BB}" destId="{F04C89CF-DA41-4F67-97D3-70E4D29E3CF3}" srcOrd="0" destOrd="0" presId="urn:microsoft.com/office/officeart/2005/8/layout/chevron2"/>
    <dgm:cxn modelId="{36261CFE-1484-411A-983E-D9A8069D662D}" type="presOf" srcId="{32BF42FD-E3B7-4B1C-AA5C-99A54BDEEBAE}" destId="{B4EACEBA-5A7F-4250-A3C4-68952DE22BF3}" srcOrd="0" destOrd="0" presId="urn:microsoft.com/office/officeart/2005/8/layout/chevron2"/>
    <dgm:cxn modelId="{75E1CDB6-B289-475E-81A8-D14C20B8571E}" srcId="{FA25330C-7AB8-4453-B169-34E7A802E469}" destId="{3F5BCD31-33B3-4835-B63B-936131834B09}" srcOrd="1" destOrd="0" parTransId="{F5255715-4D78-4ED6-88D6-303B7B5C7747}" sibTransId="{34B72520-83B7-4C96-A119-9B5E671B572A}"/>
    <dgm:cxn modelId="{ADA00AC1-4E16-44FD-89EF-5316AA0CBF98}" srcId="{FA25330C-7AB8-4453-B169-34E7A802E469}" destId="{58E32A64-3BEE-41E1-8749-373749D5890C}" srcOrd="0" destOrd="0" parTransId="{6BA7B968-40D1-437A-A545-85B7C3095B82}" sibTransId="{707BB7B0-FC4E-4188-BF45-2B76F3EBC2D8}"/>
    <dgm:cxn modelId="{4F47E955-D964-4505-8CA4-2D290FBFB508}" srcId="{32BF42FD-E3B7-4B1C-AA5C-99A54BDEEBAE}" destId="{D16A74AF-8011-418C-9821-C3AB7C2E188E}" srcOrd="0" destOrd="0" parTransId="{658237BE-1B20-4A50-BB47-09273AC00314}" sibTransId="{E90B4532-8083-4399-ACBB-F9A794BE3128}"/>
    <dgm:cxn modelId="{6536DE6F-74A9-4BE0-8566-6D42F03C1AFE}" srcId="{8FA11323-030C-4099-B0C2-C31137CC72BB}" destId="{EF040572-375E-4CBC-B496-2BC5DCC6383B}" srcOrd="1" destOrd="0" parTransId="{74FB03AD-C467-4D8B-A55A-49B6803E509B}" sibTransId="{7B220D7D-B324-4AF0-8412-6A6F5E6E0826}"/>
    <dgm:cxn modelId="{601264FF-AB8E-4AD1-968B-195D8EA47675}" type="presOf" srcId="{58E32A64-3BEE-41E1-8749-373749D5890C}" destId="{CAB4DBB5-24BF-4D9F-91A6-67666FD74987}" srcOrd="0" destOrd="0" presId="urn:microsoft.com/office/officeart/2005/8/layout/chevron2"/>
    <dgm:cxn modelId="{06D7605F-DC15-4FD5-909B-DF6359C89A3C}" type="presParOf" srcId="{CD3D1592-7A9F-46DB-AB7D-821A30998DB1}" destId="{5D249C53-77E0-408D-B43E-2AECD0259F0E}" srcOrd="0" destOrd="0" presId="urn:microsoft.com/office/officeart/2005/8/layout/chevron2"/>
    <dgm:cxn modelId="{5F99E7DB-F113-4E12-B55C-AE918CDFAD52}" type="presParOf" srcId="{5D249C53-77E0-408D-B43E-2AECD0259F0E}" destId="{7D10DE31-4A41-421C-B654-9A30C3F245F8}" srcOrd="0" destOrd="0" presId="urn:microsoft.com/office/officeart/2005/8/layout/chevron2"/>
    <dgm:cxn modelId="{14B16D9B-3896-4F30-BFA3-2791F684BCC5}" type="presParOf" srcId="{5D249C53-77E0-408D-B43E-2AECD0259F0E}" destId="{F7DB16CD-4669-4A31-B6FF-62DA8884E1AA}" srcOrd="1" destOrd="0" presId="urn:microsoft.com/office/officeart/2005/8/layout/chevron2"/>
    <dgm:cxn modelId="{26DA42CF-1DE3-4C8F-8605-EDC1E04E7A17}" type="presParOf" srcId="{CD3D1592-7A9F-46DB-AB7D-821A30998DB1}" destId="{49B27F23-6FAF-4A43-88EB-D172FB724B88}" srcOrd="1" destOrd="0" presId="urn:microsoft.com/office/officeart/2005/8/layout/chevron2"/>
    <dgm:cxn modelId="{A42B81F9-7C2B-4DB6-9B7C-64AB4A87DB46}" type="presParOf" srcId="{CD3D1592-7A9F-46DB-AB7D-821A30998DB1}" destId="{4447A9A9-947F-46E8-ABBB-95958C3F6E3A}" srcOrd="2" destOrd="0" presId="urn:microsoft.com/office/officeart/2005/8/layout/chevron2"/>
    <dgm:cxn modelId="{EE7B5A13-E06C-454F-8C6A-FF9F5434E119}" type="presParOf" srcId="{4447A9A9-947F-46E8-ABBB-95958C3F6E3A}" destId="{B4EACEBA-5A7F-4250-A3C4-68952DE22BF3}" srcOrd="0" destOrd="0" presId="urn:microsoft.com/office/officeart/2005/8/layout/chevron2"/>
    <dgm:cxn modelId="{11866539-172D-479E-9092-064793565C4A}" type="presParOf" srcId="{4447A9A9-947F-46E8-ABBB-95958C3F6E3A}" destId="{D69DAB01-1253-4FEC-8EE7-9E1854EE819D}" srcOrd="1" destOrd="0" presId="urn:microsoft.com/office/officeart/2005/8/layout/chevron2"/>
    <dgm:cxn modelId="{36E0FEB2-977C-46E3-ABB1-80C2D9EF4098}" type="presParOf" srcId="{CD3D1592-7A9F-46DB-AB7D-821A30998DB1}" destId="{03F151D1-D2E4-4311-81D8-1458BED93659}" srcOrd="3" destOrd="0" presId="urn:microsoft.com/office/officeart/2005/8/layout/chevron2"/>
    <dgm:cxn modelId="{52245871-96A1-4C80-9EF4-8CB530E50BB6}" type="presParOf" srcId="{CD3D1592-7A9F-46DB-AB7D-821A30998DB1}" destId="{FC4B43F3-5B53-4733-A27D-6F17586E7A0D}" srcOrd="4" destOrd="0" presId="urn:microsoft.com/office/officeart/2005/8/layout/chevron2"/>
    <dgm:cxn modelId="{1DA6E08E-717A-43E2-A36B-C169E6A4184C}" type="presParOf" srcId="{FC4B43F3-5B53-4733-A27D-6F17586E7A0D}" destId="{9257CA82-F68B-4CCE-95BB-E99ED79C2833}" srcOrd="0" destOrd="0" presId="urn:microsoft.com/office/officeart/2005/8/layout/chevron2"/>
    <dgm:cxn modelId="{492A4B1D-52FA-4B44-B690-26D71D2A836C}" type="presParOf" srcId="{FC4B43F3-5B53-4733-A27D-6F17586E7A0D}" destId="{CAB4DBB5-24BF-4D9F-91A6-67666FD74987}" srcOrd="1" destOrd="0" presId="urn:microsoft.com/office/officeart/2005/8/layout/chevron2"/>
    <dgm:cxn modelId="{CDDABDC7-2C1C-4F19-8CD7-72AC02046981}" type="presParOf" srcId="{CD3D1592-7A9F-46DB-AB7D-821A30998DB1}" destId="{416D88C1-8728-46D8-A2A8-BDBAFD383AFF}" srcOrd="5" destOrd="0" presId="urn:microsoft.com/office/officeart/2005/8/layout/chevron2"/>
    <dgm:cxn modelId="{46DF03B7-3781-4720-9548-F446B05737FF}" type="presParOf" srcId="{CD3D1592-7A9F-46DB-AB7D-821A30998DB1}" destId="{37E817AE-E30D-430E-A024-144DC73C1C8C}" srcOrd="6" destOrd="0" presId="urn:microsoft.com/office/officeart/2005/8/layout/chevron2"/>
    <dgm:cxn modelId="{46041604-A8E9-4E06-AE05-5015BF51A124}" type="presParOf" srcId="{37E817AE-E30D-430E-A024-144DC73C1C8C}" destId="{F04C89CF-DA41-4F67-97D3-70E4D29E3CF3}" srcOrd="0" destOrd="0" presId="urn:microsoft.com/office/officeart/2005/8/layout/chevron2"/>
    <dgm:cxn modelId="{7BE5BEE1-DC75-42F9-ADBF-F2AD451C0FE0}" type="presParOf" srcId="{37E817AE-E30D-430E-A024-144DC73C1C8C}" destId="{7006500E-1648-4961-83F6-142BCAB620EE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7FB88E-1317-4B1E-8665-30FD59A1F576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E857D96C-B8A6-4667-BDD7-AB9220603659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8ADF4E-8D69-43EF-9686-C5792585901E}" type="parTrans" cxnId="{D5205008-41F2-476A-AB9A-6ED7A50C8232}">
      <dgm:prSet/>
      <dgm:spPr/>
      <dgm:t>
        <a:bodyPr/>
        <a:lstStyle/>
        <a:p>
          <a:endParaRPr lang="vi-VN"/>
        </a:p>
      </dgm:t>
    </dgm:pt>
    <dgm:pt modelId="{FE8329DD-A1AD-4B35-90A1-DD7C8257558B}" type="sibTrans" cxnId="{D5205008-41F2-476A-AB9A-6ED7A50C8232}">
      <dgm:prSet/>
      <dgm:spPr/>
      <dgm:t>
        <a:bodyPr/>
        <a:lstStyle/>
        <a:p>
          <a:endParaRPr lang="vi-VN"/>
        </a:p>
      </dgm:t>
    </dgm:pt>
    <dgm:pt modelId="{7F3FA403-B4E1-4F20-9FF7-50A3F88B1FF6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F40D62-1EC2-4CDA-A797-0C4CDF7970D3}" type="parTrans" cxnId="{E8876ED1-BB71-4095-8E6A-49FE78177813}">
      <dgm:prSet/>
      <dgm:spPr/>
      <dgm:t>
        <a:bodyPr/>
        <a:lstStyle/>
        <a:p>
          <a:endParaRPr lang="vi-VN"/>
        </a:p>
      </dgm:t>
    </dgm:pt>
    <dgm:pt modelId="{C0A6FBD3-41F0-4B0C-9C10-D7BE8FD05CB1}" type="sibTrans" cxnId="{E8876ED1-BB71-4095-8E6A-49FE78177813}">
      <dgm:prSet/>
      <dgm:spPr/>
      <dgm:t>
        <a:bodyPr/>
        <a:lstStyle/>
        <a:p>
          <a:endParaRPr lang="vi-VN"/>
        </a:p>
      </dgm:t>
    </dgm:pt>
    <dgm:pt modelId="{65341B28-16F7-42D3-8B9A-941408E21AB4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918162-610E-4B89-A95F-426813A95E91}" type="sibTrans" cxnId="{6F24F441-49DE-4162-83B5-D6B891EE185E}">
      <dgm:prSet/>
      <dgm:spPr/>
      <dgm:t>
        <a:bodyPr/>
        <a:lstStyle/>
        <a:p>
          <a:endParaRPr lang="vi-VN"/>
        </a:p>
      </dgm:t>
    </dgm:pt>
    <dgm:pt modelId="{37D0A274-1012-4A26-B0EE-D5EC6F2E444C}" type="parTrans" cxnId="{6F24F441-49DE-4162-83B5-D6B891EE185E}">
      <dgm:prSet/>
      <dgm:spPr/>
      <dgm:t>
        <a:bodyPr/>
        <a:lstStyle/>
        <a:p>
          <a:endParaRPr lang="vi-VN"/>
        </a:p>
      </dgm:t>
    </dgm:pt>
    <dgm:pt modelId="{7B10193E-BA34-421D-876E-A8A569F293E3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vi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AE08BA-6105-43B2-8FAC-D306CCF00E6D}" type="sibTrans" cxnId="{DC19770C-ED9D-42F6-83DF-B8D8D823CFA2}">
      <dgm:prSet/>
      <dgm:spPr/>
      <dgm:t>
        <a:bodyPr/>
        <a:lstStyle/>
        <a:p>
          <a:endParaRPr lang="vi-VN"/>
        </a:p>
      </dgm:t>
    </dgm:pt>
    <dgm:pt modelId="{DCC90F37-2631-461D-A8D6-D20C3AB44F72}" type="parTrans" cxnId="{DC19770C-ED9D-42F6-83DF-B8D8D823CFA2}">
      <dgm:prSet/>
      <dgm:spPr/>
      <dgm:t>
        <a:bodyPr/>
        <a:lstStyle/>
        <a:p>
          <a:endParaRPr lang="vi-VN"/>
        </a:p>
      </dgm:t>
    </dgm:pt>
    <dgm:pt modelId="{9A9A1DC7-8421-405C-A1B2-23E7D159420C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FFCA0D-B6E3-407A-B3A4-F6CADFC31537}" type="parTrans" cxnId="{A0F5A299-8B76-40EE-BFB0-1B47539C124C}">
      <dgm:prSet/>
      <dgm:spPr/>
      <dgm:t>
        <a:bodyPr/>
        <a:lstStyle/>
        <a:p>
          <a:endParaRPr lang="vi-VN"/>
        </a:p>
      </dgm:t>
    </dgm:pt>
    <dgm:pt modelId="{D0518572-6583-4023-8076-B1F4D3A9E68D}" type="sibTrans" cxnId="{A0F5A299-8B76-40EE-BFB0-1B47539C124C}">
      <dgm:prSet/>
      <dgm:spPr/>
      <dgm:t>
        <a:bodyPr/>
        <a:lstStyle/>
        <a:p>
          <a:endParaRPr lang="vi-VN"/>
        </a:p>
      </dgm:t>
    </dgm:pt>
    <dgm:pt modelId="{52160674-192A-499C-8F41-D1022B6EBC7F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giỏ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847DE9-C7F3-4C0E-8D6F-27669DC93EBE}" type="parTrans" cxnId="{7D130724-A857-4788-9640-329CE51DA208}">
      <dgm:prSet/>
      <dgm:spPr/>
      <dgm:t>
        <a:bodyPr/>
        <a:lstStyle/>
        <a:p>
          <a:endParaRPr lang="vi-VN"/>
        </a:p>
      </dgm:t>
    </dgm:pt>
    <dgm:pt modelId="{A01787A8-39CB-44C1-8DC5-04CEC5598F28}" type="sibTrans" cxnId="{7D130724-A857-4788-9640-329CE51DA208}">
      <dgm:prSet/>
      <dgm:spPr/>
      <dgm:t>
        <a:bodyPr/>
        <a:lstStyle/>
        <a:p>
          <a:endParaRPr lang="vi-VN"/>
        </a:p>
      </dgm:t>
    </dgm:pt>
    <dgm:pt modelId="{6EE36DDF-9E2C-466B-9202-F0EF8A13ABA9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068503-8C92-4A40-988B-DCB3E10A3626}" type="parTrans" cxnId="{8A6A301C-F399-4196-BD11-16D28C8BA491}">
      <dgm:prSet/>
      <dgm:spPr/>
      <dgm:t>
        <a:bodyPr/>
        <a:lstStyle/>
        <a:p>
          <a:endParaRPr lang="vi-VN"/>
        </a:p>
      </dgm:t>
    </dgm:pt>
    <dgm:pt modelId="{62BA0177-860C-4810-9797-C757375BCE31}" type="sibTrans" cxnId="{8A6A301C-F399-4196-BD11-16D28C8BA491}">
      <dgm:prSet/>
      <dgm:spPr/>
      <dgm:t>
        <a:bodyPr/>
        <a:lstStyle/>
        <a:p>
          <a:endParaRPr lang="vi-VN"/>
        </a:p>
      </dgm:t>
    </dgm:pt>
    <dgm:pt modelId="{A9F79145-F002-4758-93B4-448596239D05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78C60A-1892-4EA8-9C49-1A2FEC4CBD06}" type="parTrans" cxnId="{AAB7E0D9-4D40-4690-875C-0309D0B91D7B}">
      <dgm:prSet/>
      <dgm:spPr/>
      <dgm:t>
        <a:bodyPr/>
        <a:lstStyle/>
        <a:p>
          <a:endParaRPr lang="vi-VN"/>
        </a:p>
      </dgm:t>
    </dgm:pt>
    <dgm:pt modelId="{2D53E82C-49AF-42E0-B337-1E6D4E07B688}" type="sibTrans" cxnId="{AAB7E0D9-4D40-4690-875C-0309D0B91D7B}">
      <dgm:prSet/>
      <dgm:spPr/>
      <dgm:t>
        <a:bodyPr/>
        <a:lstStyle/>
        <a:p>
          <a:endParaRPr lang="vi-VN"/>
        </a:p>
      </dgm:t>
    </dgm:pt>
    <dgm:pt modelId="{6B509932-FBF7-407F-BE8A-8C3CFCA157B0}" type="pres">
      <dgm:prSet presAssocID="{D47FB88E-1317-4B1E-8665-30FD59A1F57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2418AB1-4E63-41C0-B557-17F9D878797D}" type="pres">
      <dgm:prSet presAssocID="{7B10193E-BA34-421D-876E-A8A569F293E3}" presName="parentLin" presStyleCnt="0"/>
      <dgm:spPr/>
    </dgm:pt>
    <dgm:pt modelId="{0B3DD3A1-DF78-4D81-9CA6-A694778A0E9A}" type="pres">
      <dgm:prSet presAssocID="{7B10193E-BA34-421D-876E-A8A569F293E3}" presName="parentLeftMargin" presStyleLbl="node1" presStyleIdx="0" presStyleCnt="2"/>
      <dgm:spPr/>
      <dgm:t>
        <a:bodyPr/>
        <a:lstStyle/>
        <a:p>
          <a:endParaRPr lang="vi-VN"/>
        </a:p>
      </dgm:t>
    </dgm:pt>
    <dgm:pt modelId="{507FB563-A6EC-4351-A8E4-9A40E4D08BB2}" type="pres">
      <dgm:prSet presAssocID="{7B10193E-BA34-421D-876E-A8A569F293E3}" presName="parentText" presStyleLbl="node1" presStyleIdx="0" presStyleCnt="2" custLinFactNeighborX="16505" custLinFactNeighborY="353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152C30F-0221-480F-9019-8980F9C3CC78}" type="pres">
      <dgm:prSet presAssocID="{7B10193E-BA34-421D-876E-A8A569F293E3}" presName="negativeSpace" presStyleCnt="0"/>
      <dgm:spPr/>
    </dgm:pt>
    <dgm:pt modelId="{62B84F78-9685-4AAB-9823-238F76CA2A03}" type="pres">
      <dgm:prSet presAssocID="{7B10193E-BA34-421D-876E-A8A569F293E3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E42F012-9666-4CE2-BC7F-63024CE3F993}" type="pres">
      <dgm:prSet presAssocID="{B7AE08BA-6105-43B2-8FAC-D306CCF00E6D}" presName="spaceBetweenRectangles" presStyleCnt="0"/>
      <dgm:spPr/>
    </dgm:pt>
    <dgm:pt modelId="{854EA7F1-98B5-400C-AF5A-C7C21AC8BF25}" type="pres">
      <dgm:prSet presAssocID="{65341B28-16F7-42D3-8B9A-941408E21AB4}" presName="parentLin" presStyleCnt="0"/>
      <dgm:spPr/>
    </dgm:pt>
    <dgm:pt modelId="{7E60168E-9F99-4D90-89A8-4869FF84A89F}" type="pres">
      <dgm:prSet presAssocID="{65341B28-16F7-42D3-8B9A-941408E21AB4}" presName="parentLeftMargin" presStyleLbl="node1" presStyleIdx="0" presStyleCnt="2"/>
      <dgm:spPr/>
      <dgm:t>
        <a:bodyPr/>
        <a:lstStyle/>
        <a:p>
          <a:endParaRPr lang="vi-VN"/>
        </a:p>
      </dgm:t>
    </dgm:pt>
    <dgm:pt modelId="{B12455D7-8C1B-4A6C-ACEA-91D56A648EE9}" type="pres">
      <dgm:prSet presAssocID="{65341B28-16F7-42D3-8B9A-941408E21AB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A552C3C-EC80-4561-9099-659AB6427F3F}" type="pres">
      <dgm:prSet presAssocID="{65341B28-16F7-42D3-8B9A-941408E21AB4}" presName="negativeSpace" presStyleCnt="0"/>
      <dgm:spPr/>
    </dgm:pt>
    <dgm:pt modelId="{A95B11DE-B16C-45D3-8B04-76951D8FD7D1}" type="pres">
      <dgm:prSet presAssocID="{65341B28-16F7-42D3-8B9A-941408E21AB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B2F6186E-CC80-45EC-9A8A-47E23CBBCD63}" type="presOf" srcId="{A9F79145-F002-4758-93B4-448596239D05}" destId="{A95B11DE-B16C-45D3-8B04-76951D8FD7D1}" srcOrd="0" destOrd="4" presId="urn:microsoft.com/office/officeart/2005/8/layout/list1"/>
    <dgm:cxn modelId="{2FB05077-42DC-4013-A970-3E1B0DC06059}" type="presOf" srcId="{D47FB88E-1317-4B1E-8665-30FD59A1F576}" destId="{6B509932-FBF7-407F-BE8A-8C3CFCA157B0}" srcOrd="0" destOrd="0" presId="urn:microsoft.com/office/officeart/2005/8/layout/list1"/>
    <dgm:cxn modelId="{B0639943-A88B-490D-98C7-C3B59B788402}" type="presOf" srcId="{7B10193E-BA34-421D-876E-A8A569F293E3}" destId="{507FB563-A6EC-4351-A8E4-9A40E4D08BB2}" srcOrd="1" destOrd="0" presId="urn:microsoft.com/office/officeart/2005/8/layout/list1"/>
    <dgm:cxn modelId="{2A9A1768-CAB2-427A-99EE-A025EFD88562}" type="presOf" srcId="{52160674-192A-499C-8F41-D1022B6EBC7F}" destId="{A95B11DE-B16C-45D3-8B04-76951D8FD7D1}" srcOrd="0" destOrd="2" presId="urn:microsoft.com/office/officeart/2005/8/layout/list1"/>
    <dgm:cxn modelId="{DC19770C-ED9D-42F6-83DF-B8D8D823CFA2}" srcId="{D47FB88E-1317-4B1E-8665-30FD59A1F576}" destId="{7B10193E-BA34-421D-876E-A8A569F293E3}" srcOrd="0" destOrd="0" parTransId="{DCC90F37-2631-461D-A8D6-D20C3AB44F72}" sibTransId="{B7AE08BA-6105-43B2-8FAC-D306CCF00E6D}"/>
    <dgm:cxn modelId="{6F24F441-49DE-4162-83B5-D6B891EE185E}" srcId="{D47FB88E-1317-4B1E-8665-30FD59A1F576}" destId="{65341B28-16F7-42D3-8B9A-941408E21AB4}" srcOrd="1" destOrd="0" parTransId="{37D0A274-1012-4A26-B0EE-D5EC6F2E444C}" sibTransId="{18918162-610E-4B89-A95F-426813A95E91}"/>
    <dgm:cxn modelId="{A0F5A299-8B76-40EE-BFB0-1B47539C124C}" srcId="{65341B28-16F7-42D3-8B9A-941408E21AB4}" destId="{9A9A1DC7-8421-405C-A1B2-23E7D159420C}" srcOrd="1" destOrd="0" parTransId="{B9FFCA0D-B6E3-407A-B3A4-F6CADFC31537}" sibTransId="{D0518572-6583-4023-8076-B1F4D3A9E68D}"/>
    <dgm:cxn modelId="{B7149903-ACE1-4B49-B0A8-9C57986F578C}" type="presOf" srcId="{E857D96C-B8A6-4667-BDD7-AB9220603659}" destId="{62B84F78-9685-4AAB-9823-238F76CA2A03}" srcOrd="0" destOrd="0" presId="urn:microsoft.com/office/officeart/2005/8/layout/list1"/>
    <dgm:cxn modelId="{AAB7E0D9-4D40-4690-875C-0309D0B91D7B}" srcId="{65341B28-16F7-42D3-8B9A-941408E21AB4}" destId="{A9F79145-F002-4758-93B4-448596239D05}" srcOrd="4" destOrd="0" parTransId="{7878C60A-1892-4EA8-9C49-1A2FEC4CBD06}" sibTransId="{2D53E82C-49AF-42E0-B337-1E6D4E07B688}"/>
    <dgm:cxn modelId="{CD8E3563-588C-465B-8585-6A76E847E296}" type="presOf" srcId="{65341B28-16F7-42D3-8B9A-941408E21AB4}" destId="{7E60168E-9F99-4D90-89A8-4869FF84A89F}" srcOrd="0" destOrd="0" presId="urn:microsoft.com/office/officeart/2005/8/layout/list1"/>
    <dgm:cxn modelId="{BF5018D4-64CE-4B85-B25B-ED3CDAE8F55F}" type="presOf" srcId="{9A9A1DC7-8421-405C-A1B2-23E7D159420C}" destId="{A95B11DE-B16C-45D3-8B04-76951D8FD7D1}" srcOrd="0" destOrd="1" presId="urn:microsoft.com/office/officeart/2005/8/layout/list1"/>
    <dgm:cxn modelId="{7D130724-A857-4788-9640-329CE51DA208}" srcId="{65341B28-16F7-42D3-8B9A-941408E21AB4}" destId="{52160674-192A-499C-8F41-D1022B6EBC7F}" srcOrd="2" destOrd="0" parTransId="{64847DE9-C7F3-4C0E-8D6F-27669DC93EBE}" sibTransId="{A01787A8-39CB-44C1-8DC5-04CEC5598F28}"/>
    <dgm:cxn modelId="{E8876ED1-BB71-4095-8E6A-49FE78177813}" srcId="{65341B28-16F7-42D3-8B9A-941408E21AB4}" destId="{7F3FA403-B4E1-4F20-9FF7-50A3F88B1FF6}" srcOrd="0" destOrd="0" parTransId="{63F40D62-1EC2-4CDA-A797-0C4CDF7970D3}" sibTransId="{C0A6FBD3-41F0-4B0C-9C10-D7BE8FD05CB1}"/>
    <dgm:cxn modelId="{8A6A301C-F399-4196-BD11-16D28C8BA491}" srcId="{65341B28-16F7-42D3-8B9A-941408E21AB4}" destId="{6EE36DDF-9E2C-466B-9202-F0EF8A13ABA9}" srcOrd="3" destOrd="0" parTransId="{8B068503-8C92-4A40-988B-DCB3E10A3626}" sibTransId="{62BA0177-860C-4810-9797-C757375BCE31}"/>
    <dgm:cxn modelId="{59D13042-7504-48F3-9E6C-6E8254D94E59}" type="presOf" srcId="{6EE36DDF-9E2C-466B-9202-F0EF8A13ABA9}" destId="{A95B11DE-B16C-45D3-8B04-76951D8FD7D1}" srcOrd="0" destOrd="3" presId="urn:microsoft.com/office/officeart/2005/8/layout/list1"/>
    <dgm:cxn modelId="{64AA224C-B9C1-4F59-A639-7A9623E3D63A}" type="presOf" srcId="{7F3FA403-B4E1-4F20-9FF7-50A3F88B1FF6}" destId="{A95B11DE-B16C-45D3-8B04-76951D8FD7D1}" srcOrd="0" destOrd="0" presId="urn:microsoft.com/office/officeart/2005/8/layout/list1"/>
    <dgm:cxn modelId="{91A1ECF6-C77A-4EC4-93E6-4D7E60667D4E}" type="presOf" srcId="{7B10193E-BA34-421D-876E-A8A569F293E3}" destId="{0B3DD3A1-DF78-4D81-9CA6-A694778A0E9A}" srcOrd="0" destOrd="0" presId="urn:microsoft.com/office/officeart/2005/8/layout/list1"/>
    <dgm:cxn modelId="{D5205008-41F2-476A-AB9A-6ED7A50C8232}" srcId="{7B10193E-BA34-421D-876E-A8A569F293E3}" destId="{E857D96C-B8A6-4667-BDD7-AB9220603659}" srcOrd="0" destOrd="0" parTransId="{F88ADF4E-8D69-43EF-9686-C5792585901E}" sibTransId="{FE8329DD-A1AD-4B35-90A1-DD7C8257558B}"/>
    <dgm:cxn modelId="{0ABCD635-ECA2-49FB-8D49-C3B0532445B9}" type="presOf" srcId="{65341B28-16F7-42D3-8B9A-941408E21AB4}" destId="{B12455D7-8C1B-4A6C-ACEA-91D56A648EE9}" srcOrd="1" destOrd="0" presId="urn:microsoft.com/office/officeart/2005/8/layout/list1"/>
    <dgm:cxn modelId="{F75CC656-76B4-4485-82B6-08B5775BFFF9}" type="presParOf" srcId="{6B509932-FBF7-407F-BE8A-8C3CFCA157B0}" destId="{B2418AB1-4E63-41C0-B557-17F9D878797D}" srcOrd="0" destOrd="0" presId="urn:microsoft.com/office/officeart/2005/8/layout/list1"/>
    <dgm:cxn modelId="{64A48406-5236-4F0F-8DB2-9DAE93798A54}" type="presParOf" srcId="{B2418AB1-4E63-41C0-B557-17F9D878797D}" destId="{0B3DD3A1-DF78-4D81-9CA6-A694778A0E9A}" srcOrd="0" destOrd="0" presId="urn:microsoft.com/office/officeart/2005/8/layout/list1"/>
    <dgm:cxn modelId="{266E65E0-2BD3-4284-8CEE-D35EDF181D2C}" type="presParOf" srcId="{B2418AB1-4E63-41C0-B557-17F9D878797D}" destId="{507FB563-A6EC-4351-A8E4-9A40E4D08BB2}" srcOrd="1" destOrd="0" presId="urn:microsoft.com/office/officeart/2005/8/layout/list1"/>
    <dgm:cxn modelId="{A848CD62-DC73-42C9-988B-7F40BFB34D16}" type="presParOf" srcId="{6B509932-FBF7-407F-BE8A-8C3CFCA157B0}" destId="{E152C30F-0221-480F-9019-8980F9C3CC78}" srcOrd="1" destOrd="0" presId="urn:microsoft.com/office/officeart/2005/8/layout/list1"/>
    <dgm:cxn modelId="{F2755879-B21D-4488-A37C-61CBC8EC5B90}" type="presParOf" srcId="{6B509932-FBF7-407F-BE8A-8C3CFCA157B0}" destId="{62B84F78-9685-4AAB-9823-238F76CA2A03}" srcOrd="2" destOrd="0" presId="urn:microsoft.com/office/officeart/2005/8/layout/list1"/>
    <dgm:cxn modelId="{126B6962-C88B-4EBE-9360-C97E86B9D518}" type="presParOf" srcId="{6B509932-FBF7-407F-BE8A-8C3CFCA157B0}" destId="{0E42F012-9666-4CE2-BC7F-63024CE3F993}" srcOrd="3" destOrd="0" presId="urn:microsoft.com/office/officeart/2005/8/layout/list1"/>
    <dgm:cxn modelId="{1B651A5A-7DD6-4191-A544-522CBFE702F3}" type="presParOf" srcId="{6B509932-FBF7-407F-BE8A-8C3CFCA157B0}" destId="{854EA7F1-98B5-400C-AF5A-C7C21AC8BF25}" srcOrd="4" destOrd="0" presId="urn:microsoft.com/office/officeart/2005/8/layout/list1"/>
    <dgm:cxn modelId="{676EB463-09D5-42B8-954D-072901E185DB}" type="presParOf" srcId="{854EA7F1-98B5-400C-AF5A-C7C21AC8BF25}" destId="{7E60168E-9F99-4D90-89A8-4869FF84A89F}" srcOrd="0" destOrd="0" presId="urn:microsoft.com/office/officeart/2005/8/layout/list1"/>
    <dgm:cxn modelId="{AF9B80FC-D0AB-40EA-8DA3-0143DE8C6F9A}" type="presParOf" srcId="{854EA7F1-98B5-400C-AF5A-C7C21AC8BF25}" destId="{B12455D7-8C1B-4A6C-ACEA-91D56A648EE9}" srcOrd="1" destOrd="0" presId="urn:microsoft.com/office/officeart/2005/8/layout/list1"/>
    <dgm:cxn modelId="{1BE25F54-5ED4-4415-B460-AAADBCBE29BA}" type="presParOf" srcId="{6B509932-FBF7-407F-BE8A-8C3CFCA157B0}" destId="{FA552C3C-EC80-4561-9099-659AB6427F3F}" srcOrd="5" destOrd="0" presId="urn:microsoft.com/office/officeart/2005/8/layout/list1"/>
    <dgm:cxn modelId="{E4FECD3B-C5DC-4B05-ACFD-172F09727298}" type="presParOf" srcId="{6B509932-FBF7-407F-BE8A-8C3CFCA157B0}" destId="{A95B11DE-B16C-45D3-8B04-76951D8FD7D1}" srcOrd="6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0CC1B8-CF4B-42E9-8CDC-B3F60D395880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3EFE4FDC-EE8D-4D20-8E92-4CA4716576A8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1-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F49FC6-4E7D-49DD-ABE2-D880F53E7CC3}" type="parTrans" cxnId="{36A4D188-C182-4F65-96BA-31CEBC206EB7}">
      <dgm:prSet/>
      <dgm:spPr/>
      <dgm:t>
        <a:bodyPr/>
        <a:lstStyle/>
        <a:p>
          <a:endParaRPr lang="vi-VN"/>
        </a:p>
      </dgm:t>
    </dgm:pt>
    <dgm:pt modelId="{CAAEE6B3-D6DE-4792-831C-98F54FDA21EB}" type="sibTrans" cxnId="{36A4D188-C182-4F65-96BA-31CEBC206EB7}">
      <dgm:prSet/>
      <dgm:spPr/>
      <dgm:t>
        <a:bodyPr/>
        <a:lstStyle/>
        <a:p>
          <a:endParaRPr lang="vi-VN"/>
        </a:p>
      </dgm:t>
    </dgm:pt>
    <dgm:pt modelId="{28057A9C-5546-4B24-B87F-40CE960EA89B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2-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B1FAB7-E213-4D50-BF3F-A3AC568F61E2}" type="parTrans" cxnId="{E596543E-EFB7-4258-9A58-E92AFF79A730}">
      <dgm:prSet/>
      <dgm:spPr/>
      <dgm:t>
        <a:bodyPr/>
        <a:lstStyle/>
        <a:p>
          <a:endParaRPr lang="vi-VN"/>
        </a:p>
      </dgm:t>
    </dgm:pt>
    <dgm:pt modelId="{1988D661-B6C2-4746-80D2-A5691A110A10}" type="sibTrans" cxnId="{E596543E-EFB7-4258-9A58-E92AFF79A730}">
      <dgm:prSet/>
      <dgm:spPr/>
      <dgm:t>
        <a:bodyPr/>
        <a:lstStyle/>
        <a:p>
          <a:endParaRPr lang="vi-VN"/>
        </a:p>
      </dgm:t>
    </dgm:pt>
    <dgm:pt modelId="{EBA8BB10-FFF2-4B23-93C1-FFFBAD4AE3B5}">
      <dgm:prSet/>
      <dgm:spPr/>
      <dgm:t>
        <a:bodyPr/>
        <a:lstStyle/>
        <a:p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vi-VN" dirty="0" smtClean="0"/>
            <a:t>- 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Lập trình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4B02A2-69CD-4A7D-BAFF-8E13910FAEC2}" type="parTrans" cxnId="{78467869-1B25-436B-ADD5-066BA0A879F6}">
      <dgm:prSet/>
      <dgm:spPr/>
      <dgm:t>
        <a:bodyPr/>
        <a:lstStyle/>
        <a:p>
          <a:endParaRPr lang="vi-VN"/>
        </a:p>
      </dgm:t>
    </dgm:pt>
    <dgm:pt modelId="{987370C8-A828-490F-B24C-C270E851CF17}" type="sibTrans" cxnId="{78467869-1B25-436B-ADD5-066BA0A879F6}">
      <dgm:prSet/>
      <dgm:spPr/>
      <dgm:t>
        <a:bodyPr/>
        <a:lstStyle/>
        <a:p>
          <a:endParaRPr lang="vi-VN"/>
        </a:p>
      </dgm:t>
    </dgm:pt>
    <dgm:pt modelId="{2E890A5F-F468-448D-A4AB-4EDADDCFDA38}">
      <dgm:prSet/>
      <dgm:spPr/>
      <dgm:t>
        <a:bodyPr/>
        <a:lstStyle/>
        <a:p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4- Cài đặt và kiểm thử chương trình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087EA3-53F5-41E5-994C-095F22AE9B68}" type="parTrans" cxnId="{81BAF2A8-CEC9-4FA1-B034-238D94099926}">
      <dgm:prSet/>
      <dgm:spPr/>
      <dgm:t>
        <a:bodyPr/>
        <a:lstStyle/>
        <a:p>
          <a:endParaRPr lang="vi-VN"/>
        </a:p>
      </dgm:t>
    </dgm:pt>
    <dgm:pt modelId="{717CD5BF-EAB7-4F43-9BD0-0870C59B714D}" type="sibTrans" cxnId="{81BAF2A8-CEC9-4FA1-B034-238D94099926}">
      <dgm:prSet/>
      <dgm:spPr/>
      <dgm:t>
        <a:bodyPr/>
        <a:lstStyle/>
        <a:p>
          <a:endParaRPr lang="vi-VN"/>
        </a:p>
      </dgm:t>
    </dgm:pt>
    <dgm:pt modelId="{26647C80-A07D-432B-B668-26746295BD18}" type="pres">
      <dgm:prSet presAssocID="{710CC1B8-CF4B-42E9-8CDC-B3F60D395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E01ED28F-937A-4116-BF6F-7E11AD18770D}" type="pres">
      <dgm:prSet presAssocID="{3EFE4FDC-EE8D-4D20-8E92-4CA4716576A8}" presName="parentText" presStyleLbl="node1" presStyleIdx="0" presStyleCnt="4" custLinFactY="-2092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3D38E42-ED58-49CF-AAE2-394BE38B8FE0}" type="pres">
      <dgm:prSet presAssocID="{CAAEE6B3-D6DE-4792-831C-98F54FDA21EB}" presName="spacer" presStyleCnt="0"/>
      <dgm:spPr/>
    </dgm:pt>
    <dgm:pt modelId="{FE55E3FA-1C2B-4407-B92B-6DD99FA3813F}" type="pres">
      <dgm:prSet presAssocID="{28057A9C-5546-4B24-B87F-40CE960EA89B}" presName="parentText" presStyleLbl="node1" presStyleIdx="1" presStyleCnt="4" custLinFactY="-283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295BBD3-5B37-4399-A9EC-940810C339EA}" type="pres">
      <dgm:prSet presAssocID="{1988D661-B6C2-4746-80D2-A5691A110A10}" presName="spacer" presStyleCnt="0"/>
      <dgm:spPr/>
    </dgm:pt>
    <dgm:pt modelId="{DAEE6E13-5CDB-4339-BD0B-4EC02EE63957}" type="pres">
      <dgm:prSet presAssocID="{EBA8BB10-FFF2-4B23-93C1-FFFBAD4AE3B5}" presName="parentText" presStyleLbl="node1" presStyleIdx="2" presStyleCnt="4" custLinFactNeighborY="4593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0C73126-2866-4DA4-9FF5-E1F9DB6851B9}" type="pres">
      <dgm:prSet presAssocID="{987370C8-A828-490F-B24C-C270E851CF17}" presName="spacer" presStyleCnt="0"/>
      <dgm:spPr/>
    </dgm:pt>
    <dgm:pt modelId="{8E7242B7-9968-4A8D-99A5-CE8B22470EA7}" type="pres">
      <dgm:prSet presAssocID="{2E890A5F-F468-448D-A4AB-4EDADDCFDA38}" presName="parentText" presStyleLbl="node1" presStyleIdx="3" presStyleCnt="4" custLinFactY="1163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C713B679-5F80-42DB-96BB-0516035E7A14}" type="presOf" srcId="{2E890A5F-F468-448D-A4AB-4EDADDCFDA38}" destId="{8E7242B7-9968-4A8D-99A5-CE8B22470EA7}" srcOrd="0" destOrd="0" presId="urn:microsoft.com/office/officeart/2005/8/layout/vList2"/>
    <dgm:cxn modelId="{81BAF2A8-CEC9-4FA1-B034-238D94099926}" srcId="{710CC1B8-CF4B-42E9-8CDC-B3F60D395880}" destId="{2E890A5F-F468-448D-A4AB-4EDADDCFDA38}" srcOrd="3" destOrd="0" parTransId="{9E087EA3-53F5-41E5-994C-095F22AE9B68}" sibTransId="{717CD5BF-EAB7-4F43-9BD0-0870C59B714D}"/>
    <dgm:cxn modelId="{E596543E-EFB7-4258-9A58-E92AFF79A730}" srcId="{710CC1B8-CF4B-42E9-8CDC-B3F60D395880}" destId="{28057A9C-5546-4B24-B87F-40CE960EA89B}" srcOrd="1" destOrd="0" parTransId="{92B1FAB7-E213-4D50-BF3F-A3AC568F61E2}" sibTransId="{1988D661-B6C2-4746-80D2-A5691A110A10}"/>
    <dgm:cxn modelId="{CC41A1A8-484A-4EEC-82DE-673741255DFC}" type="presOf" srcId="{EBA8BB10-FFF2-4B23-93C1-FFFBAD4AE3B5}" destId="{DAEE6E13-5CDB-4339-BD0B-4EC02EE63957}" srcOrd="0" destOrd="0" presId="urn:microsoft.com/office/officeart/2005/8/layout/vList2"/>
    <dgm:cxn modelId="{F315943B-DF3D-4529-B2B5-9A5D6C537ADE}" type="presOf" srcId="{3EFE4FDC-EE8D-4D20-8E92-4CA4716576A8}" destId="{E01ED28F-937A-4116-BF6F-7E11AD18770D}" srcOrd="0" destOrd="0" presId="urn:microsoft.com/office/officeart/2005/8/layout/vList2"/>
    <dgm:cxn modelId="{D99819A0-0B57-4191-9F64-69BD3C64E5B2}" type="presOf" srcId="{710CC1B8-CF4B-42E9-8CDC-B3F60D395880}" destId="{26647C80-A07D-432B-B668-26746295BD18}" srcOrd="0" destOrd="0" presId="urn:microsoft.com/office/officeart/2005/8/layout/vList2"/>
    <dgm:cxn modelId="{78467869-1B25-436B-ADD5-066BA0A879F6}" srcId="{710CC1B8-CF4B-42E9-8CDC-B3F60D395880}" destId="{EBA8BB10-FFF2-4B23-93C1-FFFBAD4AE3B5}" srcOrd="2" destOrd="0" parTransId="{1F4B02A2-69CD-4A7D-BAFF-8E13910FAEC2}" sibTransId="{987370C8-A828-490F-B24C-C270E851CF17}"/>
    <dgm:cxn modelId="{36A4D188-C182-4F65-96BA-31CEBC206EB7}" srcId="{710CC1B8-CF4B-42E9-8CDC-B3F60D395880}" destId="{3EFE4FDC-EE8D-4D20-8E92-4CA4716576A8}" srcOrd="0" destOrd="0" parTransId="{B0F49FC6-4E7D-49DD-ABE2-D880F53E7CC3}" sibTransId="{CAAEE6B3-D6DE-4792-831C-98F54FDA21EB}"/>
    <dgm:cxn modelId="{60910BFA-F304-4B32-B606-6452EF436FB6}" type="presOf" srcId="{28057A9C-5546-4B24-B87F-40CE960EA89B}" destId="{FE55E3FA-1C2B-4407-B92B-6DD99FA3813F}" srcOrd="0" destOrd="0" presId="urn:microsoft.com/office/officeart/2005/8/layout/vList2"/>
    <dgm:cxn modelId="{2E6897F6-90CC-4CC9-9508-B8D948B0AA8C}" type="presParOf" srcId="{26647C80-A07D-432B-B668-26746295BD18}" destId="{E01ED28F-937A-4116-BF6F-7E11AD18770D}" srcOrd="0" destOrd="0" presId="urn:microsoft.com/office/officeart/2005/8/layout/vList2"/>
    <dgm:cxn modelId="{8BED07BF-7D34-47C8-B7ED-AE088565D1C0}" type="presParOf" srcId="{26647C80-A07D-432B-B668-26746295BD18}" destId="{B3D38E42-ED58-49CF-AAE2-394BE38B8FE0}" srcOrd="1" destOrd="0" presId="urn:microsoft.com/office/officeart/2005/8/layout/vList2"/>
    <dgm:cxn modelId="{84266FD6-32CA-4643-B24A-10F6029EED13}" type="presParOf" srcId="{26647C80-A07D-432B-B668-26746295BD18}" destId="{FE55E3FA-1C2B-4407-B92B-6DD99FA3813F}" srcOrd="2" destOrd="0" presId="urn:microsoft.com/office/officeart/2005/8/layout/vList2"/>
    <dgm:cxn modelId="{007C269D-BBE0-4F8D-98B1-F0A95CE82EE9}" type="presParOf" srcId="{26647C80-A07D-432B-B668-26746295BD18}" destId="{7295BBD3-5B37-4399-A9EC-940810C339EA}" srcOrd="3" destOrd="0" presId="urn:microsoft.com/office/officeart/2005/8/layout/vList2"/>
    <dgm:cxn modelId="{A0300957-81A0-4E50-891E-11ED3BEE8F56}" type="presParOf" srcId="{26647C80-A07D-432B-B668-26746295BD18}" destId="{DAEE6E13-5CDB-4339-BD0B-4EC02EE63957}" srcOrd="4" destOrd="0" presId="urn:microsoft.com/office/officeart/2005/8/layout/vList2"/>
    <dgm:cxn modelId="{8F8F2E05-2EEC-4456-ACBC-6D468FEFFC32}" type="presParOf" srcId="{26647C80-A07D-432B-B668-26746295BD18}" destId="{80C73126-2866-4DA4-9FF5-E1F9DB6851B9}" srcOrd="5" destOrd="0" presId="urn:microsoft.com/office/officeart/2005/8/layout/vList2"/>
    <dgm:cxn modelId="{A90F8102-6952-4574-B46C-13E591A5EAD4}" type="presParOf" srcId="{26647C80-A07D-432B-B668-26746295BD18}" destId="{8E7242B7-9968-4A8D-99A5-CE8B22470EA7}" srcOrd="6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EC5A2B-FC67-48DB-96C1-682D438DEF2A}" type="doc">
      <dgm:prSet loTypeId="urn:microsoft.com/office/officeart/2005/8/layout/chevron2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0E3E75AB-D02D-43E6-B6E9-55F915E49B99}">
      <dgm:prSet phldrT="[Text]"/>
      <dgm:spPr/>
      <dgm:t>
        <a:bodyPr/>
        <a:lstStyle/>
        <a:p>
          <a:r>
            <a:rPr lang="en-US" dirty="0" smtClean="0"/>
            <a:t>1</a:t>
          </a:r>
          <a:endParaRPr lang="vi-VN" dirty="0"/>
        </a:p>
      </dgm:t>
    </dgm:pt>
    <dgm:pt modelId="{C3802E0B-8DEE-444F-B912-823E16396B2F}" type="parTrans" cxnId="{770D6014-C8E2-4AB9-BA8C-99E4B76A1A46}">
      <dgm:prSet/>
      <dgm:spPr/>
      <dgm:t>
        <a:bodyPr/>
        <a:lstStyle/>
        <a:p>
          <a:endParaRPr lang="vi-VN"/>
        </a:p>
      </dgm:t>
    </dgm:pt>
    <dgm:pt modelId="{950F85E2-D8B0-4856-9033-7666834C2CAE}" type="sibTrans" cxnId="{770D6014-C8E2-4AB9-BA8C-99E4B76A1A46}">
      <dgm:prSet/>
      <dgm:spPr/>
      <dgm:t>
        <a:bodyPr/>
        <a:lstStyle/>
        <a:p>
          <a:endParaRPr lang="vi-VN"/>
        </a:p>
      </dgm:t>
    </dgm:pt>
    <dgm:pt modelId="{7F057D7F-A9AD-411E-898B-D3C6C49E0F2F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0ED776-9BC2-4B4E-8E85-BC8A1710D946}" type="parTrans" cxnId="{9DBB24C2-A34A-4D1F-A448-EC08D77BD249}">
      <dgm:prSet/>
      <dgm:spPr/>
      <dgm:t>
        <a:bodyPr/>
        <a:lstStyle/>
        <a:p>
          <a:endParaRPr lang="vi-VN"/>
        </a:p>
      </dgm:t>
    </dgm:pt>
    <dgm:pt modelId="{AF096125-3F89-435F-B30C-C90261A82089}" type="sibTrans" cxnId="{9DBB24C2-A34A-4D1F-A448-EC08D77BD249}">
      <dgm:prSet/>
      <dgm:spPr/>
      <dgm:t>
        <a:bodyPr/>
        <a:lstStyle/>
        <a:p>
          <a:endParaRPr lang="vi-VN"/>
        </a:p>
      </dgm:t>
    </dgm:pt>
    <dgm:pt modelId="{F9DA0276-366F-4096-9271-84737F07584E}">
      <dgm:prSet phldrT="[Text]"/>
      <dgm:spPr/>
      <dgm:t>
        <a:bodyPr/>
        <a:lstStyle/>
        <a:p>
          <a:r>
            <a:rPr lang="en-US" dirty="0" smtClean="0"/>
            <a:t>2</a:t>
          </a:r>
          <a:endParaRPr lang="vi-VN" dirty="0"/>
        </a:p>
      </dgm:t>
    </dgm:pt>
    <dgm:pt modelId="{A67E0FF6-496A-42CC-90BF-3D2D0C56DAFE}" type="parTrans" cxnId="{4BCEE872-53B5-4B94-AF44-79F9353054EC}">
      <dgm:prSet/>
      <dgm:spPr/>
      <dgm:t>
        <a:bodyPr/>
        <a:lstStyle/>
        <a:p>
          <a:endParaRPr lang="vi-VN"/>
        </a:p>
      </dgm:t>
    </dgm:pt>
    <dgm:pt modelId="{35CDB4EB-ED13-4F68-8AC2-0544DFC1C7FB}" type="sibTrans" cxnId="{4BCEE872-53B5-4B94-AF44-79F9353054EC}">
      <dgm:prSet/>
      <dgm:spPr/>
      <dgm:t>
        <a:bodyPr/>
        <a:lstStyle/>
        <a:p>
          <a:endParaRPr lang="vi-VN"/>
        </a:p>
      </dgm:t>
    </dgm:pt>
    <dgm:pt modelId="{B00FE53E-3839-4767-BC4C-4A89B0C388E9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99933F-444B-486D-89DF-1B51F57F589C}" type="parTrans" cxnId="{059B9202-8157-4FC5-9CEA-75596EEDDB14}">
      <dgm:prSet/>
      <dgm:spPr/>
      <dgm:t>
        <a:bodyPr/>
        <a:lstStyle/>
        <a:p>
          <a:endParaRPr lang="vi-VN"/>
        </a:p>
      </dgm:t>
    </dgm:pt>
    <dgm:pt modelId="{11B4860C-08A1-4B84-B96E-CC1261B83969}" type="sibTrans" cxnId="{059B9202-8157-4FC5-9CEA-75596EEDDB14}">
      <dgm:prSet/>
      <dgm:spPr/>
      <dgm:t>
        <a:bodyPr/>
        <a:lstStyle/>
        <a:p>
          <a:endParaRPr lang="vi-VN"/>
        </a:p>
      </dgm:t>
    </dgm:pt>
    <dgm:pt modelId="{A3768D52-7E7B-4E17-90B3-B46BD3A5EA68}">
      <dgm:prSet phldrT="[Text]"/>
      <dgm:spPr/>
      <dgm:t>
        <a:bodyPr/>
        <a:lstStyle/>
        <a:p>
          <a:r>
            <a:rPr lang="en-US" dirty="0" smtClean="0"/>
            <a:t>3</a:t>
          </a:r>
          <a:endParaRPr lang="vi-VN" dirty="0"/>
        </a:p>
      </dgm:t>
    </dgm:pt>
    <dgm:pt modelId="{98A2519D-098A-4E1F-B4D6-23CDDF2A4214}" type="parTrans" cxnId="{FB2560BD-1C9F-4739-AC23-62ECD4273B0B}">
      <dgm:prSet/>
      <dgm:spPr/>
      <dgm:t>
        <a:bodyPr/>
        <a:lstStyle/>
        <a:p>
          <a:endParaRPr lang="vi-VN"/>
        </a:p>
      </dgm:t>
    </dgm:pt>
    <dgm:pt modelId="{6902AA09-E6FD-464A-82E9-C76086292E09}" type="sibTrans" cxnId="{FB2560BD-1C9F-4739-AC23-62ECD4273B0B}">
      <dgm:prSet/>
      <dgm:spPr/>
      <dgm:t>
        <a:bodyPr/>
        <a:lstStyle/>
        <a:p>
          <a:endParaRPr lang="vi-VN"/>
        </a:p>
      </dgm:t>
    </dgm:pt>
    <dgm:pt modelId="{A4B635B7-4E08-4D09-B6F0-EF35E4CE5365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còn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D25F49-14F3-41A3-8497-46D47B939A1B}" type="parTrans" cxnId="{50BB4CD5-157A-4824-BC0B-B13B1DC0C784}">
      <dgm:prSet/>
      <dgm:spPr/>
      <dgm:t>
        <a:bodyPr/>
        <a:lstStyle/>
        <a:p>
          <a:endParaRPr lang="vi-VN"/>
        </a:p>
      </dgm:t>
    </dgm:pt>
    <dgm:pt modelId="{BD2348D6-86AC-4DDF-8906-C4635A5A2C62}" type="sibTrans" cxnId="{50BB4CD5-157A-4824-BC0B-B13B1DC0C784}">
      <dgm:prSet/>
      <dgm:spPr/>
      <dgm:t>
        <a:bodyPr/>
        <a:lstStyle/>
        <a:p>
          <a:endParaRPr lang="vi-VN"/>
        </a:p>
      </dgm:t>
    </dgm:pt>
    <dgm:pt modelId="{30F71B18-8C96-48BA-BE8F-1DCD4652B365}" type="pres">
      <dgm:prSet presAssocID="{E4EC5A2B-FC67-48DB-96C1-682D438DEF2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E9A2C469-2E3B-4A5D-96D8-EEEF77B91FF3}" type="pres">
      <dgm:prSet presAssocID="{0E3E75AB-D02D-43E6-B6E9-55F915E49B99}" presName="composite" presStyleCnt="0"/>
      <dgm:spPr/>
      <dgm:t>
        <a:bodyPr/>
        <a:lstStyle/>
        <a:p>
          <a:endParaRPr lang="vi-VN"/>
        </a:p>
      </dgm:t>
    </dgm:pt>
    <dgm:pt modelId="{08C049D6-42D9-45ED-AEA7-EA7F4B18F6BF}" type="pres">
      <dgm:prSet presAssocID="{0E3E75AB-D02D-43E6-B6E9-55F915E49B9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4842830-7F47-4762-A230-7CFFA5089535}" type="pres">
      <dgm:prSet presAssocID="{0E3E75AB-D02D-43E6-B6E9-55F915E49B99}" presName="descendantText" presStyleLbl="alignAcc1" presStyleIdx="0" presStyleCnt="3" custLinFactNeighborX="9526" custLinFactNeighborY="-796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AF30DBA-FAED-45D4-BF76-9EAA90EA7CB8}" type="pres">
      <dgm:prSet presAssocID="{950F85E2-D8B0-4856-9033-7666834C2CAE}" presName="sp" presStyleCnt="0"/>
      <dgm:spPr/>
      <dgm:t>
        <a:bodyPr/>
        <a:lstStyle/>
        <a:p>
          <a:endParaRPr lang="vi-VN"/>
        </a:p>
      </dgm:t>
    </dgm:pt>
    <dgm:pt modelId="{7C435A32-D996-4919-B973-4A62B3B33644}" type="pres">
      <dgm:prSet presAssocID="{F9DA0276-366F-4096-9271-84737F07584E}" presName="composite" presStyleCnt="0"/>
      <dgm:spPr/>
      <dgm:t>
        <a:bodyPr/>
        <a:lstStyle/>
        <a:p>
          <a:endParaRPr lang="vi-VN"/>
        </a:p>
      </dgm:t>
    </dgm:pt>
    <dgm:pt modelId="{5F30603D-CC0C-4516-9205-DD1F5FFD2F1E}" type="pres">
      <dgm:prSet presAssocID="{F9DA0276-366F-4096-9271-84737F07584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9DB3F3B-CA82-4BFE-B793-DC8826C101E2}" type="pres">
      <dgm:prSet presAssocID="{F9DA0276-366F-4096-9271-84737F07584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FE2DD5C-E045-4E2D-9AD0-04502167995F}" type="pres">
      <dgm:prSet presAssocID="{35CDB4EB-ED13-4F68-8AC2-0544DFC1C7FB}" presName="sp" presStyleCnt="0"/>
      <dgm:spPr/>
      <dgm:t>
        <a:bodyPr/>
        <a:lstStyle/>
        <a:p>
          <a:endParaRPr lang="vi-VN"/>
        </a:p>
      </dgm:t>
    </dgm:pt>
    <dgm:pt modelId="{1AD91F8D-1AEF-4749-8D86-1D4AB50249E0}" type="pres">
      <dgm:prSet presAssocID="{A3768D52-7E7B-4E17-90B3-B46BD3A5EA68}" presName="composite" presStyleCnt="0"/>
      <dgm:spPr/>
      <dgm:t>
        <a:bodyPr/>
        <a:lstStyle/>
        <a:p>
          <a:endParaRPr lang="vi-VN"/>
        </a:p>
      </dgm:t>
    </dgm:pt>
    <dgm:pt modelId="{EDA8D838-EF91-43E9-B825-1A62AA959244}" type="pres">
      <dgm:prSet presAssocID="{A3768D52-7E7B-4E17-90B3-B46BD3A5EA6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3D4629C-CFD0-4B8D-BC87-16903194FF9B}" type="pres">
      <dgm:prSet presAssocID="{A3768D52-7E7B-4E17-90B3-B46BD3A5EA6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93EFD155-506D-4756-A5C5-756880F204FB}" type="presOf" srcId="{A3768D52-7E7B-4E17-90B3-B46BD3A5EA68}" destId="{EDA8D838-EF91-43E9-B825-1A62AA959244}" srcOrd="0" destOrd="0" presId="urn:microsoft.com/office/officeart/2005/8/layout/chevron2"/>
    <dgm:cxn modelId="{770D6014-C8E2-4AB9-BA8C-99E4B76A1A46}" srcId="{E4EC5A2B-FC67-48DB-96C1-682D438DEF2A}" destId="{0E3E75AB-D02D-43E6-B6E9-55F915E49B99}" srcOrd="0" destOrd="0" parTransId="{C3802E0B-8DEE-444F-B912-823E16396B2F}" sibTransId="{950F85E2-D8B0-4856-9033-7666834C2CAE}"/>
    <dgm:cxn modelId="{50BB4CD5-157A-4824-BC0B-B13B1DC0C784}" srcId="{A3768D52-7E7B-4E17-90B3-B46BD3A5EA68}" destId="{A4B635B7-4E08-4D09-B6F0-EF35E4CE5365}" srcOrd="0" destOrd="0" parTransId="{0CD25F49-14F3-41A3-8497-46D47B939A1B}" sibTransId="{BD2348D6-86AC-4DDF-8906-C4635A5A2C62}"/>
    <dgm:cxn modelId="{AC255963-926D-4B91-86F4-4829033942B6}" type="presOf" srcId="{A4B635B7-4E08-4D09-B6F0-EF35E4CE5365}" destId="{23D4629C-CFD0-4B8D-BC87-16903194FF9B}" srcOrd="0" destOrd="0" presId="urn:microsoft.com/office/officeart/2005/8/layout/chevron2"/>
    <dgm:cxn modelId="{E5809EFD-6D39-4452-9DF3-316062FD4EFF}" type="presOf" srcId="{7F057D7F-A9AD-411E-898B-D3C6C49E0F2F}" destId="{A4842830-7F47-4762-A230-7CFFA5089535}" srcOrd="0" destOrd="0" presId="urn:microsoft.com/office/officeart/2005/8/layout/chevron2"/>
    <dgm:cxn modelId="{9DBB24C2-A34A-4D1F-A448-EC08D77BD249}" srcId="{0E3E75AB-D02D-43E6-B6E9-55F915E49B99}" destId="{7F057D7F-A9AD-411E-898B-D3C6C49E0F2F}" srcOrd="0" destOrd="0" parTransId="{5E0ED776-9BC2-4B4E-8E85-BC8A1710D946}" sibTransId="{AF096125-3F89-435F-B30C-C90261A82089}"/>
    <dgm:cxn modelId="{41E6BAE8-28D5-4270-8E42-943BB9A18C45}" type="presOf" srcId="{0E3E75AB-D02D-43E6-B6E9-55F915E49B99}" destId="{08C049D6-42D9-45ED-AEA7-EA7F4B18F6BF}" srcOrd="0" destOrd="0" presId="urn:microsoft.com/office/officeart/2005/8/layout/chevron2"/>
    <dgm:cxn modelId="{059B9202-8157-4FC5-9CEA-75596EEDDB14}" srcId="{F9DA0276-366F-4096-9271-84737F07584E}" destId="{B00FE53E-3839-4767-BC4C-4A89B0C388E9}" srcOrd="0" destOrd="0" parTransId="{1D99933F-444B-486D-89DF-1B51F57F589C}" sibTransId="{11B4860C-08A1-4B84-B96E-CC1261B83969}"/>
    <dgm:cxn modelId="{9A7758B5-4879-4E75-9E8A-18A2F248026E}" type="presOf" srcId="{F9DA0276-366F-4096-9271-84737F07584E}" destId="{5F30603D-CC0C-4516-9205-DD1F5FFD2F1E}" srcOrd="0" destOrd="0" presId="urn:microsoft.com/office/officeart/2005/8/layout/chevron2"/>
    <dgm:cxn modelId="{0EB96B45-6591-437C-BC80-3BA27D8B2718}" type="presOf" srcId="{B00FE53E-3839-4767-BC4C-4A89B0C388E9}" destId="{69DB3F3B-CA82-4BFE-B793-DC8826C101E2}" srcOrd="0" destOrd="0" presId="urn:microsoft.com/office/officeart/2005/8/layout/chevron2"/>
    <dgm:cxn modelId="{9489CF7D-ECD7-475A-B718-041F6A9A3084}" type="presOf" srcId="{E4EC5A2B-FC67-48DB-96C1-682D438DEF2A}" destId="{30F71B18-8C96-48BA-BE8F-1DCD4652B365}" srcOrd="0" destOrd="0" presId="urn:microsoft.com/office/officeart/2005/8/layout/chevron2"/>
    <dgm:cxn modelId="{4BCEE872-53B5-4B94-AF44-79F9353054EC}" srcId="{E4EC5A2B-FC67-48DB-96C1-682D438DEF2A}" destId="{F9DA0276-366F-4096-9271-84737F07584E}" srcOrd="1" destOrd="0" parTransId="{A67E0FF6-496A-42CC-90BF-3D2D0C56DAFE}" sibTransId="{35CDB4EB-ED13-4F68-8AC2-0544DFC1C7FB}"/>
    <dgm:cxn modelId="{FB2560BD-1C9F-4739-AC23-62ECD4273B0B}" srcId="{E4EC5A2B-FC67-48DB-96C1-682D438DEF2A}" destId="{A3768D52-7E7B-4E17-90B3-B46BD3A5EA68}" srcOrd="2" destOrd="0" parTransId="{98A2519D-098A-4E1F-B4D6-23CDDF2A4214}" sibTransId="{6902AA09-E6FD-464A-82E9-C76086292E09}"/>
    <dgm:cxn modelId="{8EA47E57-999C-4348-BB10-7963EB826DB5}" type="presParOf" srcId="{30F71B18-8C96-48BA-BE8F-1DCD4652B365}" destId="{E9A2C469-2E3B-4A5D-96D8-EEEF77B91FF3}" srcOrd="0" destOrd="0" presId="urn:microsoft.com/office/officeart/2005/8/layout/chevron2"/>
    <dgm:cxn modelId="{494A00EC-569A-4B86-A2AE-4B21EF658965}" type="presParOf" srcId="{E9A2C469-2E3B-4A5D-96D8-EEEF77B91FF3}" destId="{08C049D6-42D9-45ED-AEA7-EA7F4B18F6BF}" srcOrd="0" destOrd="0" presId="urn:microsoft.com/office/officeart/2005/8/layout/chevron2"/>
    <dgm:cxn modelId="{55065B95-C86C-43FD-AE76-5970336CF6C9}" type="presParOf" srcId="{E9A2C469-2E3B-4A5D-96D8-EEEF77B91FF3}" destId="{A4842830-7F47-4762-A230-7CFFA5089535}" srcOrd="1" destOrd="0" presId="urn:microsoft.com/office/officeart/2005/8/layout/chevron2"/>
    <dgm:cxn modelId="{8CC61D52-22FD-4EE1-9ED3-05D57FFDF5BE}" type="presParOf" srcId="{30F71B18-8C96-48BA-BE8F-1DCD4652B365}" destId="{4AF30DBA-FAED-45D4-BF76-9EAA90EA7CB8}" srcOrd="1" destOrd="0" presId="urn:microsoft.com/office/officeart/2005/8/layout/chevron2"/>
    <dgm:cxn modelId="{0B4E11AA-92AC-4430-8F04-D3B686D1C670}" type="presParOf" srcId="{30F71B18-8C96-48BA-BE8F-1DCD4652B365}" destId="{7C435A32-D996-4919-B973-4A62B3B33644}" srcOrd="2" destOrd="0" presId="urn:microsoft.com/office/officeart/2005/8/layout/chevron2"/>
    <dgm:cxn modelId="{D93F3595-6AAC-4CC2-9AD2-16840456E211}" type="presParOf" srcId="{7C435A32-D996-4919-B973-4A62B3B33644}" destId="{5F30603D-CC0C-4516-9205-DD1F5FFD2F1E}" srcOrd="0" destOrd="0" presId="urn:microsoft.com/office/officeart/2005/8/layout/chevron2"/>
    <dgm:cxn modelId="{1DB6BDE4-F2EC-4EAE-AA64-86DE1FA1A798}" type="presParOf" srcId="{7C435A32-D996-4919-B973-4A62B3B33644}" destId="{69DB3F3B-CA82-4BFE-B793-DC8826C101E2}" srcOrd="1" destOrd="0" presId="urn:microsoft.com/office/officeart/2005/8/layout/chevron2"/>
    <dgm:cxn modelId="{E5792F2A-DF8F-4903-B8EE-3D86991E2186}" type="presParOf" srcId="{30F71B18-8C96-48BA-BE8F-1DCD4652B365}" destId="{6FE2DD5C-E045-4E2D-9AD0-04502167995F}" srcOrd="3" destOrd="0" presId="urn:microsoft.com/office/officeart/2005/8/layout/chevron2"/>
    <dgm:cxn modelId="{F4F4ACC2-D6B4-4896-ABDC-02F7CB3A602E}" type="presParOf" srcId="{30F71B18-8C96-48BA-BE8F-1DCD4652B365}" destId="{1AD91F8D-1AEF-4749-8D86-1D4AB50249E0}" srcOrd="4" destOrd="0" presId="urn:microsoft.com/office/officeart/2005/8/layout/chevron2"/>
    <dgm:cxn modelId="{E344344C-A4ED-423B-B35A-210090321B65}" type="presParOf" srcId="{1AD91F8D-1AEF-4749-8D86-1D4AB50249E0}" destId="{EDA8D838-EF91-43E9-B825-1A62AA959244}" srcOrd="0" destOrd="0" presId="urn:microsoft.com/office/officeart/2005/8/layout/chevron2"/>
    <dgm:cxn modelId="{012875FB-263E-4C18-B3FC-41EF9D90F7AD}" type="presParOf" srcId="{1AD91F8D-1AEF-4749-8D86-1D4AB50249E0}" destId="{23D4629C-CFD0-4B8D-BC87-16903194FF9B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9EF1A2-6B18-47EA-98E7-DCD82ED7A23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F4CBBDCC-5BEC-4564-96B5-BFA0A1F3CF21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Khắc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phục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44388B-DA66-44A1-9898-DFDC242D7CB2}" type="parTrans" cxnId="{4371A9DB-4C8D-4489-BB18-87150B026257}">
      <dgm:prSet/>
      <dgm:spPr/>
      <dgm:t>
        <a:bodyPr/>
        <a:lstStyle/>
        <a:p>
          <a:endParaRPr lang="vi-VN"/>
        </a:p>
      </dgm:t>
    </dgm:pt>
    <dgm:pt modelId="{CC4EFF92-25B3-4D3B-A34B-5A23F51C0322}" type="sibTrans" cxnId="{4371A9DB-4C8D-4489-BB18-87150B026257}">
      <dgm:prSet/>
      <dgm:spPr/>
      <dgm:t>
        <a:bodyPr/>
        <a:lstStyle/>
        <a:p>
          <a:endParaRPr lang="vi-VN"/>
        </a:p>
      </dgm:t>
    </dgm:pt>
    <dgm:pt modelId="{F7128183-12DC-471D-8EF7-708EEFE5C0F5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mới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D763A2-FD67-49AB-BC20-C4E26B8BD325}" type="parTrans" cxnId="{C0E5E5D7-642E-4A32-B17B-9E41DA233F54}">
      <dgm:prSet/>
      <dgm:spPr/>
      <dgm:t>
        <a:bodyPr/>
        <a:lstStyle/>
        <a:p>
          <a:endParaRPr lang="vi-VN"/>
        </a:p>
      </dgm:t>
    </dgm:pt>
    <dgm:pt modelId="{4FA0C82E-87B2-4962-8E3A-DC334104C476}" type="sibTrans" cxnId="{C0E5E5D7-642E-4A32-B17B-9E41DA233F54}">
      <dgm:prSet/>
      <dgm:spPr/>
      <dgm:t>
        <a:bodyPr/>
        <a:lstStyle/>
        <a:p>
          <a:endParaRPr lang="vi-VN"/>
        </a:p>
      </dgm:t>
    </dgm:pt>
    <dgm:pt modelId="{5727C46D-F3C6-4145-A21B-07823BB57F83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rộng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F633E2-09C8-4788-B4BF-D2ECF335E733}" type="parTrans" cxnId="{49C04B59-484D-4ABA-8EAB-E5FCD3ECBC5F}">
      <dgm:prSet/>
      <dgm:spPr/>
      <dgm:t>
        <a:bodyPr/>
        <a:lstStyle/>
        <a:p>
          <a:endParaRPr lang="vi-VN"/>
        </a:p>
      </dgm:t>
    </dgm:pt>
    <dgm:pt modelId="{B4B55E32-52EE-4E6E-B3A6-E2A47469E088}" type="sibTrans" cxnId="{49C04B59-484D-4ABA-8EAB-E5FCD3ECBC5F}">
      <dgm:prSet/>
      <dgm:spPr/>
      <dgm:t>
        <a:bodyPr/>
        <a:lstStyle/>
        <a:p>
          <a:endParaRPr lang="vi-VN"/>
        </a:p>
      </dgm:t>
    </dgm:pt>
    <dgm:pt modelId="{6878D565-5EF5-410A-8DE8-46356999E479}" type="pres">
      <dgm:prSet presAssocID="{259EF1A2-6B18-47EA-98E7-DCD82ED7A2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76FCB9F4-A329-4322-B49F-9955F04C312C}" type="pres">
      <dgm:prSet presAssocID="{259EF1A2-6B18-47EA-98E7-DCD82ED7A230}" presName="Name1" presStyleCnt="0"/>
      <dgm:spPr/>
    </dgm:pt>
    <dgm:pt modelId="{ACD6F486-BC7B-44AD-8A03-F0040D40F505}" type="pres">
      <dgm:prSet presAssocID="{259EF1A2-6B18-47EA-98E7-DCD82ED7A230}" presName="cycle" presStyleCnt="0"/>
      <dgm:spPr/>
    </dgm:pt>
    <dgm:pt modelId="{FB22FFAF-ED84-46C7-AB75-0EF7CCB2EC98}" type="pres">
      <dgm:prSet presAssocID="{259EF1A2-6B18-47EA-98E7-DCD82ED7A230}" presName="srcNode" presStyleLbl="node1" presStyleIdx="0" presStyleCnt="3"/>
      <dgm:spPr/>
    </dgm:pt>
    <dgm:pt modelId="{44200033-BAD5-4256-8683-97C398087933}" type="pres">
      <dgm:prSet presAssocID="{259EF1A2-6B18-47EA-98E7-DCD82ED7A230}" presName="conn" presStyleLbl="parChTrans1D2" presStyleIdx="0" presStyleCnt="1"/>
      <dgm:spPr/>
      <dgm:t>
        <a:bodyPr/>
        <a:lstStyle/>
        <a:p>
          <a:endParaRPr lang="vi-VN"/>
        </a:p>
      </dgm:t>
    </dgm:pt>
    <dgm:pt modelId="{F9643ECA-274B-430F-9120-64A425D91E90}" type="pres">
      <dgm:prSet presAssocID="{259EF1A2-6B18-47EA-98E7-DCD82ED7A230}" presName="extraNode" presStyleLbl="node1" presStyleIdx="0" presStyleCnt="3"/>
      <dgm:spPr/>
    </dgm:pt>
    <dgm:pt modelId="{1BDA05CD-0EEB-4175-99F7-8BA588B0F917}" type="pres">
      <dgm:prSet presAssocID="{259EF1A2-6B18-47EA-98E7-DCD82ED7A230}" presName="dstNode" presStyleLbl="node1" presStyleIdx="0" presStyleCnt="3"/>
      <dgm:spPr/>
    </dgm:pt>
    <dgm:pt modelId="{21248C11-23A0-4510-9C63-C01133435F48}" type="pres">
      <dgm:prSet presAssocID="{F4CBBDCC-5BEC-4564-96B5-BFA0A1F3CF2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AE19290-D5E5-4F5A-8DB2-51544F52B780}" type="pres">
      <dgm:prSet presAssocID="{F4CBBDCC-5BEC-4564-96B5-BFA0A1F3CF21}" presName="accent_1" presStyleCnt="0"/>
      <dgm:spPr/>
    </dgm:pt>
    <dgm:pt modelId="{B987F5EF-6FCA-40B9-B1D8-D587DC4A2505}" type="pres">
      <dgm:prSet presAssocID="{F4CBBDCC-5BEC-4564-96B5-BFA0A1F3CF21}" presName="accentRepeatNode" presStyleLbl="solidFgAcc1" presStyleIdx="0" presStyleCnt="3"/>
      <dgm:spPr/>
    </dgm:pt>
    <dgm:pt modelId="{89975417-7058-4D30-A7D1-67B0DA2F9A34}" type="pres">
      <dgm:prSet presAssocID="{F7128183-12DC-471D-8EF7-708EEFE5C0F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031665F-37B3-4028-BB0C-E6F6B4704B58}" type="pres">
      <dgm:prSet presAssocID="{F7128183-12DC-471D-8EF7-708EEFE5C0F5}" presName="accent_2" presStyleCnt="0"/>
      <dgm:spPr/>
    </dgm:pt>
    <dgm:pt modelId="{C73786C6-2E90-48D6-B22C-E14951A85EAA}" type="pres">
      <dgm:prSet presAssocID="{F7128183-12DC-471D-8EF7-708EEFE5C0F5}" presName="accentRepeatNode" presStyleLbl="solidFgAcc1" presStyleIdx="1" presStyleCnt="3"/>
      <dgm:spPr/>
    </dgm:pt>
    <dgm:pt modelId="{5BCCE0D2-A96E-4552-821C-65177C1F1320}" type="pres">
      <dgm:prSet presAssocID="{5727C46D-F3C6-4145-A21B-07823BB57F8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74F5743-8435-4888-B6A5-F1F307130F43}" type="pres">
      <dgm:prSet presAssocID="{5727C46D-F3C6-4145-A21B-07823BB57F83}" presName="accent_3" presStyleCnt="0"/>
      <dgm:spPr/>
    </dgm:pt>
    <dgm:pt modelId="{EEF401D3-6C20-44FD-9615-5C71AA782F20}" type="pres">
      <dgm:prSet presAssocID="{5727C46D-F3C6-4145-A21B-07823BB57F83}" presName="accentRepeatNode" presStyleLbl="solidFgAcc1" presStyleIdx="2" presStyleCnt="3"/>
      <dgm:spPr/>
    </dgm:pt>
  </dgm:ptLst>
  <dgm:cxnLst>
    <dgm:cxn modelId="{C8DB5A6F-8972-4552-8693-DE1C3A52C03F}" type="presOf" srcId="{F4CBBDCC-5BEC-4564-96B5-BFA0A1F3CF21}" destId="{21248C11-23A0-4510-9C63-C01133435F48}" srcOrd="0" destOrd="0" presId="urn:microsoft.com/office/officeart/2008/layout/VerticalCurvedList"/>
    <dgm:cxn modelId="{C0E5E5D7-642E-4A32-B17B-9E41DA233F54}" srcId="{259EF1A2-6B18-47EA-98E7-DCD82ED7A230}" destId="{F7128183-12DC-471D-8EF7-708EEFE5C0F5}" srcOrd="1" destOrd="0" parTransId="{02D763A2-FD67-49AB-BC20-C4E26B8BD325}" sibTransId="{4FA0C82E-87B2-4962-8E3A-DC334104C476}"/>
    <dgm:cxn modelId="{4371A9DB-4C8D-4489-BB18-87150B026257}" srcId="{259EF1A2-6B18-47EA-98E7-DCD82ED7A230}" destId="{F4CBBDCC-5BEC-4564-96B5-BFA0A1F3CF21}" srcOrd="0" destOrd="0" parTransId="{7B44388B-DA66-44A1-9898-DFDC242D7CB2}" sibTransId="{CC4EFF92-25B3-4D3B-A34B-5A23F51C0322}"/>
    <dgm:cxn modelId="{4FDDE439-99E5-40C1-BEE3-9B641C9A99DD}" type="presOf" srcId="{5727C46D-F3C6-4145-A21B-07823BB57F83}" destId="{5BCCE0D2-A96E-4552-821C-65177C1F1320}" srcOrd="0" destOrd="0" presId="urn:microsoft.com/office/officeart/2008/layout/VerticalCurvedList"/>
    <dgm:cxn modelId="{49C04B59-484D-4ABA-8EAB-E5FCD3ECBC5F}" srcId="{259EF1A2-6B18-47EA-98E7-DCD82ED7A230}" destId="{5727C46D-F3C6-4145-A21B-07823BB57F83}" srcOrd="2" destOrd="0" parTransId="{2EF633E2-09C8-4788-B4BF-D2ECF335E733}" sibTransId="{B4B55E32-52EE-4E6E-B3A6-E2A47469E088}"/>
    <dgm:cxn modelId="{66729D6D-4FA2-4334-9B0E-AD3283213DBD}" type="presOf" srcId="{F7128183-12DC-471D-8EF7-708EEFE5C0F5}" destId="{89975417-7058-4D30-A7D1-67B0DA2F9A34}" srcOrd="0" destOrd="0" presId="urn:microsoft.com/office/officeart/2008/layout/VerticalCurvedList"/>
    <dgm:cxn modelId="{C4B76628-74DA-47BB-8DD9-261C6D4E9CFE}" type="presOf" srcId="{259EF1A2-6B18-47EA-98E7-DCD82ED7A230}" destId="{6878D565-5EF5-410A-8DE8-46356999E479}" srcOrd="0" destOrd="0" presId="urn:microsoft.com/office/officeart/2008/layout/VerticalCurvedList"/>
    <dgm:cxn modelId="{8B8FA745-AD4C-499A-8B61-E1385E9393A2}" type="presOf" srcId="{CC4EFF92-25B3-4D3B-A34B-5A23F51C0322}" destId="{44200033-BAD5-4256-8683-97C398087933}" srcOrd="0" destOrd="0" presId="urn:microsoft.com/office/officeart/2008/layout/VerticalCurvedList"/>
    <dgm:cxn modelId="{63B81460-F425-4B50-B362-14E69ED53316}" type="presParOf" srcId="{6878D565-5EF5-410A-8DE8-46356999E479}" destId="{76FCB9F4-A329-4322-B49F-9955F04C312C}" srcOrd="0" destOrd="0" presId="urn:microsoft.com/office/officeart/2008/layout/VerticalCurvedList"/>
    <dgm:cxn modelId="{0D410EF1-D571-407F-B452-607501A8BE5B}" type="presParOf" srcId="{76FCB9F4-A329-4322-B49F-9955F04C312C}" destId="{ACD6F486-BC7B-44AD-8A03-F0040D40F505}" srcOrd="0" destOrd="0" presId="urn:microsoft.com/office/officeart/2008/layout/VerticalCurvedList"/>
    <dgm:cxn modelId="{72EBFE7E-60C1-4BE3-A187-94F2E83D7A91}" type="presParOf" srcId="{ACD6F486-BC7B-44AD-8A03-F0040D40F505}" destId="{FB22FFAF-ED84-46C7-AB75-0EF7CCB2EC98}" srcOrd="0" destOrd="0" presId="urn:microsoft.com/office/officeart/2008/layout/VerticalCurvedList"/>
    <dgm:cxn modelId="{F46A130B-06C6-4878-8282-7DDD3EE6BEC0}" type="presParOf" srcId="{ACD6F486-BC7B-44AD-8A03-F0040D40F505}" destId="{44200033-BAD5-4256-8683-97C398087933}" srcOrd="1" destOrd="0" presId="urn:microsoft.com/office/officeart/2008/layout/VerticalCurvedList"/>
    <dgm:cxn modelId="{A35E5CB3-FE2A-4381-995F-E49F352A162A}" type="presParOf" srcId="{ACD6F486-BC7B-44AD-8A03-F0040D40F505}" destId="{F9643ECA-274B-430F-9120-64A425D91E90}" srcOrd="2" destOrd="0" presId="urn:microsoft.com/office/officeart/2008/layout/VerticalCurvedList"/>
    <dgm:cxn modelId="{0EF80AF3-CF6B-4D3F-9C4A-B10E3B81067F}" type="presParOf" srcId="{ACD6F486-BC7B-44AD-8A03-F0040D40F505}" destId="{1BDA05CD-0EEB-4175-99F7-8BA588B0F917}" srcOrd="3" destOrd="0" presId="urn:microsoft.com/office/officeart/2008/layout/VerticalCurvedList"/>
    <dgm:cxn modelId="{9E8A543D-05A3-4F1E-8A8B-61A41C275732}" type="presParOf" srcId="{76FCB9F4-A329-4322-B49F-9955F04C312C}" destId="{21248C11-23A0-4510-9C63-C01133435F48}" srcOrd="1" destOrd="0" presId="urn:microsoft.com/office/officeart/2008/layout/VerticalCurvedList"/>
    <dgm:cxn modelId="{DBAE3874-D63B-48C4-887C-711610A29DCC}" type="presParOf" srcId="{76FCB9F4-A329-4322-B49F-9955F04C312C}" destId="{8AE19290-D5E5-4F5A-8DB2-51544F52B780}" srcOrd="2" destOrd="0" presId="urn:microsoft.com/office/officeart/2008/layout/VerticalCurvedList"/>
    <dgm:cxn modelId="{BD8077DC-FD34-48F4-A764-CFE72482A80F}" type="presParOf" srcId="{8AE19290-D5E5-4F5A-8DB2-51544F52B780}" destId="{B987F5EF-6FCA-40B9-B1D8-D587DC4A2505}" srcOrd="0" destOrd="0" presId="urn:microsoft.com/office/officeart/2008/layout/VerticalCurvedList"/>
    <dgm:cxn modelId="{7ACC58A6-EC09-426A-8E5C-41D2D777567A}" type="presParOf" srcId="{76FCB9F4-A329-4322-B49F-9955F04C312C}" destId="{89975417-7058-4D30-A7D1-67B0DA2F9A34}" srcOrd="3" destOrd="0" presId="urn:microsoft.com/office/officeart/2008/layout/VerticalCurvedList"/>
    <dgm:cxn modelId="{EC19CB2D-0D55-49A3-A093-C6A2767752FD}" type="presParOf" srcId="{76FCB9F4-A329-4322-B49F-9955F04C312C}" destId="{4031665F-37B3-4028-BB0C-E6F6B4704B58}" srcOrd="4" destOrd="0" presId="urn:microsoft.com/office/officeart/2008/layout/VerticalCurvedList"/>
    <dgm:cxn modelId="{7AF491FE-89B1-4983-B94D-A3F401CBB744}" type="presParOf" srcId="{4031665F-37B3-4028-BB0C-E6F6B4704B58}" destId="{C73786C6-2E90-48D6-B22C-E14951A85EAA}" srcOrd="0" destOrd="0" presId="urn:microsoft.com/office/officeart/2008/layout/VerticalCurvedList"/>
    <dgm:cxn modelId="{34B5E56D-4E30-47D2-98B9-F7A873867880}" type="presParOf" srcId="{76FCB9F4-A329-4322-B49F-9955F04C312C}" destId="{5BCCE0D2-A96E-4552-821C-65177C1F1320}" srcOrd="5" destOrd="0" presId="urn:microsoft.com/office/officeart/2008/layout/VerticalCurvedList"/>
    <dgm:cxn modelId="{97281E63-352F-4CF4-9900-CD25216418AD}" type="presParOf" srcId="{76FCB9F4-A329-4322-B49F-9955F04C312C}" destId="{674F5743-8435-4888-B6A5-F1F307130F43}" srcOrd="6" destOrd="0" presId="urn:microsoft.com/office/officeart/2008/layout/VerticalCurvedList"/>
    <dgm:cxn modelId="{928F6AD8-8683-455C-89A0-4710F94A44C8}" type="presParOf" srcId="{674F5743-8435-4888-B6A5-F1F307130F43}" destId="{EEF401D3-6C20-44FD-9615-5C71AA782F20}" srcOrd="0" destOrd="0" presId="urn:microsoft.com/office/officeart/2008/layout/VerticalCurvedList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0DE31-4A41-421C-B654-9A30C3F245F8}">
      <dsp:nvSpPr>
        <dsp:cNvPr id="0" name=""/>
        <dsp:cNvSpPr/>
      </dsp:nvSpPr>
      <dsp:spPr>
        <a:xfrm rot="5400000">
          <a:off x="-247181" y="1838876"/>
          <a:ext cx="1591723" cy="1114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tả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-8422" y="2157220"/>
        <a:ext cx="1114206" cy="477517"/>
      </dsp:txXfrm>
    </dsp:sp>
    <dsp:sp modelId="{F7DB16CD-4669-4A31-B6FF-62DA8884E1AA}">
      <dsp:nvSpPr>
        <dsp:cNvPr id="0" name=""/>
        <dsp:cNvSpPr/>
      </dsp:nvSpPr>
      <dsp:spPr>
        <a:xfrm rot="5400000">
          <a:off x="3917570" y="-1196248"/>
          <a:ext cx="1034620" cy="66918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Cung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bán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88939" y="1682889"/>
        <a:ext cx="6641377" cy="933608"/>
      </dsp:txXfrm>
    </dsp:sp>
    <dsp:sp modelId="{B4EACEBA-5A7F-4250-A3C4-68952DE22BF3}">
      <dsp:nvSpPr>
        <dsp:cNvPr id="0" name=""/>
        <dsp:cNvSpPr/>
      </dsp:nvSpPr>
      <dsp:spPr>
        <a:xfrm rot="5400000">
          <a:off x="-242824" y="3219032"/>
          <a:ext cx="1591723" cy="1114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đích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-4065" y="3537376"/>
        <a:ext cx="1114206" cy="477517"/>
      </dsp:txXfrm>
    </dsp:sp>
    <dsp:sp modelId="{D69DAB01-1253-4FEC-8EE7-9E1854EE819D}">
      <dsp:nvSpPr>
        <dsp:cNvPr id="0" name=""/>
        <dsp:cNvSpPr/>
      </dsp:nvSpPr>
      <dsp:spPr>
        <a:xfrm rot="5400000">
          <a:off x="3917298" y="168814"/>
          <a:ext cx="1035164" cy="6658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Giảm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chi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website.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105784" y="3030862"/>
        <a:ext cx="6607660" cy="934098"/>
      </dsp:txXfrm>
    </dsp:sp>
    <dsp:sp modelId="{9257CA82-F68B-4CCE-95BB-E99ED79C2833}">
      <dsp:nvSpPr>
        <dsp:cNvPr id="0" name=""/>
        <dsp:cNvSpPr/>
      </dsp:nvSpPr>
      <dsp:spPr>
        <a:xfrm rot="5400000">
          <a:off x="-247181" y="4590634"/>
          <a:ext cx="1591723" cy="1114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-8422" y="4908978"/>
        <a:ext cx="1114206" cy="477517"/>
      </dsp:txXfrm>
    </dsp:sp>
    <dsp:sp modelId="{CAB4DBB5-24BF-4D9F-91A6-67666FD74987}">
      <dsp:nvSpPr>
        <dsp:cNvPr id="0" name=""/>
        <dsp:cNvSpPr/>
      </dsp:nvSpPr>
      <dsp:spPr>
        <a:xfrm rot="5400000">
          <a:off x="3917570" y="1563798"/>
          <a:ext cx="1034620" cy="6658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900" kern="1200" dirty="0" smtClean="0"/>
            <a:t>.</a:t>
          </a:r>
          <a:endParaRPr lang="vi-VN" sz="2900" kern="1200" dirty="0"/>
        </a:p>
      </dsp:txBody>
      <dsp:txXfrm rot="-5400000">
        <a:off x="1105784" y="4426090"/>
        <a:ext cx="6607687" cy="933608"/>
      </dsp:txXfrm>
    </dsp:sp>
    <dsp:sp modelId="{F04C89CF-DA41-4F67-97D3-70E4D29E3CF3}">
      <dsp:nvSpPr>
        <dsp:cNvPr id="0" name=""/>
        <dsp:cNvSpPr/>
      </dsp:nvSpPr>
      <dsp:spPr>
        <a:xfrm rot="5400000">
          <a:off x="-247181" y="475832"/>
          <a:ext cx="1591723" cy="1114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do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-8422" y="794176"/>
        <a:ext cx="1114206" cy="477517"/>
      </dsp:txXfrm>
    </dsp:sp>
    <dsp:sp modelId="{7006500E-1648-4961-83F6-142BCAB620EE}">
      <dsp:nvSpPr>
        <dsp:cNvPr id="0" name=""/>
        <dsp:cNvSpPr/>
      </dsp:nvSpPr>
      <dsp:spPr>
        <a:xfrm rot="5400000">
          <a:off x="3919401" y="-2589774"/>
          <a:ext cx="1034620" cy="66713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sắm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101023" y="279110"/>
        <a:ext cx="6620870" cy="933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84F78-9685-4AAB-9823-238F76CA2A03}">
      <dsp:nvSpPr>
        <dsp:cNvPr id="0" name=""/>
        <dsp:cNvSpPr/>
      </dsp:nvSpPr>
      <dsp:spPr>
        <a:xfrm>
          <a:off x="0" y="446587"/>
          <a:ext cx="7848600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562356" rIns="60913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bán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46587"/>
        <a:ext cx="7848600" cy="1488375"/>
      </dsp:txXfrm>
    </dsp:sp>
    <dsp:sp modelId="{507FB563-A6EC-4351-A8E4-9A40E4D08BB2}">
      <dsp:nvSpPr>
        <dsp:cNvPr id="0" name=""/>
        <dsp:cNvSpPr/>
      </dsp:nvSpPr>
      <dsp:spPr>
        <a:xfrm>
          <a:off x="457200" y="76203"/>
          <a:ext cx="54940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vi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6108" y="115111"/>
        <a:ext cx="5416204" cy="719224"/>
      </dsp:txXfrm>
    </dsp:sp>
    <dsp:sp modelId="{A95B11DE-B16C-45D3-8B04-76951D8FD7D1}">
      <dsp:nvSpPr>
        <dsp:cNvPr id="0" name=""/>
        <dsp:cNvSpPr/>
      </dsp:nvSpPr>
      <dsp:spPr>
        <a:xfrm>
          <a:off x="0" y="2479282"/>
          <a:ext cx="7848600" cy="2806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562356" rIns="60913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giỏ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79282"/>
        <a:ext cx="7848600" cy="2806650"/>
      </dsp:txXfrm>
    </dsp:sp>
    <dsp:sp modelId="{B12455D7-8C1B-4A6C-ACEA-91D56A648EE9}">
      <dsp:nvSpPr>
        <dsp:cNvPr id="0" name=""/>
        <dsp:cNvSpPr/>
      </dsp:nvSpPr>
      <dsp:spPr>
        <a:xfrm>
          <a:off x="392430" y="2080762"/>
          <a:ext cx="54940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1338" y="2119670"/>
        <a:ext cx="5416204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ED28F-937A-4116-BF6F-7E11AD18770D}">
      <dsp:nvSpPr>
        <dsp:cNvPr id="0" name=""/>
        <dsp:cNvSpPr/>
      </dsp:nvSpPr>
      <dsp:spPr>
        <a:xfrm>
          <a:off x="0" y="94140"/>
          <a:ext cx="7848600" cy="965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1-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vi-VN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120" y="141260"/>
        <a:ext cx="7754360" cy="871010"/>
      </dsp:txXfrm>
    </dsp:sp>
    <dsp:sp modelId="{FE55E3FA-1C2B-4407-B92B-6DD99FA3813F}">
      <dsp:nvSpPr>
        <dsp:cNvPr id="0" name=""/>
        <dsp:cNvSpPr/>
      </dsp:nvSpPr>
      <dsp:spPr>
        <a:xfrm>
          <a:off x="0" y="1349185"/>
          <a:ext cx="7848600" cy="965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2-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endParaRPr lang="vi-VN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120" y="1396305"/>
        <a:ext cx="7754360" cy="871010"/>
      </dsp:txXfrm>
    </dsp:sp>
    <dsp:sp modelId="{DAEE6E13-5CDB-4339-BD0B-4EC02EE63957}">
      <dsp:nvSpPr>
        <dsp:cNvPr id="0" name=""/>
        <dsp:cNvSpPr/>
      </dsp:nvSpPr>
      <dsp:spPr>
        <a:xfrm>
          <a:off x="0" y="2625115"/>
          <a:ext cx="7848600" cy="965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vi-VN" sz="4000" kern="1200" dirty="0" smtClean="0"/>
            <a:t>- </a:t>
          </a:r>
          <a:r>
            <a:rPr lang="vi-VN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Lập trình</a:t>
          </a:r>
          <a:endParaRPr lang="vi-VN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120" y="2672235"/>
        <a:ext cx="7754360" cy="871010"/>
      </dsp:txXfrm>
    </dsp:sp>
    <dsp:sp modelId="{8E7242B7-9968-4A8D-99A5-CE8B22470EA7}">
      <dsp:nvSpPr>
        <dsp:cNvPr id="0" name=""/>
        <dsp:cNvSpPr/>
      </dsp:nvSpPr>
      <dsp:spPr>
        <a:xfrm>
          <a:off x="0" y="3880176"/>
          <a:ext cx="7848600" cy="965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4- Cài đặt và kiểm thử chương trình</a:t>
          </a:r>
          <a:endParaRPr lang="vi-VN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120" y="3927296"/>
        <a:ext cx="7754360" cy="871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049D6-42D9-45ED-AEA7-EA7F4B18F6BF}">
      <dsp:nvSpPr>
        <dsp:cNvPr id="0" name=""/>
        <dsp:cNvSpPr/>
      </dsp:nvSpPr>
      <dsp:spPr>
        <a:xfrm rot="5400000">
          <a:off x="-225128" y="226629"/>
          <a:ext cx="1500857" cy="10506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</a:t>
          </a:r>
          <a:endParaRPr lang="vi-VN" sz="2900" kern="1200" dirty="0"/>
        </a:p>
      </dsp:txBody>
      <dsp:txXfrm rot="-5400000">
        <a:off x="1" y="526800"/>
        <a:ext cx="1050600" cy="450257"/>
      </dsp:txXfrm>
    </dsp:sp>
    <dsp:sp modelId="{A4842830-7F47-4762-A230-7CFFA5089535}">
      <dsp:nvSpPr>
        <dsp:cNvPr id="0" name=""/>
        <dsp:cNvSpPr/>
      </dsp:nvSpPr>
      <dsp:spPr>
        <a:xfrm rot="5400000">
          <a:off x="3847521" y="-2796921"/>
          <a:ext cx="975557" cy="65693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endParaRPr lang="vi-V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50601" y="47622"/>
        <a:ext cx="6521776" cy="880311"/>
      </dsp:txXfrm>
    </dsp:sp>
    <dsp:sp modelId="{5F30603D-CC0C-4516-9205-DD1F5FFD2F1E}">
      <dsp:nvSpPr>
        <dsp:cNvPr id="0" name=""/>
        <dsp:cNvSpPr/>
      </dsp:nvSpPr>
      <dsp:spPr>
        <a:xfrm rot="5400000">
          <a:off x="-225128" y="1532099"/>
          <a:ext cx="1500857" cy="10506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2</a:t>
          </a:r>
          <a:endParaRPr lang="vi-VN" sz="2900" kern="1200" dirty="0"/>
        </a:p>
      </dsp:txBody>
      <dsp:txXfrm rot="-5400000">
        <a:off x="1" y="1832270"/>
        <a:ext cx="1050600" cy="450257"/>
      </dsp:txXfrm>
    </dsp:sp>
    <dsp:sp modelId="{69DB3F3B-CA82-4BFE-B793-DC8826C101E2}">
      <dsp:nvSpPr>
        <dsp:cNvPr id="0" name=""/>
        <dsp:cNvSpPr/>
      </dsp:nvSpPr>
      <dsp:spPr>
        <a:xfrm rot="5400000">
          <a:off x="3847521" y="-1489949"/>
          <a:ext cx="975557" cy="65693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50601" y="1354594"/>
        <a:ext cx="6521776" cy="880311"/>
      </dsp:txXfrm>
    </dsp:sp>
    <dsp:sp modelId="{EDA8D838-EF91-43E9-B825-1A62AA959244}">
      <dsp:nvSpPr>
        <dsp:cNvPr id="0" name=""/>
        <dsp:cNvSpPr/>
      </dsp:nvSpPr>
      <dsp:spPr>
        <a:xfrm rot="5400000">
          <a:off x="-225128" y="2837570"/>
          <a:ext cx="1500857" cy="10506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3</a:t>
          </a:r>
          <a:endParaRPr lang="vi-VN" sz="2900" kern="1200" dirty="0"/>
        </a:p>
      </dsp:txBody>
      <dsp:txXfrm rot="-5400000">
        <a:off x="1" y="3137741"/>
        <a:ext cx="1050600" cy="450257"/>
      </dsp:txXfrm>
    </dsp:sp>
    <dsp:sp modelId="{23D4629C-CFD0-4B8D-BC87-16903194FF9B}">
      <dsp:nvSpPr>
        <dsp:cNvPr id="0" name=""/>
        <dsp:cNvSpPr/>
      </dsp:nvSpPr>
      <dsp:spPr>
        <a:xfrm rot="5400000">
          <a:off x="3847521" y="-184479"/>
          <a:ext cx="975557" cy="65693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còn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endParaRPr lang="vi-V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50601" y="2660064"/>
        <a:ext cx="6521776" cy="8803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00033-BAD5-4256-8683-97C398087933}">
      <dsp:nvSpPr>
        <dsp:cNvPr id="0" name=""/>
        <dsp:cNvSpPr/>
      </dsp:nvSpPr>
      <dsp:spPr>
        <a:xfrm>
          <a:off x="-4766758" y="-730620"/>
          <a:ext cx="5677641" cy="5677641"/>
        </a:xfrm>
        <a:prstGeom prst="blockArc">
          <a:avLst>
            <a:gd name="adj1" fmla="val 18900000"/>
            <a:gd name="adj2" fmla="val 2700000"/>
            <a:gd name="adj3" fmla="val 38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48C11-23A0-4510-9C63-C01133435F48}">
      <dsp:nvSpPr>
        <dsp:cNvPr id="0" name=""/>
        <dsp:cNvSpPr/>
      </dsp:nvSpPr>
      <dsp:spPr>
        <a:xfrm>
          <a:off x="585829" y="421640"/>
          <a:ext cx="5833577" cy="843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935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Khắc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phục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endParaRPr lang="vi-VN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5829" y="421640"/>
        <a:ext cx="5833577" cy="843280"/>
      </dsp:txXfrm>
    </dsp:sp>
    <dsp:sp modelId="{B987F5EF-6FCA-40B9-B1D8-D587DC4A2505}">
      <dsp:nvSpPr>
        <dsp:cNvPr id="0" name=""/>
        <dsp:cNvSpPr/>
      </dsp:nvSpPr>
      <dsp:spPr>
        <a:xfrm>
          <a:off x="58779" y="316230"/>
          <a:ext cx="1054100" cy="1054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75417-7058-4D30-A7D1-67B0DA2F9A34}">
      <dsp:nvSpPr>
        <dsp:cNvPr id="0" name=""/>
        <dsp:cNvSpPr/>
      </dsp:nvSpPr>
      <dsp:spPr>
        <a:xfrm>
          <a:off x="892361" y="1686560"/>
          <a:ext cx="5527045" cy="843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935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mới</a:t>
          </a:r>
          <a:endParaRPr lang="vi-VN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2361" y="1686560"/>
        <a:ext cx="5527045" cy="843280"/>
      </dsp:txXfrm>
    </dsp:sp>
    <dsp:sp modelId="{C73786C6-2E90-48D6-B22C-E14951A85EAA}">
      <dsp:nvSpPr>
        <dsp:cNvPr id="0" name=""/>
        <dsp:cNvSpPr/>
      </dsp:nvSpPr>
      <dsp:spPr>
        <a:xfrm>
          <a:off x="365311" y="1581150"/>
          <a:ext cx="1054100" cy="1054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CE0D2-A96E-4552-821C-65177C1F1320}">
      <dsp:nvSpPr>
        <dsp:cNvPr id="0" name=""/>
        <dsp:cNvSpPr/>
      </dsp:nvSpPr>
      <dsp:spPr>
        <a:xfrm>
          <a:off x="585829" y="2951480"/>
          <a:ext cx="5833577" cy="843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935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rộng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vi-VN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5829" y="2951480"/>
        <a:ext cx="5833577" cy="843280"/>
      </dsp:txXfrm>
    </dsp:sp>
    <dsp:sp modelId="{EEF401D3-6C20-44FD-9615-5C71AA782F20}">
      <dsp:nvSpPr>
        <dsp:cNvPr id="0" name=""/>
        <dsp:cNvSpPr/>
      </dsp:nvSpPr>
      <dsp:spPr>
        <a:xfrm>
          <a:off x="58779" y="2846070"/>
          <a:ext cx="1054100" cy="1054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7B2E0-EA1A-4A05-A520-0679871926B3}" type="datetimeFigureOut">
              <a:rPr lang="en-US" smtClean="0"/>
              <a:pPr/>
              <a:t>15-01-2016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CD456-27FF-4A5B-B9D2-02C2C18573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754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CD456-27FF-4A5B-B9D2-02C2C185730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15-01-2016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15-01-2016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15-01-2016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15-01-2016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15-01-2016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15-01-2016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15-01-2016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15-01-2016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15-01-2016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15-01-2016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15-01-2016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15-01-2016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2508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TRƯỜNG CAO ĐẲNG NGHỀ BÁCH KHOA HÀ NỘI</a:t>
            </a:r>
            <a:r>
              <a:rPr lang="en-US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3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KHOA CÔNG NGHỆ THÔNG TIN</a:t>
            </a:r>
            <a:r>
              <a:rPr lang="en-US" sz="3300" dirty="0" smtClean="0">
                <a:solidFill>
                  <a:srgbClr val="002060"/>
                </a:solidFill>
              </a:rPr>
              <a:t/>
            </a:r>
            <a:br>
              <a:rPr lang="en-US" sz="3300" dirty="0" smtClean="0">
                <a:solidFill>
                  <a:srgbClr val="002060"/>
                </a:solidFill>
              </a:rPr>
            </a:br>
            <a:r>
              <a:rPr lang="en-US" sz="3400" dirty="0" smtClean="0">
                <a:solidFill>
                  <a:srgbClr val="002060"/>
                </a:solidFill>
              </a:rPr>
              <a:t/>
            </a:r>
            <a:br>
              <a:rPr lang="en-US" sz="3400" dirty="0" smtClean="0">
                <a:solidFill>
                  <a:srgbClr val="002060"/>
                </a:solidFill>
              </a:rPr>
            </a:br>
            <a:r>
              <a:rPr lang="en-US" sz="4400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ĐỒ ÁN TỐT NGHIỆP</a:t>
            </a:r>
            <a:r>
              <a:rPr lang="en-US" sz="3400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400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400" dirty="0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2743200"/>
            <a:ext cx="7535634" cy="28194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Đề tài: Xây Dựng Website Bán Máy Tính</a:t>
            </a:r>
          </a:p>
          <a:p>
            <a:pPr algn="ctr"/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GVHD	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Quốc Thư</a:t>
            </a:r>
          </a:p>
          <a:p>
            <a:pPr lvl="1"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SVTH	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Đỗ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Văn Chiến</a:t>
            </a:r>
          </a:p>
          <a:p>
            <a:pPr lvl="1"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LTMT2-K4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838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3.2-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698" t="11397" r="25898" b="4596"/>
          <a:stretch/>
        </p:blipFill>
        <p:spPr bwMode="auto">
          <a:xfrm>
            <a:off x="2590800" y="914400"/>
            <a:ext cx="6014339" cy="553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038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3.2-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vi-V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084" t="11765" r="22694" b="16250"/>
          <a:stretch/>
        </p:blipFill>
        <p:spPr bwMode="auto">
          <a:xfrm>
            <a:off x="1489166" y="1371600"/>
            <a:ext cx="6858000" cy="493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9166" y="838200"/>
            <a:ext cx="323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vi-V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99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42577044"/>
              </p:ext>
            </p:extLst>
          </p:nvPr>
        </p:nvGraphicFramePr>
        <p:xfrm>
          <a:off x="1143000" y="1981200"/>
          <a:ext cx="7620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838200"/>
            <a:ext cx="3886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813179"/>
          </a:xfrm>
        </p:spPr>
        <p:txBody>
          <a:bodyPr>
            <a:normAutofit/>
          </a:bodyPr>
          <a:lstStyle/>
          <a:p>
            <a:r>
              <a:rPr lang="en-US" dirty="0" smtClean="0"/>
              <a:t>   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3538163647"/>
              </p:ext>
            </p:extLst>
          </p:nvPr>
        </p:nvGraphicFramePr>
        <p:xfrm>
          <a:off x="1447800" y="1752600"/>
          <a:ext cx="6477000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838199"/>
            <a:ext cx="3581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67512" y="2057400"/>
            <a:ext cx="87050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 algn="ctr">
              <a:buNone/>
            </a:pPr>
            <a:r>
              <a:rPr lang="vi-VN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cô và các bạn đã chú ý lắng nghe!!!</a:t>
            </a:r>
            <a:endParaRPr lang="vi-VN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NỘI DUNG CHÍNH</a:t>
            </a:r>
            <a:endParaRPr lang="en-US" sz="3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447800" y="1828800"/>
            <a:ext cx="6705600" cy="762000"/>
          </a:xfrm>
          <a:prstGeom prst="chevron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1 . </a:t>
            </a:r>
            <a:r>
              <a:rPr lang="en-US" sz="2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26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447800" y="2819400"/>
            <a:ext cx="6705600" cy="762000"/>
          </a:xfrm>
          <a:prstGeom prst="chevron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 . Tổng Quan Về Chương Trình</a:t>
            </a:r>
            <a:endParaRPr lang="en-US" sz="26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447800" y="3814549"/>
            <a:ext cx="6694907" cy="762000"/>
          </a:xfrm>
          <a:prstGeom prst="chevron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Quy Trình Xây Dựng Hệ Thống</a:t>
            </a:r>
            <a:endParaRPr lang="en-US" sz="26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447800" y="4800600"/>
            <a:ext cx="6694907" cy="762000"/>
          </a:xfrm>
          <a:prstGeom prst="chevron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4. Kết Luận Và Hướng Phát Triển</a:t>
            </a:r>
            <a:endParaRPr lang="en-US" sz="26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1. Giới Thiệu Đề 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19827868"/>
              </p:ext>
            </p:extLst>
          </p:nvPr>
        </p:nvGraphicFramePr>
        <p:xfrm>
          <a:off x="1066800" y="762000"/>
          <a:ext cx="77724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9594"/>
            <a:ext cx="8763000" cy="914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2 .</a:t>
            </a:r>
            <a:r>
              <a:rPr lang="en-US" sz="4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vi-VN" sz="4000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73245207"/>
              </p:ext>
            </p:extLst>
          </p:nvPr>
        </p:nvGraphicFramePr>
        <p:xfrm>
          <a:off x="1143000" y="1219200"/>
          <a:ext cx="7848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608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-152400"/>
            <a:ext cx="9144000" cy="88937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5164013"/>
              </p:ext>
            </p:extLst>
          </p:nvPr>
        </p:nvGraphicFramePr>
        <p:xfrm>
          <a:off x="990600" y="1295400"/>
          <a:ext cx="7848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2245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6868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/>
          <a:srcRect l="27088" t="27592" r="23776" b="7767"/>
          <a:stretch/>
        </p:blipFill>
        <p:spPr bwMode="auto">
          <a:xfrm>
            <a:off x="1447800" y="1447800"/>
            <a:ext cx="6629399" cy="521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600200" y="914400"/>
            <a:ext cx="4114808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Biểu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đồ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phân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cấp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chức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năng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76200"/>
            <a:ext cx="8534400" cy="762000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3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US" sz="43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3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3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3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3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3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3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762000"/>
            <a:ext cx="4495800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Biểu đồ mức khung cảnh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/>
          <a:srcRect l="26080" t="26718" r="24503" b="52026"/>
          <a:stretch/>
        </p:blipFill>
        <p:spPr bwMode="auto">
          <a:xfrm>
            <a:off x="1066800" y="2362200"/>
            <a:ext cx="8077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endParaRPr lang="en-US" sz="2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sz="2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252" t="28171" r="51749" b="8769"/>
          <a:stretch/>
        </p:blipFill>
        <p:spPr bwMode="auto">
          <a:xfrm>
            <a:off x="3657600" y="574964"/>
            <a:ext cx="5486400" cy="605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7094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152400"/>
            <a:ext cx="8229600" cy="914400"/>
          </a:xfrm>
        </p:spPr>
        <p:txBody>
          <a:bodyPr>
            <a:normAutofit/>
          </a:bodyPr>
          <a:lstStyle/>
          <a:p>
            <a:pPr lvl="0"/>
            <a:r>
              <a:rPr lang="en-US" sz="4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C:\Users\Bich D5_QLNN\Desktop\Untitled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 bwMode="auto">
          <a:xfrm>
            <a:off x="1828800" y="1447800"/>
            <a:ext cx="7010400" cy="53870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686889"/>
            <a:ext cx="4953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20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2719</TotalTime>
  <Words>328</Words>
  <Application>Microsoft Office PowerPoint</Application>
  <PresentationFormat>On-screen Show (4:3)</PresentationFormat>
  <Paragraphs>73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             TRƯỜNG CAO ĐẲNG NGHỀ BÁCH KHOA HÀ NỘI  KHOA CÔNG NGHỆ THÔNG TIN  ĐỒ ÁN TỐT NGHIỆP </vt:lpstr>
      <vt:lpstr>NỘI DUNG CHÍNH</vt:lpstr>
      <vt:lpstr>    1. Giới Thiệu Đề Tài</vt:lpstr>
      <vt:lpstr>   2 .Tổng quan về chương trình</vt:lpstr>
      <vt:lpstr>3. Quy trình xây dựng hệ thống</vt:lpstr>
      <vt:lpstr>    3.1. Phân tích thiết kế hệ thống</vt:lpstr>
      <vt:lpstr>Slide 7</vt:lpstr>
      <vt:lpstr>3.1. Phân tích thiết kế hệ thống</vt:lpstr>
      <vt:lpstr>   3.1. Phân tích thiết kế hệ thống</vt:lpstr>
      <vt:lpstr>      3.2- Thiết kế giao diện</vt:lpstr>
      <vt:lpstr> 3.2- Thiết kế giao diện</vt:lpstr>
      <vt:lpstr>4. Kết luận và hướng phát triển</vt:lpstr>
      <vt:lpstr>    4. Kết luận và hướng phát triển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Cao Đẳng Nghề Bách Khoa Hà Nội Khoa : Công Nghệ Thông Tin </dc:title>
  <dc:creator>ChienDV92</dc:creator>
  <cp:lastModifiedBy>ChienDV92</cp:lastModifiedBy>
  <cp:revision>339</cp:revision>
  <dcterms:created xsi:type="dcterms:W3CDTF">2006-08-16T00:00:00Z</dcterms:created>
  <dcterms:modified xsi:type="dcterms:W3CDTF">2016-01-16T05:49:19Z</dcterms:modified>
</cp:coreProperties>
</file>