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1" r:id="rId4"/>
    <p:sldId id="262" r:id="rId5"/>
    <p:sldId id="266" r:id="rId6"/>
    <p:sldId id="267" r:id="rId7"/>
    <p:sldId id="263" r:id="rId8"/>
    <p:sldId id="265" r:id="rId9"/>
    <p:sldId id="268" r:id="rId10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1764F5F-4D76-7541-9865-7FAF3D98B1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F554468-D2BF-9547-9112-CFFABD58B4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7DF887B5-6432-1F4F-8543-9050433887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0C7A9DA-F04D-854C-B118-1F5F842A95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0AEA8E2-8F4A-4811-B5E8-4B73054020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1DBBF4A-B8D6-884D-8F24-3742F7ED07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524657D-1E65-4F4D-8711-4E1F685DCA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2B2FBAC-6FD7-4401-9591-AE6AA4DF70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A52BEE4-9B7E-5843-9981-86CEA1E46B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93A6E91E-1365-904A-B343-83282AFE4D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845FB46D-10C6-374F-B7CD-9119DE9F6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826D852-71B3-4057-8C45-19CD3AABE6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D84364-621B-4697-AD2A-0BDD0E342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B2E4E-D981-4D1C-9281-603DEF191DA0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D6C73-235C-4425-BC84-FEAE7C063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D66A82-F3CF-4C81-83BA-ECE54B276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481D7-7FDF-4B43-8FF9-228F677859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6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772816"/>
            <a:ext cx="7772400" cy="4114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F9073-C043-4837-AA59-EF4DBA6C1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B188A-2ACF-4F7D-86AD-F550706B9F5C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5FCCB7-DB55-4305-98E9-358A1B356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20EBB0-335F-42E9-B08B-572666A30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27423-38F4-4082-B7D9-9D17E507A0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6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29450" y="838200"/>
            <a:ext cx="211455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619125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582905-3369-4B88-80E8-799B337B1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DD091-11E3-4261-AE51-B511F60C4128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DAFBE-809D-4986-B1A5-A598DF911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FF30DB-24DC-424B-B049-9C3A35E7F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C9C1-510F-4F88-875D-8AED27F539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732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63246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0E2A69-B967-47E8-A7CD-FDE85E124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2CEE4-7973-4D26-99B6-FF4E4C02AEE8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A0833-116C-4FC5-9577-C8FCF36B8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0FFDAA-DF15-4054-9FA7-9C7860877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6DD1-B06D-4AC1-857D-DEC09A5F25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000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90D9FA-E3F9-45FC-8C34-A3D050E3C8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DE6A4-FC69-4A64-B2B5-972A1E4B3E1C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534090-5633-4BCE-B5DB-95351F4A1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8C3B78-3968-44A7-B1CD-51D4BC6A7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BD26-0C93-4A1D-98FC-0D223C6F6F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6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DBA97-EEB0-4597-8835-309036BA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76587-F051-459E-88C7-689629056237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F8F6B8-5D9E-443B-AD3D-491187C6C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4C20F6-321C-4FF6-8A47-AD388E3633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39ADC-19B1-4A3A-9F46-0D2997621B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52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7728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CC423-9F5E-4AF1-87C7-CB3B67F14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6489E-7A32-4EB9-99D6-167A8EFCC4AC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E9102-56B3-412C-B1A9-A7C94CF36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A3575-A543-47F5-B057-2983025A5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C7576-9839-45D4-9871-754DBAFF3B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8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456011-D52B-4298-B80D-C8AF63EB5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E2075-C5BA-4A6E-B5F2-C3448DCA5215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9C89E7-0086-4A89-8B86-A0A0E2346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8D1480-3309-46AD-81CA-9CF41F00C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FC23D-FA1A-4EBA-9566-83D2B21BD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5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3F50C5-D169-4803-9C93-D60995B15F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6E58C-3F75-4206-9B7E-89BB95038F4C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BD8F4-4CD2-4EEB-8679-1E526BD74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587476-14BE-4FF0-BBE2-934D1E076C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C42C0-2ABD-400D-8524-C9C58B5046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6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5A0B7A-4591-4429-BC7C-4604FF58F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D1D0-A6BF-4668-9D8E-430150915046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6433FD-02C3-4DBB-8047-50D40F656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B03368-244F-439F-9382-07BF98ACD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4E7EC-BA9F-41EC-9661-904F94066B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9313C-ED5A-4764-9224-9137C922F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BB67-67BF-4944-8EAD-51262463BC47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4398B-A674-4415-803B-D4218C6478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E08B6-4A1D-4C8B-B9A4-8B276837B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E146F-D198-44AF-976F-FA5F92EF1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26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5E507-57AD-4424-A0E7-89AC90204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0ECE6-9849-4D40-B61E-3EA5FB467BD0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0DA7B-526B-49F6-8707-1A48AA4E1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8951C-3ABD-414A-A516-3BFBDB547A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FA9E3-91BF-4780-A76E-D0529C9A19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51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3BBFE5-A990-4AE6-8519-3BC22E909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8382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9F901F-C92C-4C1C-85C0-86F86EB3F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0BA052-EF83-D34F-9A95-D0F02A8819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C12D59C9-EBCD-4023-B9D0-286E1BEDC807}" type="datetime1">
              <a:rPr lang="zh-TW" altLang="en-US"/>
              <a:pPr>
                <a:defRPr/>
              </a:pPr>
              <a:t>2021/6/8</a:t>
            </a:fld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2C8C67-D8A7-6E44-97CB-D912C30558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en-US" altLang="zh-TW"/>
              <a:t>Copyright © 2008 Pearson Addison-Wesley. All rights reserved.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59002B-6A0B-4C45-BB38-DA8870C800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FA92EA9-818D-4737-B0E1-744C327D23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66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v"/>
        <a:defRPr kumimoji="1" sz="3200">
          <a:solidFill>
            <a:srgbClr val="000066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§"/>
        <a:defRPr kumimoji="1" sz="28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•"/>
        <a:defRPr kumimoji="1" sz="24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微軟正黑體" pitchFamily="34" charset="-120"/>
          <a:ea typeface="微軟正黑體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kumimoji="1"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5">
            <a:extLst>
              <a:ext uri="{FF2B5EF4-FFF2-40B4-BE49-F238E27FC236}">
                <a16:creationId xmlns:a16="http://schemas.microsoft.com/office/drawing/2014/main" id="{BC4BC77E-92A9-4667-9006-0A676132A1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/>
                <a:ea typeface="微軟正黑體"/>
              </a:rPr>
              <a:t>計算機概論 </a:t>
            </a:r>
            <a:r>
              <a:rPr lang="en-US" altLang="zh-TW" dirty="0">
                <a:latin typeface="微軟正黑體"/>
                <a:ea typeface="微軟正黑體"/>
              </a:rPr>
              <a:t>II </a:t>
            </a:r>
            <a:br>
              <a:rPr lang="en-US" altLang="zh-TW" dirty="0"/>
            </a:br>
            <a:r>
              <a:rPr lang="en-US" altLang="zh-TW" dirty="0">
                <a:latin typeface="微軟正黑體"/>
                <a:ea typeface="微軟正黑體"/>
              </a:rPr>
              <a:t>Lab Time</a:t>
            </a:r>
            <a:br>
              <a:rPr lang="en-US" altLang="zh-TW" dirty="0"/>
            </a:br>
            <a:r>
              <a:rPr lang="en-US" altLang="zh-TW" dirty="0">
                <a:latin typeface="微軟正黑體"/>
                <a:ea typeface="微軟正黑體"/>
              </a:rPr>
              <a:t>Final Project A</a:t>
            </a:r>
            <a:endParaRPr lang="zh-TW" altLang="en-US" dirty="0"/>
          </a:p>
        </p:txBody>
      </p:sp>
      <p:sp>
        <p:nvSpPr>
          <p:cNvPr id="16386" name="副標題 6">
            <a:extLst>
              <a:ext uri="{FF2B5EF4-FFF2-40B4-BE49-F238E27FC236}">
                <a16:creationId xmlns:a16="http://schemas.microsoft.com/office/drawing/2014/main" id="{DADFAF67-C55B-4F72-A6B8-4858BCAF82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張賢宗</a:t>
            </a:r>
            <a:endParaRPr lang="en-US" altLang="zh-TW"/>
          </a:p>
          <a:p>
            <a:pPr eaLnBrk="1" hangingPunct="1"/>
            <a:r>
              <a:rPr lang="zh-TW" altLang="en-US"/>
              <a:t>長庚大學資工系</a:t>
            </a:r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>
            <a:extLst>
              <a:ext uri="{FF2B5EF4-FFF2-40B4-BE49-F238E27FC236}">
                <a16:creationId xmlns:a16="http://schemas.microsoft.com/office/drawing/2014/main" id="{A6950BF6-6222-4968-AFFE-2B6BB404B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程式需求</a:t>
            </a:r>
          </a:p>
        </p:txBody>
      </p:sp>
      <p:sp>
        <p:nvSpPr>
          <p:cNvPr id="17410" name="內容版面配置區 2">
            <a:extLst>
              <a:ext uri="{FF2B5EF4-FFF2-40B4-BE49-F238E27FC236}">
                <a16:creationId xmlns:a16="http://schemas.microsoft.com/office/drawing/2014/main" id="{D65A94B7-ED9D-496E-847F-19D7581E9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/>
              <a:t>生產者類別</a:t>
            </a:r>
            <a:r>
              <a:rPr lang="en-US" altLang="zh-TW"/>
              <a:t>/</a:t>
            </a:r>
            <a:r>
              <a:rPr lang="zh-TW" altLang="en-US"/>
              <a:t>物件</a:t>
            </a:r>
            <a:endParaRPr lang="en-US" altLang="zh-TW"/>
          </a:p>
          <a:p>
            <a:pPr lvl="1"/>
            <a:r>
              <a:rPr lang="zh-TW" altLang="en-US"/>
              <a:t>每單位時間可以移動一格至 </a:t>
            </a:r>
            <a:r>
              <a:rPr lang="en-US" altLang="zh-TW"/>
              <a:t>0~7</a:t>
            </a:r>
            <a:r>
              <a:rPr lang="zh-TW" altLang="en-US"/>
              <a:t>，如果該地方沒有其他東西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zh-TW" altLang="en-US"/>
              <a:t>每經過 </a:t>
            </a:r>
            <a:r>
              <a:rPr lang="en-US" altLang="zh-TW"/>
              <a:t>3 </a:t>
            </a:r>
            <a:r>
              <a:rPr lang="zh-TW" altLang="en-US"/>
              <a:t>單位時間（第</a:t>
            </a:r>
            <a:r>
              <a:rPr lang="en-US" altLang="zh-TW"/>
              <a:t> 4 </a:t>
            </a:r>
            <a:r>
              <a:rPr lang="zh-TW" altLang="en-US"/>
              <a:t>個單位時間） 生產者由一變成二，如果 </a:t>
            </a:r>
            <a:r>
              <a:rPr lang="en-US" altLang="zh-TW"/>
              <a:t>0~7 </a:t>
            </a:r>
            <a:r>
              <a:rPr lang="zh-TW" altLang="en-US"/>
              <a:t>都有起他生物，無法產生多一個，也無法移動。</a:t>
            </a:r>
          </a:p>
        </p:txBody>
      </p:sp>
      <p:sp>
        <p:nvSpPr>
          <p:cNvPr id="17411" name="投影片編號版面配置區 3">
            <a:extLst>
              <a:ext uri="{FF2B5EF4-FFF2-40B4-BE49-F238E27FC236}">
                <a16:creationId xmlns:a16="http://schemas.microsoft.com/office/drawing/2014/main" id="{D447D049-C4E5-4DCD-8F19-CE7C0806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C37433-C512-4E28-B954-5B1688C9AA25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ED1CC8-1FD9-3F4F-84E5-73D7B0BF5EF2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3284538"/>
          <a:ext cx="2303463" cy="1097064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76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蟲蟲</a:t>
                      </a:r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L="91409" marR="91409" marT="45684" marB="456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>
            <a:extLst>
              <a:ext uri="{FF2B5EF4-FFF2-40B4-BE49-F238E27FC236}">
                <a16:creationId xmlns:a16="http://schemas.microsoft.com/office/drawing/2014/main" id="{CEC6ADCE-7186-4EA9-847C-519CEBFE4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程式需求</a:t>
            </a:r>
          </a:p>
        </p:txBody>
      </p:sp>
      <p:sp>
        <p:nvSpPr>
          <p:cNvPr id="18434" name="內容版面配置區 2">
            <a:extLst>
              <a:ext uri="{FF2B5EF4-FFF2-40B4-BE49-F238E27FC236}">
                <a16:creationId xmlns:a16="http://schemas.microsoft.com/office/drawing/2014/main" id="{EA80B18A-7111-4D0C-B673-09B7928BF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/>
              <a:t>消費者物件</a:t>
            </a:r>
            <a:endParaRPr lang="en-US" altLang="zh-TW"/>
          </a:p>
          <a:p>
            <a:pPr lvl="1"/>
            <a:r>
              <a:rPr lang="zh-TW" altLang="en-US"/>
              <a:t>每單位時間可以移動一格至 </a:t>
            </a:r>
            <a:r>
              <a:rPr lang="en-US" altLang="zh-TW"/>
              <a:t>0~7</a:t>
            </a:r>
            <a:r>
              <a:rPr lang="zh-TW" altLang="en-US"/>
              <a:t>，如果該地方沒有其他東西</a:t>
            </a:r>
            <a:endParaRPr lang="en-US" altLang="zh-TW"/>
          </a:p>
          <a:p>
            <a:pPr lvl="1"/>
            <a:r>
              <a:rPr lang="zh-TW" altLang="en-US"/>
              <a:t>如果與生產者移到同一個位置，便將生產者吃掉，吃掉後自己複製成兩隻。如果複製的消費者在 </a:t>
            </a:r>
            <a:r>
              <a:rPr lang="en-US" altLang="zh-TW"/>
              <a:t>0~7 </a:t>
            </a:r>
            <a:r>
              <a:rPr lang="zh-TW" altLang="en-US"/>
              <a:t>無空間可放，複製失敗。</a:t>
            </a:r>
            <a:endParaRPr lang="en-US" altLang="zh-TW"/>
          </a:p>
          <a:p>
            <a:pPr lvl="1"/>
            <a:r>
              <a:rPr lang="zh-TW" altLang="en-US"/>
              <a:t>經過 </a:t>
            </a:r>
            <a:r>
              <a:rPr lang="en-US" altLang="zh-TW"/>
              <a:t>3 </a:t>
            </a:r>
            <a:r>
              <a:rPr lang="zh-TW" altLang="en-US"/>
              <a:t>單位時間，（第 </a:t>
            </a:r>
            <a:r>
              <a:rPr lang="en-US" altLang="zh-TW"/>
              <a:t>4 </a:t>
            </a:r>
            <a:r>
              <a:rPr lang="zh-TW" altLang="en-US"/>
              <a:t>單位時間</a:t>
            </a:r>
            <a:r>
              <a:rPr lang="en-US" altLang="zh-TW"/>
              <a:t>) </a:t>
            </a:r>
            <a:r>
              <a:rPr lang="zh-TW" altLang="en-US"/>
              <a:t>消費者如果沒有吃到任何生產者，死亡。</a:t>
            </a:r>
            <a:endParaRPr lang="en-US" altLang="zh-TW"/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  <p:sp>
        <p:nvSpPr>
          <p:cNvPr id="18435" name="投影片編號版面配置區 3">
            <a:extLst>
              <a:ext uri="{FF2B5EF4-FFF2-40B4-BE49-F238E27FC236}">
                <a16:creationId xmlns:a16="http://schemas.microsoft.com/office/drawing/2014/main" id="{B93AC2A3-08CC-4DB6-B6C4-C3DC3266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8A1AAB-DC4A-40D1-AEF0-F81C2B2F7EE1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04E3E4D0-CF5B-431C-9584-EB30C72FE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程式需求</a:t>
            </a:r>
          </a:p>
        </p:txBody>
      </p:sp>
      <p:sp>
        <p:nvSpPr>
          <p:cNvPr id="19458" name="內容版面配置區 2">
            <a:extLst>
              <a:ext uri="{FF2B5EF4-FFF2-40B4-BE49-F238E27FC236}">
                <a16:creationId xmlns:a16="http://schemas.microsoft.com/office/drawing/2014/main" id="{FECA8516-16F0-436C-B41C-5CCECE32A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 dirty="0"/>
              <a:t>程式開始讓使用者輸入生產者與消費者的數量，然後程式 </a:t>
            </a:r>
            <a:r>
              <a:rPr lang="en-US" altLang="zh-TW" dirty="0"/>
              <a:t>Random </a:t>
            </a:r>
            <a:r>
              <a:rPr lang="zh-TW" altLang="en-US" dirty="0"/>
              <a:t>置放。</a:t>
            </a:r>
            <a:endParaRPr lang="en-US" altLang="zh-TW" dirty="0"/>
          </a:p>
          <a:p>
            <a:pPr lvl="1"/>
            <a:r>
              <a:rPr lang="en-US" altLang="zh-TW" dirty="0"/>
              <a:t>PS: </a:t>
            </a:r>
            <a:r>
              <a:rPr lang="zh-TW" altLang="en-US" dirty="0"/>
              <a:t>生產者 </a:t>
            </a:r>
            <a:r>
              <a:rPr lang="en-US" altLang="zh-TW" dirty="0"/>
              <a:t>+ </a:t>
            </a:r>
            <a:r>
              <a:rPr lang="zh-TW" altLang="en-US" dirty="0"/>
              <a:t>消費者 數量必須 </a:t>
            </a:r>
            <a:r>
              <a:rPr lang="en-US" altLang="zh-TW" dirty="0"/>
              <a:t>&lt;= 24*80</a:t>
            </a:r>
          </a:p>
          <a:p>
            <a:r>
              <a:rPr lang="zh-TW" altLang="en-US" dirty="0"/>
              <a:t>請在螢幕上顯示消費者與生產者的位置，並請每秒更新一次。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ncurses.h</a:t>
            </a:r>
            <a:r>
              <a:rPr lang="en-US" altLang="zh-TW" dirty="0"/>
              <a:t> Library</a:t>
            </a:r>
          </a:p>
          <a:p>
            <a:pPr lvl="1"/>
            <a:r>
              <a:rPr lang="zh-TW" altLang="en-US" dirty="0"/>
              <a:t>顯示符號請自行設計 </a:t>
            </a:r>
            <a:r>
              <a:rPr lang="en-US" altLang="zh-TW" dirty="0"/>
              <a:t>(</a:t>
            </a:r>
            <a:r>
              <a:rPr lang="zh-TW" altLang="en-US" dirty="0"/>
              <a:t>例如消費者 </a:t>
            </a:r>
            <a:r>
              <a:rPr lang="en-US" altLang="zh-TW" dirty="0"/>
              <a:t>C </a:t>
            </a:r>
            <a:r>
              <a:rPr lang="zh-TW" altLang="en-US" dirty="0"/>
              <a:t>生產者 </a:t>
            </a:r>
            <a:r>
              <a:rPr lang="en-US" altLang="zh-TW" dirty="0"/>
              <a:t>*)</a:t>
            </a:r>
          </a:p>
        </p:txBody>
      </p:sp>
      <p:sp>
        <p:nvSpPr>
          <p:cNvPr id="19459" name="投影片編號版面配置區 3">
            <a:extLst>
              <a:ext uri="{FF2B5EF4-FFF2-40B4-BE49-F238E27FC236}">
                <a16:creationId xmlns:a16="http://schemas.microsoft.com/office/drawing/2014/main" id="{0C7BEB82-0202-497E-AEBD-A9B2AA59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3B7BCA-ED7D-4EBC-ACC9-BCA51CDA1077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901F0582-C94D-4907-BE85-EE231A0FF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Hint</a:t>
            </a:r>
            <a:endParaRPr lang="zh-TW" altLang="en-US"/>
          </a:p>
        </p:txBody>
      </p:sp>
      <p:sp>
        <p:nvSpPr>
          <p:cNvPr id="20482" name="內容版面配置區 2">
            <a:extLst>
              <a:ext uri="{FF2B5EF4-FFF2-40B4-BE49-F238E27FC236}">
                <a16:creationId xmlns:a16="http://schemas.microsoft.com/office/drawing/2014/main" id="{956FB337-FDC5-4B77-81E7-DE8FE26E1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/>
              <a:t>應該會有一個</a:t>
            </a:r>
            <a:r>
              <a:rPr lang="en-US" altLang="zh-TW"/>
              <a:t>(</a:t>
            </a:r>
            <a:r>
              <a:rPr lang="zh-TW" altLang="en-US"/>
              <a:t>或是多個</a:t>
            </a:r>
            <a:r>
              <a:rPr lang="en-US" altLang="zh-TW"/>
              <a:t>)</a:t>
            </a:r>
            <a:r>
              <a:rPr lang="zh-TW" altLang="en-US"/>
              <a:t>二維陣列 紀錄每一個地方有沒有生物</a:t>
            </a:r>
            <a:endParaRPr lang="en-US" altLang="zh-TW"/>
          </a:p>
          <a:p>
            <a:r>
              <a:rPr lang="zh-TW" altLang="en-US"/>
              <a:t>利用迴圈一次移動</a:t>
            </a:r>
            <a:r>
              <a:rPr lang="en-US" altLang="zh-TW"/>
              <a:t>(</a:t>
            </a:r>
            <a:r>
              <a:rPr lang="zh-TW" altLang="en-US"/>
              <a:t>處理</a:t>
            </a:r>
            <a:r>
              <a:rPr lang="en-US" altLang="zh-TW"/>
              <a:t>)</a:t>
            </a:r>
            <a:r>
              <a:rPr lang="zh-TW" altLang="en-US"/>
              <a:t>一個生物</a:t>
            </a:r>
            <a:r>
              <a:rPr lang="en-US" altLang="zh-TW"/>
              <a:t>, </a:t>
            </a:r>
            <a:r>
              <a:rPr lang="zh-TW" altLang="en-US"/>
              <a:t>可以先移動所有生產者</a:t>
            </a:r>
            <a:r>
              <a:rPr lang="en-US" altLang="zh-TW"/>
              <a:t>, </a:t>
            </a:r>
            <a:r>
              <a:rPr lang="zh-TW" altLang="en-US"/>
              <a:t>在移動所有消費者 </a:t>
            </a:r>
            <a:r>
              <a:rPr lang="en-US" altLang="zh-TW"/>
              <a:t>(</a:t>
            </a:r>
            <a:r>
              <a:rPr lang="zh-TW" altLang="en-US"/>
              <a:t>反之也可以</a:t>
            </a:r>
            <a:r>
              <a:rPr lang="en-US" altLang="zh-TW"/>
              <a:t>)</a:t>
            </a:r>
          </a:p>
          <a:p>
            <a:r>
              <a:rPr lang="zh-TW" altLang="en-US"/>
              <a:t>所有動物動作完成 再顯示螢幕</a:t>
            </a:r>
            <a:endParaRPr lang="en-US" altLang="zh-TW"/>
          </a:p>
        </p:txBody>
      </p:sp>
      <p:sp>
        <p:nvSpPr>
          <p:cNvPr id="20483" name="投影片編號版面配置區 3">
            <a:extLst>
              <a:ext uri="{FF2B5EF4-FFF2-40B4-BE49-F238E27FC236}">
                <a16:creationId xmlns:a16="http://schemas.microsoft.com/office/drawing/2014/main" id="{E2F28118-9587-44A8-BB76-4215289D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46C8E-7D3D-49B8-9784-00AB7FCD16FC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6B9BC070-6791-41DE-9EFB-9EFC4161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你也可以</a:t>
            </a:r>
          </a:p>
        </p:txBody>
      </p:sp>
      <p:sp>
        <p:nvSpPr>
          <p:cNvPr id="21506" name="內容版面配置區 2">
            <a:extLst>
              <a:ext uri="{FF2B5EF4-FFF2-40B4-BE49-F238E27FC236}">
                <a16:creationId xmlns:a16="http://schemas.microsoft.com/office/drawing/2014/main" id="{5AC4EDF1-1224-463D-B8EA-BD9712969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TW" altLang="en-US"/>
              <a:t>快死的生產者 有不同符號</a:t>
            </a:r>
            <a:endParaRPr lang="en-US" altLang="zh-TW"/>
          </a:p>
          <a:p>
            <a:r>
              <a:rPr lang="zh-TW" altLang="en-US"/>
              <a:t>活得很久的 消費者 也有不同符號</a:t>
            </a:r>
            <a:endParaRPr lang="en-US" altLang="zh-TW"/>
          </a:p>
          <a:p>
            <a:r>
              <a:rPr lang="zh-TW" altLang="en-US"/>
              <a:t>讓畫面看起來更像遊戲</a:t>
            </a:r>
            <a:endParaRPr lang="en-US" altLang="zh-TW"/>
          </a:p>
          <a:p>
            <a:r>
              <a:rPr lang="zh-TW" altLang="en-US"/>
              <a:t>中途加入 消費者 或是 生產者</a:t>
            </a:r>
          </a:p>
        </p:txBody>
      </p:sp>
      <p:sp>
        <p:nvSpPr>
          <p:cNvPr id="21507" name="投影片編號版面配置區 3">
            <a:extLst>
              <a:ext uri="{FF2B5EF4-FFF2-40B4-BE49-F238E27FC236}">
                <a16:creationId xmlns:a16="http://schemas.microsoft.com/office/drawing/2014/main" id="{051752C1-D518-429E-BEAD-D19EA690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347D13-01D3-407A-821D-0361175F30BF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23CF226A-A9DD-4051-9DAF-52645129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最後繳交</a:t>
            </a:r>
          </a:p>
        </p:txBody>
      </p:sp>
      <p:sp>
        <p:nvSpPr>
          <p:cNvPr id="22530" name="內容版面配置區 2">
            <a:extLst>
              <a:ext uri="{FF2B5EF4-FFF2-40B4-BE49-F238E27FC236}">
                <a16:creationId xmlns:a16="http://schemas.microsoft.com/office/drawing/2014/main" id="{50959DC1-AF65-40A0-ACFD-52D933E87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en-US" altLang="zh-TW" dirty="0"/>
              <a:t>Demo </a:t>
            </a:r>
            <a:r>
              <a:rPr lang="zh-TW" altLang="en-US" dirty="0"/>
              <a:t>程式</a:t>
            </a:r>
            <a:endParaRPr lang="en-US" altLang="zh-TW" dirty="0"/>
          </a:p>
          <a:p>
            <a:r>
              <a:rPr lang="zh-TW" altLang="en-US" dirty="0"/>
              <a:t>繳交一份報告</a:t>
            </a:r>
            <a:endParaRPr lang="en-US" altLang="zh-TW" dirty="0"/>
          </a:p>
          <a:p>
            <a:pPr lvl="1"/>
            <a:r>
              <a:rPr lang="zh-TW" altLang="en-US" dirty="0"/>
              <a:t>你做了什麼？ </a:t>
            </a:r>
            <a:endParaRPr lang="en-US" altLang="zh-TW" dirty="0"/>
          </a:p>
          <a:p>
            <a:pPr lvl="1"/>
            <a:r>
              <a:rPr lang="zh-TW" altLang="en-US" dirty="0"/>
              <a:t>遇到什麼問題？怎麼解決</a:t>
            </a:r>
            <a:endParaRPr lang="en-US" altLang="zh-TW" dirty="0"/>
          </a:p>
          <a:p>
            <a:pPr lvl="1"/>
            <a:r>
              <a:rPr lang="zh-TW" altLang="en-US" dirty="0"/>
              <a:t>學到什麼？</a:t>
            </a:r>
          </a:p>
        </p:txBody>
      </p:sp>
      <p:sp>
        <p:nvSpPr>
          <p:cNvPr id="22531" name="投影片編號版面配置區 3">
            <a:extLst>
              <a:ext uri="{FF2B5EF4-FFF2-40B4-BE49-F238E27FC236}">
                <a16:creationId xmlns:a16="http://schemas.microsoft.com/office/drawing/2014/main" id="{E9778822-5C8F-4597-BC62-6D5A2C5E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172B2F-A963-4C84-A775-312B8F872730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0BF9E1BA-A168-4CC9-9E3B-C3208627B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Final Project Deadline</a:t>
            </a:r>
            <a:endParaRPr lang="zh-TW" altLang="en-US"/>
          </a:p>
        </p:txBody>
      </p:sp>
      <p:sp>
        <p:nvSpPr>
          <p:cNvPr id="23554" name="內容版面配置區 2">
            <a:extLst>
              <a:ext uri="{FF2B5EF4-FFF2-40B4-BE49-F238E27FC236}">
                <a16:creationId xmlns:a16="http://schemas.microsoft.com/office/drawing/2014/main" id="{0B0B19FF-78D5-4503-8067-266BF878A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en-US" altLang="zh-TW" dirty="0"/>
              <a:t>18 </a:t>
            </a:r>
            <a:r>
              <a:rPr lang="zh-TW" altLang="en-US" dirty="0"/>
              <a:t>周結束前</a:t>
            </a:r>
          </a:p>
        </p:txBody>
      </p:sp>
      <p:sp>
        <p:nvSpPr>
          <p:cNvPr id="23555" name="投影片編號版面配置區 3">
            <a:extLst>
              <a:ext uri="{FF2B5EF4-FFF2-40B4-BE49-F238E27FC236}">
                <a16:creationId xmlns:a16="http://schemas.microsoft.com/office/drawing/2014/main" id="{F647ACE4-DFD2-473B-8E61-2990102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3B491D-E2B6-44EA-88FD-19E9B1541DBE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>
            <a:extLst>
              <a:ext uri="{FF2B5EF4-FFF2-40B4-BE49-F238E27FC236}">
                <a16:creationId xmlns:a16="http://schemas.microsoft.com/office/drawing/2014/main" id="{CBA67128-3838-4072-AC5A-2894A9FD6B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latin typeface="微軟正黑體"/>
                <a:ea typeface="微軟正黑體"/>
              </a:rPr>
              <a:t>Q&amp;A Time</a:t>
            </a:r>
            <a:endParaRPr lang="zh-TW" sz="3200" b="0" dirty="0">
              <a:latin typeface="微軟正黑體"/>
              <a:ea typeface="微軟正黑體"/>
            </a:endParaRPr>
          </a:p>
          <a:p>
            <a:endParaRPr lang="zh-TW" altLang="en-US" sz="3200" dirty="0"/>
          </a:p>
        </p:txBody>
      </p:sp>
      <p:sp>
        <p:nvSpPr>
          <p:cNvPr id="25602" name="內容版面配置區 2">
            <a:extLst>
              <a:ext uri="{FF2B5EF4-FFF2-40B4-BE49-F238E27FC236}">
                <a16:creationId xmlns:a16="http://schemas.microsoft.com/office/drawing/2014/main" id="{BD90D96C-CAA7-4B36-A933-A66504A271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603" name="投影片編號版面配置區 3">
            <a:extLst>
              <a:ext uri="{FF2B5EF4-FFF2-40B4-BE49-F238E27FC236}">
                <a16:creationId xmlns:a16="http://schemas.microsoft.com/office/drawing/2014/main" id="{14B766E4-4317-4F2A-B462-207197F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Char char="•"/>
              <a:defRPr kumimoji="1" sz="24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–"/>
              <a:defRPr kumimoji="1" sz="2000">
                <a:solidFill>
                  <a:srgbClr val="00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594A86-9A12-4A88-BC92-271FCBCAE08D}" type="slidenum">
              <a:rPr lang="en-US" altLang="zh-TW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DE2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WIDE2</Template>
  <TotalTime>834</TotalTime>
  <Words>361</Words>
  <Application>Microsoft Macintosh PowerPoint</Application>
  <PresentationFormat>如螢幕大小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Times New Roman</vt:lpstr>
      <vt:lpstr>Wingdings</vt:lpstr>
      <vt:lpstr>WIDE2</vt:lpstr>
      <vt:lpstr>計算機概論 II  Lab Time Final Project A</vt:lpstr>
      <vt:lpstr>程式需求</vt:lpstr>
      <vt:lpstr>程式需求</vt:lpstr>
      <vt:lpstr>程式需求</vt:lpstr>
      <vt:lpstr>Hint</vt:lpstr>
      <vt:lpstr>你也可以</vt:lpstr>
      <vt:lpstr>最後繳交</vt:lpstr>
      <vt:lpstr>Final Project Deadline</vt:lpstr>
      <vt:lpstr>Q&amp;A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 財團法人台灣電子檢驗中心</dc:title>
  <dc:creator>user</dc:creator>
  <cp:lastModifiedBy>張賢宗</cp:lastModifiedBy>
  <cp:revision>111</cp:revision>
  <dcterms:created xsi:type="dcterms:W3CDTF">2011-10-05T02:44:19Z</dcterms:created>
  <dcterms:modified xsi:type="dcterms:W3CDTF">2021-06-08T06:29:13Z</dcterms:modified>
</cp:coreProperties>
</file>