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8" r:id="rId2"/>
    <p:sldId id="256" r:id="rId3"/>
    <p:sldId id="281" r:id="rId4"/>
    <p:sldId id="259" r:id="rId5"/>
    <p:sldId id="261" r:id="rId6"/>
    <p:sldId id="263" r:id="rId7"/>
    <p:sldId id="264" r:id="rId8"/>
    <p:sldId id="265" r:id="rId9"/>
    <p:sldId id="282" r:id="rId10"/>
    <p:sldId id="267" r:id="rId11"/>
    <p:sldId id="280" r:id="rId12"/>
  </p:sldIdLst>
  <p:sldSz cx="9144000" cy="5143500" type="screen16x9"/>
  <p:notesSz cx="6858000" cy="9144000"/>
  <p:embeddedFontLst>
    <p:embeddedFont>
      <p:font typeface="Oswald" panose="020B0604020202020204" charset="0"/>
      <p:regular r:id="rId14"/>
      <p:bold r:id="rId15"/>
    </p:embeddedFont>
    <p:embeddedFont>
      <p:font typeface="Source Sans Pro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4341A-4EE2-4885-B17D-4086B769AF5B}">
  <a:tblStyle styleId="{9064341A-4EE2-4885-B17D-4086B769AF5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 snapToGrid="0">
      <p:cViewPr varScale="1">
        <p:scale>
          <a:sx n="151" d="100"/>
          <a:sy n="151" d="100"/>
        </p:scale>
        <p:origin x="47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0051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120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545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Shape 7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1" name="Shape 7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762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189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871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1" name="Shape 4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29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3" name="Shape 4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76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874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2" name="Shape 5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924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150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0" name="Shape 5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42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4" name="Shape 34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5" name="Shape 35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8" name="Shape 38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39" name="Shape 3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0" name="Shape 4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41" name="Shape 4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42" name="Shape 42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43" name="Shape 4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" name="Shape 4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" name="Shape 4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" name="Shape 5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" name="Shape 6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8" name="Shape 68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1" name="Shape 71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0" t="0" r="0" b="0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75" name="Shape 75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0" t="0" r="0" b="0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6" name="Shape 76"/>
          <p:cNvSpPr/>
          <p:nvPr/>
        </p:nvSpPr>
        <p:spPr>
          <a:xfrm rot="8100000">
            <a:off x="1847980" y="18145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rot="8100000">
            <a:off x="6038980" y="20984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rot="8100000">
            <a:off x="7181980" y="21317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9" name="Shape 7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0" name="Shape 8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1" name="Shape 8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82" name="Shape 8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83" name="Shape 83"/>
          <p:cNvGrpSpPr/>
          <p:nvPr/>
        </p:nvGrpSpPr>
        <p:grpSpPr>
          <a:xfrm>
            <a:off x="-42837" y="2005087"/>
            <a:ext cx="9229574" cy="642787"/>
            <a:chOff x="-42837" y="4443487"/>
            <a:chExt cx="9229574" cy="642787"/>
          </a:xfrm>
        </p:grpSpPr>
        <p:sp>
          <p:nvSpPr>
            <p:cNvPr id="84" name="Shape 84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" name="Shape 90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" name="Shape 97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8" name="Shape 98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3" name="Shape 103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09" name="Shape 109"/>
          <p:cNvSpPr/>
          <p:nvPr/>
        </p:nvSpPr>
        <p:spPr>
          <a:xfrm>
            <a:off x="2990700" y="21478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" name="Shape 110"/>
          <p:cNvSpPr/>
          <p:nvPr/>
        </p:nvSpPr>
        <p:spPr>
          <a:xfrm>
            <a:off x="1085700" y="24335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4895700" y="20776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/>
          <p:nvPr/>
        </p:nvSpPr>
        <p:spPr>
          <a:xfrm rot="8100000">
            <a:off x="8699949" y="18907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subTitle" idx="1"/>
          </p:nvPr>
        </p:nvSpPr>
        <p:spPr>
          <a:xfrm>
            <a:off x="2309440" y="4059250"/>
            <a:ext cx="5214599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r" rt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buClr>
                <a:srgbClr val="FFFFFF"/>
              </a:buClr>
              <a:buSzPct val="100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161" name="Shape 161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2" name="Shape 162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3" name="Shape 163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" name="Shape 164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65" name="Shape 16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6" name="Shape 166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7" name="Shape 167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168" name="Shape 168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169" name="Shape 169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170" name="Shape 170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95" name="Shape 195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1131500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"/>
          </p:nvPr>
        </p:nvSpPr>
        <p:spPr>
          <a:xfrm>
            <a:off x="4672562" y="1552950"/>
            <a:ext cx="3339899" cy="2665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00"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04" name="Shape 204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5" name="Shape 205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08" name="Shape 20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09" name="Shape 20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0" name="Shape 21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11" name="Shape 21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12" name="Shape 212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13" name="Shape 213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38" name="Shape 238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1" name="Shape 241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70590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5" name="Shape 245"/>
          <p:cNvSpPr txBox="1">
            <a:spLocks noGrp="1"/>
          </p:cNvSpPr>
          <p:nvPr>
            <p:ph type="body" idx="2"/>
          </p:nvPr>
        </p:nvSpPr>
        <p:spPr>
          <a:xfrm>
            <a:off x="3304125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body" idx="3"/>
          </p:nvPr>
        </p:nvSpPr>
        <p:spPr>
          <a:xfrm>
            <a:off x="5902350" y="1626600"/>
            <a:ext cx="2471699" cy="3299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7" name="Shape 247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48" name="Shape 248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49" name="Shape 249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2" name="Shape 252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3" name="Shape 2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4" name="Shape 254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55" name="Shape 255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56" name="Shape 256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57" name="Shape 257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2" name="Shape 282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5" name="Shape 285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8" name="Shape 288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289" name="Shape 289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0" name="Shape 290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2" name="Shape 292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93" name="Shape 29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4" name="Shape 294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5" name="Shape 295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296" name="Shape 296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297" name="Shape 297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298" name="Shape 298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0" name="Shape 310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2" name="Shape 312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3" name="Shape 313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5" name="Shape 315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6" name="Shape 316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8" name="Shape 318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19" name="Shape 319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1" name="Shape 321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23" name="Shape 323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6" name="Shape 326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Shape 369"/>
          <p:cNvSpPr/>
          <p:nvPr/>
        </p:nvSpPr>
        <p:spPr>
          <a:xfrm>
            <a:off x="-28575" y="4446775"/>
            <a:ext cx="9191625" cy="712477"/>
          </a:xfrm>
          <a:custGeom>
            <a:avLst/>
            <a:gdLst/>
            <a:ahLst/>
            <a:cxnLst/>
            <a:rect l="0" t="0" r="0" b="0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rgbClr val="AFF000">
              <a:alpha val="81920"/>
            </a:srgbClr>
          </a:solidFill>
          <a:ln>
            <a:noFill/>
          </a:ln>
        </p:spPr>
      </p:sp>
      <p:sp>
        <p:nvSpPr>
          <p:cNvPr id="370" name="Shape 370"/>
          <p:cNvSpPr/>
          <p:nvPr/>
        </p:nvSpPr>
        <p:spPr>
          <a:xfrm>
            <a:off x="-28575" y="4578111"/>
            <a:ext cx="9191625" cy="584438"/>
          </a:xfrm>
          <a:custGeom>
            <a:avLst/>
            <a:gdLst/>
            <a:ahLst/>
            <a:cxnLst/>
            <a:rect l="0" t="0" r="0" b="0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1" name="Shape 371"/>
          <p:cNvSpPr/>
          <p:nvPr/>
        </p:nvSpPr>
        <p:spPr>
          <a:xfrm rot="8100000">
            <a:off x="1847980" y="42529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AFF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2" name="Shape 372"/>
          <p:cNvSpPr/>
          <p:nvPr/>
        </p:nvSpPr>
        <p:spPr>
          <a:xfrm rot="8100000">
            <a:off x="6038980" y="453681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00CEF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3" name="Shape 373"/>
          <p:cNvSpPr/>
          <p:nvPr/>
        </p:nvSpPr>
        <p:spPr>
          <a:xfrm rot="8100000">
            <a:off x="7181980" y="4570168"/>
            <a:ext cx="122612" cy="122612"/>
          </a:xfrm>
          <a:prstGeom prst="teardrop">
            <a:avLst>
              <a:gd name="adj" fmla="val 100000"/>
            </a:avLst>
          </a:prstGeom>
          <a:solidFill>
            <a:srgbClr val="00CE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4" name="Shape 37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75" name="Shape 375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0" t="0" r="0" b="0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6" name="Shape 376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0" t="0" r="0" b="0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  <p:sp>
          <p:nvSpPr>
            <p:cNvPr id="377" name="Shape 377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0" t="0" r="0" b="0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lg" len="lg"/>
              <a:tailEnd type="none" w="lg" len="lg"/>
            </a:ln>
          </p:spPr>
        </p:sp>
      </p:grpSp>
      <p:grpSp>
        <p:nvGrpSpPr>
          <p:cNvPr id="378" name="Shape 378"/>
          <p:cNvGrpSpPr/>
          <p:nvPr/>
        </p:nvGrpSpPr>
        <p:grpSpPr>
          <a:xfrm>
            <a:off x="-42837" y="4443487"/>
            <a:ext cx="9229574" cy="642787"/>
            <a:chOff x="-42837" y="4443487"/>
            <a:chExt cx="9229574" cy="642787"/>
          </a:xfrm>
        </p:grpSpPr>
        <p:sp>
          <p:nvSpPr>
            <p:cNvPr id="379" name="Shape 379"/>
            <p:cNvSpPr/>
            <p:nvPr/>
          </p:nvSpPr>
          <p:spPr>
            <a:xfrm>
              <a:off x="1114450" y="49006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0" name="Shape 380"/>
            <p:cNvSpPr/>
            <p:nvPr/>
          </p:nvSpPr>
          <p:spPr>
            <a:xfrm>
              <a:off x="1495450" y="502927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733450" y="49721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352450" y="49626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3" name="Shape 383"/>
            <p:cNvSpPr/>
            <p:nvPr/>
          </p:nvSpPr>
          <p:spPr>
            <a:xfrm>
              <a:off x="-42837" y="46054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1876450" y="48340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5" name="Shape 385"/>
            <p:cNvSpPr/>
            <p:nvPr/>
          </p:nvSpPr>
          <p:spPr>
            <a:xfrm>
              <a:off x="2257450" y="48292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638450" y="454826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3019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3400450" y="46149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781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4162450" y="49483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4543450" y="4667325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24450" y="45435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5305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5686450" y="47721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6067450" y="484830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6448450" y="472923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6829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7210450" y="5024512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7591450" y="44434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7972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8353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8734450" y="4557787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9129737" y="4867350"/>
              <a:ext cx="56999" cy="56999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4" name="Shape 404"/>
          <p:cNvSpPr/>
          <p:nvPr/>
        </p:nvSpPr>
        <p:spPr>
          <a:xfrm>
            <a:off x="2990700" y="458620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5" name="Shape 405"/>
          <p:cNvSpPr/>
          <p:nvPr/>
        </p:nvSpPr>
        <p:spPr>
          <a:xfrm>
            <a:off x="1085700" y="4871950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6" name="Shape 406"/>
          <p:cNvSpPr/>
          <p:nvPr/>
        </p:nvSpPr>
        <p:spPr>
          <a:xfrm>
            <a:off x="4895700" y="4516031"/>
            <a:ext cx="114599" cy="114599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7" name="Shape 407"/>
          <p:cNvSpPr/>
          <p:nvPr/>
        </p:nvSpPr>
        <p:spPr>
          <a:xfrm rot="8100000">
            <a:off x="8699949" y="4329168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rgbClr val="AFF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0999"/>
          </a:xfrm>
        </p:grpSpPr>
        <p:cxnSp>
          <p:nvCxnSpPr>
            <p:cNvPr id="7" name="Shape 7"/>
            <p:cNvCxnSpPr/>
            <p:nvPr/>
          </p:nvCxnSpPr>
          <p:spPr>
            <a:xfrm>
              <a:off x="76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x="152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x="228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x="304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x="381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x="457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x="5334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x="6096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x="6858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7620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8382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lg" len="lg"/>
              <a:tailEnd type="none" w="lg" len="lg"/>
            </a:ln>
          </p:spPr>
        </p:cxnSp>
        <p:cxnSp>
          <p:nvCxnSpPr>
            <p:cNvPr id="18" name="Shape 18"/>
            <p:cNvCxnSpPr/>
            <p:nvPr/>
          </p:nvCxnSpPr>
          <p:spPr>
            <a:xfrm>
              <a:off x="38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19" name="Shape 19"/>
            <p:cNvCxnSpPr/>
            <p:nvPr/>
          </p:nvCxnSpPr>
          <p:spPr>
            <a:xfrm>
              <a:off x="114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0" name="Shape 20"/>
            <p:cNvCxnSpPr/>
            <p:nvPr/>
          </p:nvCxnSpPr>
          <p:spPr>
            <a:xfrm>
              <a:off x="190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1" name="Shape 21"/>
            <p:cNvCxnSpPr/>
            <p:nvPr/>
          </p:nvCxnSpPr>
          <p:spPr>
            <a:xfrm>
              <a:off x="266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2" name="Shape 22"/>
            <p:cNvCxnSpPr/>
            <p:nvPr/>
          </p:nvCxnSpPr>
          <p:spPr>
            <a:xfrm>
              <a:off x="342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3" name="Shape 23"/>
            <p:cNvCxnSpPr/>
            <p:nvPr/>
          </p:nvCxnSpPr>
          <p:spPr>
            <a:xfrm>
              <a:off x="419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4" name="Shape 24"/>
            <p:cNvCxnSpPr/>
            <p:nvPr/>
          </p:nvCxnSpPr>
          <p:spPr>
            <a:xfrm>
              <a:off x="495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5" name="Shape 25"/>
            <p:cNvCxnSpPr/>
            <p:nvPr/>
          </p:nvCxnSpPr>
          <p:spPr>
            <a:xfrm>
              <a:off x="5715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6" name="Shape 26"/>
            <p:cNvCxnSpPr/>
            <p:nvPr/>
          </p:nvCxnSpPr>
          <p:spPr>
            <a:xfrm>
              <a:off x="6477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7" name="Shape 27"/>
            <p:cNvCxnSpPr/>
            <p:nvPr/>
          </p:nvCxnSpPr>
          <p:spPr>
            <a:xfrm>
              <a:off x="7239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8" name="Shape 28"/>
            <p:cNvCxnSpPr/>
            <p:nvPr/>
          </p:nvCxnSpPr>
          <p:spPr>
            <a:xfrm>
              <a:off x="8001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  <p:cxnSp>
          <p:nvCxnSpPr>
            <p:cNvPr id="29" name="Shape 29"/>
            <p:cNvCxnSpPr/>
            <p:nvPr/>
          </p:nvCxnSpPr>
          <p:spPr>
            <a:xfrm>
              <a:off x="8763000" y="-18750"/>
              <a:ext cx="0" cy="5180999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lg" len="lg"/>
              <a:tailEnd type="none" w="lg" len="lg"/>
            </a:ln>
          </p:spPr>
        </p:cxnSp>
      </p:grpSp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buClr>
                <a:srgbClr val="00CEF6"/>
              </a:buClr>
              <a:buSzPct val="100000"/>
              <a:buFont typeface="Oswald"/>
              <a:buNone/>
              <a:defRPr sz="2000" b="1">
                <a:solidFill>
                  <a:srgbClr val="00CEF6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20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buChar char="◉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spcBef>
                <a:spcPts val="48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spcBef>
                <a:spcPts val="360"/>
              </a:spcBef>
              <a:buClr>
                <a:srgbClr val="28324A"/>
              </a:buClr>
              <a:buSzPct val="100000"/>
              <a:buFont typeface="Source Sans Pro"/>
              <a:defRPr sz="1800">
                <a:solidFill>
                  <a:srgbClr val="28324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 txBox="1">
            <a:spLocks noGrp="1"/>
          </p:cNvSpPr>
          <p:nvPr>
            <p:ph type="ctrTitle" idx="4294967295"/>
          </p:nvPr>
        </p:nvSpPr>
        <p:spPr>
          <a:xfrm>
            <a:off x="1275149" y="12785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0"/>
              <a:t>HELLO!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1275150" y="2325749"/>
            <a:ext cx="6593700" cy="16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3600" b="1" dirty="0"/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 smtClean="0"/>
              <a:t>Đến với buổi thuyết trình hôm nay chúng em còn nhiều thiếu sót mong giám khảo thông cảm và góp ý thêm cho chúng em</a:t>
            </a:r>
            <a:endParaRPr lang="en" dirty="0"/>
          </a:p>
          <a:p>
            <a:pPr lvl="0" algn="ctr">
              <a:spcBef>
                <a:spcPts val="0"/>
              </a:spcBef>
              <a:buNone/>
            </a:pPr>
            <a:endParaRPr sz="3600" b="1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>
            <a:spLocks noGrp="1"/>
          </p:cNvSpPr>
          <p:nvPr>
            <p:ph type="title"/>
          </p:nvPr>
        </p:nvSpPr>
        <p:spPr>
          <a:xfrm>
            <a:off x="946091" y="1405542"/>
            <a:ext cx="6996600" cy="1267043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Total</a:t>
            </a:r>
            <a:b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tất cả các hóa đơn đã Order trước đó và có thể xem chi tiết từng hóa đơn.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2" name="Shape 542"/>
          <p:cNvGrpSpPr/>
          <p:nvPr/>
        </p:nvGrpSpPr>
        <p:grpSpPr>
          <a:xfrm>
            <a:off x="3844549" y="3126201"/>
            <a:ext cx="599842" cy="589957"/>
            <a:chOff x="1244325" y="4999400"/>
            <a:chExt cx="444525" cy="437200"/>
          </a:xfrm>
        </p:grpSpPr>
        <p:sp>
          <p:nvSpPr>
            <p:cNvPr id="543" name="Shape 543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0" t="0" r="0" b="0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0" t="0" r="0" b="0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0" t="0" r="0" b="0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0" t="0" r="0" b="0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0" t="0" r="0" b="0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8" name="Shape 548"/>
          <p:cNvGrpSpPr/>
          <p:nvPr/>
        </p:nvGrpSpPr>
        <p:grpSpPr>
          <a:xfrm>
            <a:off x="5266888" y="3113863"/>
            <a:ext cx="409139" cy="420401"/>
            <a:chOff x="2605300" y="5003050"/>
            <a:chExt cx="418900" cy="430475"/>
          </a:xfrm>
        </p:grpSpPr>
        <p:sp>
          <p:nvSpPr>
            <p:cNvPr id="549" name="Shape 5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0" t="0" r="0" b="0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0" t="0" r="0" b="0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0" t="0" r="0" b="0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Shape 733"/>
          <p:cNvSpPr txBox="1">
            <a:spLocks noGrp="1"/>
          </p:cNvSpPr>
          <p:nvPr>
            <p:ph type="ctrTitle" idx="4294967295"/>
          </p:nvPr>
        </p:nvSpPr>
        <p:spPr>
          <a:xfrm>
            <a:off x="1154499" y="1964350"/>
            <a:ext cx="6593700" cy="115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0" dirty="0"/>
              <a:t>THANKS!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ctrTitle"/>
          </p:nvPr>
        </p:nvSpPr>
        <p:spPr>
          <a:xfrm>
            <a:off x="2847975" y="3232844"/>
            <a:ext cx="5610300" cy="11597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b="0" dirty="0" smtClean="0">
                <a:latin typeface="UTM Impact" panose="02040603050506020204" pitchFamily="18" charset="0"/>
              </a:rPr>
              <a:t>FINAL PROJECT</a:t>
            </a:r>
            <a:br>
              <a:rPr lang="en" b="0" dirty="0" smtClean="0">
                <a:latin typeface="UTM Impact" panose="02040603050506020204" pitchFamily="18" charset="0"/>
              </a:rPr>
            </a:br>
            <a:r>
              <a:rPr lang="en" b="0" dirty="0" smtClean="0">
                <a:latin typeface="UTM Impact" panose="02040603050506020204" pitchFamily="18" charset="0"/>
              </a:rPr>
              <a:t>ORDER TRÀ SỮA</a:t>
            </a:r>
            <a:endParaRPr lang="en" b="0" dirty="0">
              <a:latin typeface="UTM Impact" panose="02040603050506020204" pitchFamily="18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subTitle" idx="4294967295"/>
          </p:nvPr>
        </p:nvSpPr>
        <p:spPr>
          <a:xfrm>
            <a:off x="932250" y="1138299"/>
            <a:ext cx="6593700" cy="1680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600" b="1" dirty="0" smtClean="0">
                <a:solidFill>
                  <a:srgbClr val="00B0F0"/>
                </a:solidFill>
              </a:rPr>
              <a:t>Tổng quan ứng dụng</a:t>
            </a:r>
          </a:p>
          <a:p>
            <a:pPr lvl="0" algn="ctr" rtl="0">
              <a:spcBef>
                <a:spcPts val="0"/>
              </a:spcBef>
              <a:buNone/>
            </a:pPr>
            <a:endParaRPr lang="en" sz="3600" b="1" dirty="0" smtClean="0">
              <a:solidFill>
                <a:srgbClr val="00B0F0"/>
              </a:solidFill>
            </a:endParaRPr>
          </a:p>
          <a:p>
            <a:pPr lvl="0" algn="ctr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US" dirty="0" smtClean="0"/>
              <a:t>Khách hàng order  -&gt; khách hàng chọn đồ -&gt; khách hàng chọn topping -&gt; in ra hóa đơn</a:t>
            </a:r>
            <a:endParaRPr sz="3600" b="1" dirty="0"/>
          </a:p>
        </p:txBody>
      </p:sp>
    </p:spTree>
    <p:extLst>
      <p:ext uri="{BB962C8B-B14F-4D97-AF65-F5344CB8AC3E}">
        <p14:creationId xmlns:p14="http://schemas.microsoft.com/office/powerpoint/2010/main" val="67130942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Shape 473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599" cy="11597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5" name="Shape 475"/>
          <p:cNvSpPr txBox="1"/>
          <p:nvPr/>
        </p:nvSpPr>
        <p:spPr>
          <a:xfrm>
            <a:off x="7416725" y="3661925"/>
            <a:ext cx="1760399" cy="120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en" sz="12000" b="1" dirty="0">
              <a:solidFill>
                <a:srgbClr val="3C78D8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 chức năng chính</a:t>
            </a:r>
            <a:endParaRPr lang="en" dirty="0">
              <a:solidFill>
                <a:srgbClr val="3C78D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0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Edit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Order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" dirty="0" smtClean="0"/>
              <a:t>Total</a:t>
            </a: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 “Edit”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/>
              <a:t>Edit Employee</a:t>
            </a:r>
          </a:p>
          <a:p>
            <a:pPr algn="just">
              <a:buNone/>
            </a:pPr>
            <a:r>
              <a:rPr lang="en" dirty="0" smtClean="0"/>
              <a:t>Phần nhân viên được quản lý dưới dạng : họ tên và giới tính.</a:t>
            </a:r>
          </a:p>
        </p:txBody>
      </p:sp>
      <p:sp>
        <p:nvSpPr>
          <p:cNvPr id="509" name="Shape 50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1" dirty="0" smtClean="0"/>
              <a:t>Edit Customer</a:t>
            </a:r>
            <a:endParaRPr lang="en" b="1" dirty="0"/>
          </a:p>
          <a:p>
            <a:pPr lvl="0" algn="just">
              <a:spcBef>
                <a:spcPts val="0"/>
              </a:spcBef>
              <a:buNone/>
            </a:pPr>
            <a:r>
              <a:rPr lang="en" dirty="0" smtClean="0"/>
              <a:t>Phần khách hàng sẽ lưu trữ thông tin đặt hàng của khác hàng Order từ xa và sẽ được quản lý dưới dạng : tên khách hàng, địa chỉ, số điện thoại và ghi chú của khách hàng nếu có.</a:t>
            </a:r>
            <a:endParaRPr lang="e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>
          <a:xfrm>
            <a:off x="5902350" y="1626601"/>
            <a:ext cx="2471699" cy="1387056"/>
          </a:xfrm>
        </p:spPr>
        <p:txBody>
          <a:bodyPr/>
          <a:lstStyle/>
          <a:p>
            <a:pPr algn="ctr">
              <a:buNone/>
            </a:pPr>
            <a:r>
              <a:rPr lang="en-US" b="1" dirty="0" smtClean="0"/>
              <a:t>Edit Product</a:t>
            </a:r>
          </a:p>
          <a:p>
            <a:pPr algn="just">
              <a:buNone/>
            </a:pPr>
            <a:r>
              <a:rPr lang="en-US" dirty="0" smtClean="0"/>
              <a:t>Phần sản phẩm được quản lý dưới dạng : </a:t>
            </a:r>
            <a:r>
              <a:rPr lang="en-US" dirty="0" err="1" smtClean="0"/>
              <a:t>tên,giá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Chức năng Order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5" name="Shape 5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 dirty="0" smtClean="0"/>
              <a:t>Phần đăng nhập : </a:t>
            </a:r>
          </a:p>
          <a:p>
            <a:pPr lvl="0" rtl="0">
              <a:spcBef>
                <a:spcPts val="0"/>
              </a:spcBef>
              <a:buNone/>
            </a:pPr>
            <a:endParaRPr lang="en" b="1" dirty="0"/>
          </a:p>
          <a:p>
            <a:pPr lvl="0">
              <a:spcBef>
                <a:spcPts val="0"/>
              </a:spcBef>
              <a:buNone/>
            </a:pPr>
            <a:r>
              <a:rPr lang="en-US" dirty="0" smtClean="0"/>
              <a:t>C</a:t>
            </a:r>
            <a:r>
              <a:rPr lang="en" dirty="0" smtClean="0"/>
              <a:t>họn người order</a:t>
            </a:r>
            <a:endParaRPr lang="en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đặt hàng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49350" y="1638301"/>
            <a:ext cx="6838950" cy="1695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b="1" dirty="0" smtClean="0"/>
              <a:t>Y</a:t>
            </a:r>
            <a:r>
              <a:rPr lang="en" sz="1800" b="1" dirty="0" smtClean="0"/>
              <a:t>êu cầu:</a:t>
            </a:r>
            <a:r>
              <a:rPr lang="en" sz="1800" dirty="0" smtClean="0"/>
              <a:t> 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-US" sz="1800" dirty="0" smtClean="0"/>
              <a:t>T</a:t>
            </a:r>
            <a:r>
              <a:rPr lang="en" sz="1800" dirty="0" smtClean="0"/>
              <a:t>ên khách hàng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-US" sz="1800" dirty="0" smtClean="0"/>
              <a:t>Đ</a:t>
            </a:r>
            <a:r>
              <a:rPr lang="en" sz="1800" dirty="0" smtClean="0"/>
              <a:t>ịa chỉ (với trường hợp đơn hàng ở xa)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-US" sz="1800" dirty="0" smtClean="0"/>
              <a:t>S</a:t>
            </a:r>
            <a:r>
              <a:rPr lang="en" sz="1800" dirty="0" smtClean="0"/>
              <a:t>ố điện thoại (với trường hợp đơn hàng ở xa)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" sz="1800" dirty="0" smtClean="0"/>
              <a:t>Tên đồ uống</a:t>
            </a:r>
          </a:p>
          <a:p>
            <a:pPr lvl="0" algn="just" rtl="0">
              <a:spcBef>
                <a:spcPts val="0"/>
              </a:spcBef>
              <a:buNone/>
            </a:pPr>
            <a:r>
              <a:rPr lang="en-US" sz="1800" dirty="0" smtClean="0"/>
              <a:t>T</a:t>
            </a:r>
            <a:r>
              <a:rPr lang="en" sz="1800" dirty="0" smtClean="0"/>
              <a:t>opping (nếu có)</a:t>
            </a:r>
            <a:endParaRPr lang="en" sz="1800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 đơn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1149350" y="1638301"/>
            <a:ext cx="6838950" cy="169545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Thông tin hóa đơn :</a:t>
            </a:r>
          </a:p>
          <a:p>
            <a:pPr lvl="0" rtl="0">
              <a:spcBef>
                <a:spcPts val="0"/>
              </a:spcBef>
              <a:buNone/>
            </a:pPr>
            <a:endParaRPr lang="en-US" b="1" dirty="0"/>
          </a:p>
          <a:p>
            <a:pPr lvl="0" rtl="0">
              <a:spcBef>
                <a:spcPts val="0"/>
              </a:spcBef>
              <a:buNone/>
            </a:pPr>
            <a:r>
              <a:rPr lang="en-US" b="1" dirty="0" smtClean="0"/>
              <a:t>	</a:t>
            </a:r>
            <a:r>
              <a:rPr lang="en-US" dirty="0" smtClean="0"/>
              <a:t>Tên nhân viên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dirty="0" smtClean="0"/>
              <a:t>Tên khách hàng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dirty="0" smtClean="0"/>
              <a:t>Ngày giờ in hóa đơn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dirty="0" smtClean="0"/>
              <a:t>Tên đồ khách hàng chọn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b="1" dirty="0"/>
              <a:t>	</a:t>
            </a:r>
            <a:r>
              <a:rPr lang="en-US" dirty="0" smtClean="0"/>
              <a:t>Tổng giá</a:t>
            </a:r>
            <a:endParaRPr lang="en-US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lvl="0" rtl="0">
              <a:spcBef>
                <a:spcPts val="0"/>
              </a:spcBef>
              <a:buNone/>
            </a:pPr>
            <a:r>
              <a:rPr lang="en-US" sz="1800" b="1" dirty="0"/>
              <a:t>	</a:t>
            </a:r>
            <a:endParaRPr lang="en-US" sz="1800" b="1" dirty="0" smtClean="0"/>
          </a:p>
          <a:p>
            <a:pPr lvl="0" rtl="0">
              <a:spcBef>
                <a:spcPts val="0"/>
              </a:spcBef>
              <a:buNone/>
            </a:pPr>
            <a:endParaRPr lang="en" sz="1800" dirty="0" smtClean="0"/>
          </a:p>
        </p:txBody>
      </p:sp>
    </p:spTree>
    <p:extLst>
      <p:ext uri="{BB962C8B-B14F-4D97-AF65-F5344CB8AC3E}">
        <p14:creationId xmlns:p14="http://schemas.microsoft.com/office/powerpoint/2010/main" val="42111060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207</Words>
  <Application>Microsoft Office PowerPoint</Application>
  <PresentationFormat>On-screen Show (16:9)</PresentationFormat>
  <Paragraphs>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Oswald</vt:lpstr>
      <vt:lpstr>UTM Impact</vt:lpstr>
      <vt:lpstr>Source Sans Pro</vt:lpstr>
      <vt:lpstr>Times New Roman</vt:lpstr>
      <vt:lpstr>Arial</vt:lpstr>
      <vt:lpstr>Quince template</vt:lpstr>
      <vt:lpstr>HELLO!</vt:lpstr>
      <vt:lpstr>FINAL PROJECT ORDER TRÀ SỮA</vt:lpstr>
      <vt:lpstr>PowerPoint Presentation</vt:lpstr>
      <vt:lpstr>CHỨC NĂNG</vt:lpstr>
      <vt:lpstr>Các chức năng chính</vt:lpstr>
      <vt:lpstr>Chức năng  “Edit”</vt:lpstr>
      <vt:lpstr>Chức năng Order</vt:lpstr>
      <vt:lpstr>Thông tin đặt hàng</vt:lpstr>
      <vt:lpstr>Hóa đơn</vt:lpstr>
      <vt:lpstr>Phần Total  Hiển thị tất cả các hóa đơn đã Order trước đó và có thể xem chi tiết từng hóa đơn.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ĐẸP</dc:title>
  <dc:creator>PC</dc:creator>
  <cp:lastModifiedBy>PC</cp:lastModifiedBy>
  <cp:revision>25</cp:revision>
  <dcterms:modified xsi:type="dcterms:W3CDTF">2019-05-18T01:15:18Z</dcterms:modified>
</cp:coreProperties>
</file>