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12874-9AE0-4380-9210-DD4E3FA144EB}" v="90" dt="2022-11-11T02:49:27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ang Hung - Wisdom Group" userId="S::hsiang.hung@wisdom-financial.com::b08a8851-6083-482b-bebe-98cd8360d93d" providerId="AD" clId="Web-{F2212874-9AE0-4380-9210-DD4E3FA144EB}"/>
    <pc:docChg chg="addSld delSld modSld sldOrd">
      <pc:chgData name="Hsiang Hung - Wisdom Group" userId="S::hsiang.hung@wisdom-financial.com::b08a8851-6083-482b-bebe-98cd8360d93d" providerId="AD" clId="Web-{F2212874-9AE0-4380-9210-DD4E3FA144EB}" dt="2022-11-11T02:49:27.153" v="97"/>
      <pc:docMkLst>
        <pc:docMk/>
      </pc:docMkLst>
      <pc:sldChg chg="addSp modSp mod setBg">
        <pc:chgData name="Hsiang Hung - Wisdom Group" userId="S::hsiang.hung@wisdom-financial.com::b08a8851-6083-482b-bebe-98cd8360d93d" providerId="AD" clId="Web-{F2212874-9AE0-4380-9210-DD4E3FA144EB}" dt="2022-11-11T02:29:34.489" v="29"/>
        <pc:sldMkLst>
          <pc:docMk/>
          <pc:sldMk cId="109857222" sldId="256"/>
        </pc:sldMkLst>
        <pc:spChg chg="mod">
          <ac:chgData name="Hsiang Hung - Wisdom Group" userId="S::hsiang.hung@wisdom-financial.com::b08a8851-6083-482b-bebe-98cd8360d93d" providerId="AD" clId="Web-{F2212874-9AE0-4380-9210-DD4E3FA144EB}" dt="2022-11-11T02:29:34.489" v="2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siang Hung - Wisdom Group" userId="S::hsiang.hung@wisdom-financial.com::b08a8851-6083-482b-bebe-98cd8360d93d" providerId="AD" clId="Web-{F2212874-9AE0-4380-9210-DD4E3FA144EB}" dt="2022-11-11T02:29:34.489" v="2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29:34.489" v="29"/>
          <ac:spMkLst>
            <pc:docMk/>
            <pc:sldMk cId="109857222" sldId="256"/>
            <ac:spMk id="10" creationId="{A3363022-C969-41E9-8EB2-E4C94908C1FA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29:34.489" v="29"/>
          <ac:spMkLst>
            <pc:docMk/>
            <pc:sldMk cId="109857222" sldId="256"/>
            <ac:spMk id="12" creationId="{8D1AD6B3-BE88-4CEB-BA17-790657CC4729}"/>
          </ac:spMkLst>
        </pc:spChg>
        <pc:grpChg chg="add">
          <ac:chgData name="Hsiang Hung - Wisdom Group" userId="S::hsiang.hung@wisdom-financial.com::b08a8851-6083-482b-bebe-98cd8360d93d" providerId="AD" clId="Web-{F2212874-9AE0-4380-9210-DD4E3FA144EB}" dt="2022-11-11T02:29:34.489" v="29"/>
          <ac:grpSpMkLst>
            <pc:docMk/>
            <pc:sldMk cId="109857222" sldId="256"/>
            <ac:grpSpMk id="14" creationId="{89D1390B-7E13-4B4F-9CB2-391063412E54}"/>
          </ac:grpSpMkLst>
        </pc:grpChg>
        <pc:picChg chg="add">
          <ac:chgData name="Hsiang Hung - Wisdom Group" userId="S::hsiang.hung@wisdom-financial.com::b08a8851-6083-482b-bebe-98cd8360d93d" providerId="AD" clId="Web-{F2212874-9AE0-4380-9210-DD4E3FA144EB}" dt="2022-11-11T02:29:34.489" v="29"/>
          <ac:picMkLst>
            <pc:docMk/>
            <pc:sldMk cId="109857222" sldId="256"/>
            <ac:picMk id="7" creationId="{0E04C437-309F-BCF2-B0E3-B0D418578454}"/>
          </ac:picMkLst>
        </pc:picChg>
      </pc:sldChg>
      <pc:sldChg chg="new del">
        <pc:chgData name="Hsiang Hung - Wisdom Group" userId="S::hsiang.hung@wisdom-financial.com::b08a8851-6083-482b-bebe-98cd8360d93d" providerId="AD" clId="Web-{F2212874-9AE0-4380-9210-DD4E3FA144EB}" dt="2022-11-11T02:26:46.983" v="1"/>
        <pc:sldMkLst>
          <pc:docMk/>
          <pc:sldMk cId="525130390" sldId="257"/>
        </pc:sldMkLst>
      </pc:sldChg>
      <pc:sldChg chg="addSp delSp modSp new mod setBg">
        <pc:chgData name="Hsiang Hung - Wisdom Group" userId="S::hsiang.hung@wisdom-financial.com::b08a8851-6083-482b-bebe-98cd8360d93d" providerId="AD" clId="Web-{F2212874-9AE0-4380-9210-DD4E3FA144EB}" dt="2022-11-11T02:32:24.525" v="68"/>
        <pc:sldMkLst>
          <pc:docMk/>
          <pc:sldMk cId="2362911772" sldId="257"/>
        </pc:sldMkLst>
        <pc:spChg chg="mod">
          <ac:chgData name="Hsiang Hung - Wisdom Group" userId="S::hsiang.hung@wisdom-financial.com::b08a8851-6083-482b-bebe-98cd8360d93d" providerId="AD" clId="Web-{F2212874-9AE0-4380-9210-DD4E3FA144EB}" dt="2022-11-11T02:32:24.525" v="68"/>
          <ac:spMkLst>
            <pc:docMk/>
            <pc:sldMk cId="2362911772" sldId="257"/>
            <ac:spMk id="2" creationId="{55925E31-4346-08C8-C89A-80377E3EABCA}"/>
          </ac:spMkLst>
        </pc:spChg>
        <pc:spChg chg="mod">
          <ac:chgData name="Hsiang Hung - Wisdom Group" userId="S::hsiang.hung@wisdom-financial.com::b08a8851-6083-482b-bebe-98cd8360d93d" providerId="AD" clId="Web-{F2212874-9AE0-4380-9210-DD4E3FA144EB}" dt="2022-11-11T02:32:24.525" v="68"/>
          <ac:spMkLst>
            <pc:docMk/>
            <pc:sldMk cId="2362911772" sldId="257"/>
            <ac:spMk id="3" creationId="{FEBC3647-0C15-B97D-7685-253DF627F212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30:58.616" v="48"/>
          <ac:spMkLst>
            <pc:docMk/>
            <pc:sldMk cId="2362911772" sldId="257"/>
            <ac:spMk id="8" creationId="{D038248A-211C-4EEC-8401-C761B929FB52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30:58.616" v="48"/>
          <ac:spMkLst>
            <pc:docMk/>
            <pc:sldMk cId="2362911772" sldId="257"/>
            <ac:spMk id="10" creationId="{C30A849F-66D9-40C8-BEC8-35AFF8F4568F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32:24.525" v="68"/>
          <ac:spMkLst>
            <pc:docMk/>
            <pc:sldMk cId="2362911772" sldId="257"/>
            <ac:spMk id="27" creationId="{D038248A-211C-4EEC-8401-C761B929FB52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32:24.525" v="68"/>
          <ac:spMkLst>
            <pc:docMk/>
            <pc:sldMk cId="2362911772" sldId="257"/>
            <ac:spMk id="29" creationId="{C30A849F-66D9-40C8-BEC8-35AFF8F4568F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32:24.525" v="68"/>
          <ac:spMkLst>
            <pc:docMk/>
            <pc:sldMk cId="2362911772" sldId="257"/>
            <ac:spMk id="46" creationId="{18873D23-2DCF-4B31-A009-95721C06E8E1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32:24.525" v="68"/>
          <ac:spMkLst>
            <pc:docMk/>
            <pc:sldMk cId="2362911772" sldId="257"/>
            <ac:spMk id="48" creationId="{C13EF075-D4EF-4929-ADBC-91B27DA19955}"/>
          </ac:spMkLst>
        </pc:spChg>
        <pc:grpChg chg="add del">
          <ac:chgData name="Hsiang Hung - Wisdom Group" userId="S::hsiang.hung@wisdom-financial.com::b08a8851-6083-482b-bebe-98cd8360d93d" providerId="AD" clId="Web-{F2212874-9AE0-4380-9210-DD4E3FA144EB}" dt="2022-11-11T02:30:58.616" v="48"/>
          <ac:grpSpMkLst>
            <pc:docMk/>
            <pc:sldMk cId="2362911772" sldId="257"/>
            <ac:grpSpMk id="12" creationId="{04542298-A2B1-480F-A11C-A40EDD19B857}"/>
          </ac:grpSpMkLst>
        </pc:grpChg>
        <pc:grpChg chg="add del">
          <ac:chgData name="Hsiang Hung - Wisdom Group" userId="S::hsiang.hung@wisdom-financial.com::b08a8851-6083-482b-bebe-98cd8360d93d" providerId="AD" clId="Web-{F2212874-9AE0-4380-9210-DD4E3FA144EB}" dt="2022-11-11T02:30:58.616" v="48"/>
          <ac:grpSpMkLst>
            <pc:docMk/>
            <pc:sldMk cId="2362911772" sldId="257"/>
            <ac:grpSpMk id="18" creationId="{2A5C9C35-2375-49EB-B99C-17C87D42FE7C}"/>
          </ac:grpSpMkLst>
        </pc:grpChg>
        <pc:grpChg chg="add del">
          <ac:chgData name="Hsiang Hung - Wisdom Group" userId="S::hsiang.hung@wisdom-financial.com::b08a8851-6083-482b-bebe-98cd8360d93d" providerId="AD" clId="Web-{F2212874-9AE0-4380-9210-DD4E3FA144EB}" dt="2022-11-11T02:32:24.525" v="68"/>
          <ac:grpSpMkLst>
            <pc:docMk/>
            <pc:sldMk cId="2362911772" sldId="257"/>
            <ac:grpSpMk id="31" creationId="{04542298-A2B1-480F-A11C-A40EDD19B857}"/>
          </ac:grpSpMkLst>
        </pc:grpChg>
        <pc:grpChg chg="add del">
          <ac:chgData name="Hsiang Hung - Wisdom Group" userId="S::hsiang.hung@wisdom-financial.com::b08a8851-6083-482b-bebe-98cd8360d93d" providerId="AD" clId="Web-{F2212874-9AE0-4380-9210-DD4E3FA144EB}" dt="2022-11-11T02:32:24.525" v="68"/>
          <ac:grpSpMkLst>
            <pc:docMk/>
            <pc:sldMk cId="2362911772" sldId="257"/>
            <ac:grpSpMk id="37" creationId="{2A5C9C35-2375-49EB-B99C-17C87D42FE7C}"/>
          </ac:grpSpMkLst>
        </pc:grpChg>
        <pc:grpChg chg="add">
          <ac:chgData name="Hsiang Hung - Wisdom Group" userId="S::hsiang.hung@wisdom-financial.com::b08a8851-6083-482b-bebe-98cd8360d93d" providerId="AD" clId="Web-{F2212874-9AE0-4380-9210-DD4E3FA144EB}" dt="2022-11-11T02:32:24.525" v="68"/>
          <ac:grpSpMkLst>
            <pc:docMk/>
            <pc:sldMk cId="2362911772" sldId="257"/>
            <ac:grpSpMk id="50" creationId="{DAA26DFA-AAB2-4973-9C17-16D587C7B198}"/>
          </ac:grpSpMkLst>
        </pc:grpChg>
      </pc:sldChg>
      <pc:sldChg chg="addSp delSp modSp add del replId">
        <pc:chgData name="Hsiang Hung - Wisdom Group" userId="S::hsiang.hung@wisdom-financial.com::b08a8851-6083-482b-bebe-98cd8360d93d" providerId="AD" clId="Web-{F2212874-9AE0-4380-9210-DD4E3FA144EB}" dt="2022-11-11T02:31:14.461" v="52"/>
        <pc:sldMkLst>
          <pc:docMk/>
          <pc:sldMk cId="3977669896" sldId="258"/>
        </pc:sldMkLst>
        <pc:spChg chg="mod">
          <ac:chgData name="Hsiang Hung - Wisdom Group" userId="S::hsiang.hung@wisdom-financial.com::b08a8851-6083-482b-bebe-98cd8360d93d" providerId="AD" clId="Web-{F2212874-9AE0-4380-9210-DD4E3FA144EB}" dt="2022-11-11T02:30:33.881" v="44"/>
          <ac:spMkLst>
            <pc:docMk/>
            <pc:sldMk cId="3977669896" sldId="258"/>
            <ac:spMk id="2" creationId="{55925E31-4346-08C8-C89A-80377E3EABCA}"/>
          </ac:spMkLst>
        </pc:spChg>
        <pc:spChg chg="del">
          <ac:chgData name="Hsiang Hung - Wisdom Group" userId="S::hsiang.hung@wisdom-financial.com::b08a8851-6083-482b-bebe-98cd8360d93d" providerId="AD" clId="Web-{F2212874-9AE0-4380-9210-DD4E3FA144EB}" dt="2022-11-11T02:30:33.881" v="44"/>
          <ac:spMkLst>
            <pc:docMk/>
            <pc:sldMk cId="3977669896" sldId="258"/>
            <ac:spMk id="8" creationId="{D038248A-211C-4EEC-8401-C761B929FB52}"/>
          </ac:spMkLst>
        </pc:spChg>
        <pc:spChg chg="del">
          <ac:chgData name="Hsiang Hung - Wisdom Group" userId="S::hsiang.hung@wisdom-financial.com::b08a8851-6083-482b-bebe-98cd8360d93d" providerId="AD" clId="Web-{F2212874-9AE0-4380-9210-DD4E3FA144EB}" dt="2022-11-11T02:30:33.881" v="44"/>
          <ac:spMkLst>
            <pc:docMk/>
            <pc:sldMk cId="3977669896" sldId="258"/>
            <ac:spMk id="10" creationId="{C30A849F-66D9-40C8-BEC8-35AFF8F4568F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30:33.881" v="44"/>
          <ac:spMkLst>
            <pc:docMk/>
            <pc:sldMk cId="3977669896" sldId="258"/>
            <ac:spMk id="27" creationId="{D038248A-211C-4EEC-8401-C761B929FB52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30:33.881" v="44"/>
          <ac:spMkLst>
            <pc:docMk/>
            <pc:sldMk cId="3977669896" sldId="258"/>
            <ac:spMk id="29" creationId="{C30A849F-66D9-40C8-BEC8-35AFF8F4568F}"/>
          </ac:spMkLst>
        </pc:spChg>
        <pc:grpChg chg="del">
          <ac:chgData name="Hsiang Hung - Wisdom Group" userId="S::hsiang.hung@wisdom-financial.com::b08a8851-6083-482b-bebe-98cd8360d93d" providerId="AD" clId="Web-{F2212874-9AE0-4380-9210-DD4E3FA144EB}" dt="2022-11-11T02:30:33.881" v="44"/>
          <ac:grpSpMkLst>
            <pc:docMk/>
            <pc:sldMk cId="3977669896" sldId="258"/>
            <ac:grpSpMk id="12" creationId="{04542298-A2B1-480F-A11C-A40EDD19B857}"/>
          </ac:grpSpMkLst>
        </pc:grpChg>
        <pc:grpChg chg="del">
          <ac:chgData name="Hsiang Hung - Wisdom Group" userId="S::hsiang.hung@wisdom-financial.com::b08a8851-6083-482b-bebe-98cd8360d93d" providerId="AD" clId="Web-{F2212874-9AE0-4380-9210-DD4E3FA144EB}" dt="2022-11-11T02:30:33.881" v="44"/>
          <ac:grpSpMkLst>
            <pc:docMk/>
            <pc:sldMk cId="3977669896" sldId="258"/>
            <ac:grpSpMk id="18" creationId="{2A5C9C35-2375-49EB-B99C-17C87D42FE7C}"/>
          </ac:grpSpMkLst>
        </pc:grpChg>
        <pc:grpChg chg="add">
          <ac:chgData name="Hsiang Hung - Wisdom Group" userId="S::hsiang.hung@wisdom-financial.com::b08a8851-6083-482b-bebe-98cd8360d93d" providerId="AD" clId="Web-{F2212874-9AE0-4380-9210-DD4E3FA144EB}" dt="2022-11-11T02:30:33.881" v="44"/>
          <ac:grpSpMkLst>
            <pc:docMk/>
            <pc:sldMk cId="3977669896" sldId="258"/>
            <ac:grpSpMk id="31" creationId="{04542298-A2B1-480F-A11C-A40EDD19B857}"/>
          </ac:grpSpMkLst>
        </pc:grpChg>
        <pc:grpChg chg="add">
          <ac:chgData name="Hsiang Hung - Wisdom Group" userId="S::hsiang.hung@wisdom-financial.com::b08a8851-6083-482b-bebe-98cd8360d93d" providerId="AD" clId="Web-{F2212874-9AE0-4380-9210-DD4E3FA144EB}" dt="2022-11-11T02:30:33.881" v="44"/>
          <ac:grpSpMkLst>
            <pc:docMk/>
            <pc:sldMk cId="3977669896" sldId="258"/>
            <ac:grpSpMk id="37" creationId="{2A5C9C35-2375-49EB-B99C-17C87D42FE7C}"/>
          </ac:grpSpMkLst>
        </pc:grpChg>
      </pc:sldChg>
      <pc:sldChg chg="addSp delSp modSp add replId">
        <pc:chgData name="Hsiang Hung - Wisdom Group" userId="S::hsiang.hung@wisdom-financial.com::b08a8851-6083-482b-bebe-98cd8360d93d" providerId="AD" clId="Web-{F2212874-9AE0-4380-9210-DD4E3FA144EB}" dt="2022-11-11T02:32:31.073" v="69"/>
        <pc:sldMkLst>
          <pc:docMk/>
          <pc:sldMk cId="286484323" sldId="259"/>
        </pc:sldMkLst>
        <pc:spChg chg="mod">
          <ac:chgData name="Hsiang Hung - Wisdom Group" userId="S::hsiang.hung@wisdom-financial.com::b08a8851-6083-482b-bebe-98cd8360d93d" providerId="AD" clId="Web-{F2212874-9AE0-4380-9210-DD4E3FA144EB}" dt="2022-11-11T02:32:31.073" v="69"/>
          <ac:spMkLst>
            <pc:docMk/>
            <pc:sldMk cId="286484323" sldId="259"/>
            <ac:spMk id="2" creationId="{55925E31-4346-08C8-C89A-80377E3EABCA}"/>
          </ac:spMkLst>
        </pc:spChg>
        <pc:spChg chg="mod">
          <ac:chgData name="Hsiang Hung - Wisdom Group" userId="S::hsiang.hung@wisdom-financial.com::b08a8851-6083-482b-bebe-98cd8360d93d" providerId="AD" clId="Web-{F2212874-9AE0-4380-9210-DD4E3FA144EB}" dt="2022-11-11T02:32:31.073" v="69"/>
          <ac:spMkLst>
            <pc:docMk/>
            <pc:sldMk cId="286484323" sldId="259"/>
            <ac:spMk id="3" creationId="{FEBC3647-0C15-B97D-7685-253DF627F212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32:11.838" v="67"/>
          <ac:spMkLst>
            <pc:docMk/>
            <pc:sldMk cId="286484323" sldId="259"/>
            <ac:spMk id="27" creationId="{D038248A-211C-4EEC-8401-C761B929FB52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32:11.838" v="67"/>
          <ac:spMkLst>
            <pc:docMk/>
            <pc:sldMk cId="286484323" sldId="259"/>
            <ac:spMk id="29" creationId="{C30A849F-66D9-40C8-BEC8-35AFF8F4568F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32:11.806" v="66"/>
          <ac:spMkLst>
            <pc:docMk/>
            <pc:sldMk cId="286484323" sldId="259"/>
            <ac:spMk id="46" creationId="{D038248A-211C-4EEC-8401-C761B929FB52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32:11.806" v="66"/>
          <ac:spMkLst>
            <pc:docMk/>
            <pc:sldMk cId="286484323" sldId="259"/>
            <ac:spMk id="48" creationId="{C30A849F-66D9-40C8-BEC8-35AFF8F4568F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32:31.073" v="69"/>
          <ac:spMkLst>
            <pc:docMk/>
            <pc:sldMk cId="286484323" sldId="259"/>
            <ac:spMk id="62" creationId="{43C823D3-D619-407C-89E0-C6F6B1E7A42A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32:31.073" v="69"/>
          <ac:spMkLst>
            <pc:docMk/>
            <pc:sldMk cId="286484323" sldId="259"/>
            <ac:spMk id="63" creationId="{047F8E3E-2FFA-4A0F-B3C7-E57ADDCFB415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32:31.073" v="69"/>
          <ac:spMkLst>
            <pc:docMk/>
            <pc:sldMk cId="286484323" sldId="259"/>
            <ac:spMk id="70" creationId="{D038248A-211C-4EEC-8401-C761B929FB52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32:31.073" v="69"/>
          <ac:spMkLst>
            <pc:docMk/>
            <pc:sldMk cId="286484323" sldId="259"/>
            <ac:spMk id="72" creationId="{C30A849F-66D9-40C8-BEC8-35AFF8F4568F}"/>
          </ac:spMkLst>
        </pc:spChg>
        <pc:grpChg chg="add del">
          <ac:chgData name="Hsiang Hung - Wisdom Group" userId="S::hsiang.hung@wisdom-financial.com::b08a8851-6083-482b-bebe-98cd8360d93d" providerId="AD" clId="Web-{F2212874-9AE0-4380-9210-DD4E3FA144EB}" dt="2022-11-11T02:32:11.838" v="67"/>
          <ac:grpSpMkLst>
            <pc:docMk/>
            <pc:sldMk cId="286484323" sldId="259"/>
            <ac:grpSpMk id="31" creationId="{04542298-A2B1-480F-A11C-A40EDD19B857}"/>
          </ac:grpSpMkLst>
        </pc:grpChg>
        <pc:grpChg chg="add del">
          <ac:chgData name="Hsiang Hung - Wisdom Group" userId="S::hsiang.hung@wisdom-financial.com::b08a8851-6083-482b-bebe-98cd8360d93d" providerId="AD" clId="Web-{F2212874-9AE0-4380-9210-DD4E3FA144EB}" dt="2022-11-11T02:32:11.838" v="67"/>
          <ac:grpSpMkLst>
            <pc:docMk/>
            <pc:sldMk cId="286484323" sldId="259"/>
            <ac:grpSpMk id="37" creationId="{2A5C9C35-2375-49EB-B99C-17C87D42FE7C}"/>
          </ac:grpSpMkLst>
        </pc:grpChg>
        <pc:grpChg chg="add del">
          <ac:chgData name="Hsiang Hung - Wisdom Group" userId="S::hsiang.hung@wisdom-financial.com::b08a8851-6083-482b-bebe-98cd8360d93d" providerId="AD" clId="Web-{F2212874-9AE0-4380-9210-DD4E3FA144EB}" dt="2022-11-11T02:32:11.806" v="66"/>
          <ac:grpSpMkLst>
            <pc:docMk/>
            <pc:sldMk cId="286484323" sldId="259"/>
            <ac:grpSpMk id="50" creationId="{04542298-A2B1-480F-A11C-A40EDD19B857}"/>
          </ac:grpSpMkLst>
        </pc:grpChg>
        <pc:grpChg chg="add del">
          <ac:chgData name="Hsiang Hung - Wisdom Group" userId="S::hsiang.hung@wisdom-financial.com::b08a8851-6083-482b-bebe-98cd8360d93d" providerId="AD" clId="Web-{F2212874-9AE0-4380-9210-DD4E3FA144EB}" dt="2022-11-11T02:32:11.806" v="66"/>
          <ac:grpSpMkLst>
            <pc:docMk/>
            <pc:sldMk cId="286484323" sldId="259"/>
            <ac:grpSpMk id="56" creationId="{2A5C9C35-2375-49EB-B99C-17C87D42FE7C}"/>
          </ac:grpSpMkLst>
        </pc:grpChg>
        <pc:grpChg chg="add del">
          <ac:chgData name="Hsiang Hung - Wisdom Group" userId="S::hsiang.hung@wisdom-financial.com::b08a8851-6083-482b-bebe-98cd8360d93d" providerId="AD" clId="Web-{F2212874-9AE0-4380-9210-DD4E3FA144EB}" dt="2022-11-11T02:32:31.073" v="69"/>
          <ac:grpSpMkLst>
            <pc:docMk/>
            <pc:sldMk cId="286484323" sldId="259"/>
            <ac:grpSpMk id="64" creationId="{33D939F1-7ABE-4D0E-946A-43F37F556AFD}"/>
          </ac:grpSpMkLst>
        </pc:grpChg>
        <pc:grpChg chg="add del">
          <ac:chgData name="Hsiang Hung - Wisdom Group" userId="S::hsiang.hung@wisdom-financial.com::b08a8851-6083-482b-bebe-98cd8360d93d" providerId="AD" clId="Web-{F2212874-9AE0-4380-9210-DD4E3FA144EB}" dt="2022-11-11T02:32:31.073" v="69"/>
          <ac:grpSpMkLst>
            <pc:docMk/>
            <pc:sldMk cId="286484323" sldId="259"/>
            <ac:grpSpMk id="65" creationId="{9DB3963A-4187-4A72-9DA4-CA6BADE22931}"/>
          </ac:grpSpMkLst>
        </pc:grpChg>
        <pc:grpChg chg="add">
          <ac:chgData name="Hsiang Hung - Wisdom Group" userId="S::hsiang.hung@wisdom-financial.com::b08a8851-6083-482b-bebe-98cd8360d93d" providerId="AD" clId="Web-{F2212874-9AE0-4380-9210-DD4E3FA144EB}" dt="2022-11-11T02:32:31.073" v="69"/>
          <ac:grpSpMkLst>
            <pc:docMk/>
            <pc:sldMk cId="286484323" sldId="259"/>
            <ac:grpSpMk id="74" creationId="{04542298-A2B1-480F-A11C-A40EDD19B857}"/>
          </ac:grpSpMkLst>
        </pc:grpChg>
        <pc:grpChg chg="add">
          <ac:chgData name="Hsiang Hung - Wisdom Group" userId="S::hsiang.hung@wisdom-financial.com::b08a8851-6083-482b-bebe-98cd8360d93d" providerId="AD" clId="Web-{F2212874-9AE0-4380-9210-DD4E3FA144EB}" dt="2022-11-11T02:32:31.073" v="69"/>
          <ac:grpSpMkLst>
            <pc:docMk/>
            <pc:sldMk cId="286484323" sldId="259"/>
            <ac:grpSpMk id="80" creationId="{2A5C9C35-2375-49EB-B99C-17C87D42FE7C}"/>
          </ac:grpSpMkLst>
        </pc:grpChg>
      </pc:sldChg>
      <pc:sldChg chg="addSp delSp modSp add ord replId">
        <pc:chgData name="Hsiang Hung - Wisdom Group" userId="S::hsiang.hung@wisdom-financial.com::b08a8851-6083-482b-bebe-98cd8360d93d" providerId="AD" clId="Web-{F2212874-9AE0-4380-9210-DD4E3FA144EB}" dt="2022-11-11T02:48:41.651" v="92"/>
        <pc:sldMkLst>
          <pc:docMk/>
          <pc:sldMk cId="2630290087" sldId="260"/>
        </pc:sldMkLst>
        <pc:spChg chg="mod">
          <ac:chgData name="Hsiang Hung - Wisdom Group" userId="S::hsiang.hung@wisdom-financial.com::b08a8851-6083-482b-bebe-98cd8360d93d" providerId="AD" clId="Web-{F2212874-9AE0-4380-9210-DD4E3FA144EB}" dt="2022-11-11T02:48:41.651" v="92"/>
          <ac:spMkLst>
            <pc:docMk/>
            <pc:sldMk cId="2630290087" sldId="260"/>
            <ac:spMk id="2" creationId="{00000000-0000-0000-0000-000000000000}"/>
          </ac:spMkLst>
        </pc:spChg>
        <pc:spChg chg="mod">
          <ac:chgData name="Hsiang Hung - Wisdom Group" userId="S::hsiang.hung@wisdom-financial.com::b08a8851-6083-482b-bebe-98cd8360d93d" providerId="AD" clId="Web-{F2212874-9AE0-4380-9210-DD4E3FA144EB}" dt="2022-11-11T02:48:41.651" v="92"/>
          <ac:spMkLst>
            <pc:docMk/>
            <pc:sldMk cId="2630290087" sldId="260"/>
            <ac:spMk id="3" creationId="{00000000-0000-0000-0000-000000000000}"/>
          </ac:spMkLst>
        </pc:spChg>
        <pc:spChg chg="del">
          <ac:chgData name="Hsiang Hung - Wisdom Group" userId="S::hsiang.hung@wisdom-financial.com::b08a8851-6083-482b-bebe-98cd8360d93d" providerId="AD" clId="Web-{F2212874-9AE0-4380-9210-DD4E3FA144EB}" dt="2022-11-11T02:37:07.879" v="73"/>
          <ac:spMkLst>
            <pc:docMk/>
            <pc:sldMk cId="2630290087" sldId="260"/>
            <ac:spMk id="10" creationId="{A3363022-C969-41E9-8EB2-E4C94908C1FA}"/>
          </ac:spMkLst>
        </pc:spChg>
        <pc:spChg chg="del">
          <ac:chgData name="Hsiang Hung - Wisdom Group" userId="S::hsiang.hung@wisdom-financial.com::b08a8851-6083-482b-bebe-98cd8360d93d" providerId="AD" clId="Web-{F2212874-9AE0-4380-9210-DD4E3FA144EB}" dt="2022-11-11T02:37:07.879" v="73"/>
          <ac:spMkLst>
            <pc:docMk/>
            <pc:sldMk cId="2630290087" sldId="260"/>
            <ac:spMk id="12" creationId="{8D1AD6B3-BE88-4CEB-BA17-790657CC4729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48:41.651" v="92"/>
          <ac:spMkLst>
            <pc:docMk/>
            <pc:sldMk cId="2630290087" sldId="260"/>
            <ac:spMk id="22" creationId="{3E443FD7-A66B-4AA0-872D-B088B9BC5F17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48:41.651" v="92"/>
          <ac:spMkLst>
            <pc:docMk/>
            <pc:sldMk cId="2630290087" sldId="260"/>
            <ac:spMk id="24" creationId="{C04BE0EF-3561-49B4-9A29-F283168A91C7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48:41.651" v="92"/>
          <ac:spMkLst>
            <pc:docMk/>
            <pc:sldMk cId="2630290087" sldId="260"/>
            <ac:spMk id="29" creationId="{5A292AEA-2528-46C0-B426-95822B6141FB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48:41.651" v="92"/>
          <ac:spMkLst>
            <pc:docMk/>
            <pc:sldMk cId="2630290087" sldId="260"/>
            <ac:spMk id="31" creationId="{D8B7B198-E4DF-43CD-AD8C-199884323745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48:41.651" v="92"/>
          <ac:spMkLst>
            <pc:docMk/>
            <pc:sldMk cId="2630290087" sldId="260"/>
            <ac:spMk id="33" creationId="{2BE67753-EA0E-4819-8D22-0B6600CF7231}"/>
          </ac:spMkLst>
        </pc:spChg>
        <pc:grpChg chg="del">
          <ac:chgData name="Hsiang Hung - Wisdom Group" userId="S::hsiang.hung@wisdom-financial.com::b08a8851-6083-482b-bebe-98cd8360d93d" providerId="AD" clId="Web-{F2212874-9AE0-4380-9210-DD4E3FA144EB}" dt="2022-11-11T02:37:07.879" v="73"/>
          <ac:grpSpMkLst>
            <pc:docMk/>
            <pc:sldMk cId="2630290087" sldId="260"/>
            <ac:grpSpMk id="14" creationId="{89D1390B-7E13-4B4F-9CB2-391063412E54}"/>
          </ac:grpSpMkLst>
        </pc:grpChg>
        <pc:grpChg chg="add">
          <ac:chgData name="Hsiang Hung - Wisdom Group" userId="S::hsiang.hung@wisdom-financial.com::b08a8851-6083-482b-bebe-98cd8360d93d" providerId="AD" clId="Web-{F2212874-9AE0-4380-9210-DD4E3FA144EB}" dt="2022-11-11T02:48:41.651" v="92"/>
          <ac:grpSpMkLst>
            <pc:docMk/>
            <pc:sldMk cId="2630290087" sldId="260"/>
            <ac:grpSpMk id="35" creationId="{D76D63AC-0421-45EC-B383-E79A61A78C6B}"/>
          </ac:grpSpMkLst>
        </pc:grpChg>
        <pc:grpChg chg="add">
          <ac:chgData name="Hsiang Hung - Wisdom Group" userId="S::hsiang.hung@wisdom-financial.com::b08a8851-6083-482b-bebe-98cd8360d93d" providerId="AD" clId="Web-{F2212874-9AE0-4380-9210-DD4E3FA144EB}" dt="2022-11-11T02:48:41.651" v="92"/>
          <ac:grpSpMkLst>
            <pc:docMk/>
            <pc:sldMk cId="2630290087" sldId="260"/>
            <ac:grpSpMk id="44" creationId="{87F87F1B-42BA-4AC7-A4E2-41544DDB2CE3}"/>
          </ac:grpSpMkLst>
        </pc:grpChg>
        <pc:grpChg chg="add">
          <ac:chgData name="Hsiang Hung - Wisdom Group" userId="S::hsiang.hung@wisdom-financial.com::b08a8851-6083-482b-bebe-98cd8360d93d" providerId="AD" clId="Web-{F2212874-9AE0-4380-9210-DD4E3FA144EB}" dt="2022-11-11T02:48:41.651" v="92"/>
          <ac:grpSpMkLst>
            <pc:docMk/>
            <pc:sldMk cId="2630290087" sldId="260"/>
            <ac:grpSpMk id="50" creationId="{967346A5-7569-4F15-AB5D-BE3DADF192C0}"/>
          </ac:grpSpMkLst>
        </pc:grpChg>
        <pc:picChg chg="del mod">
          <ac:chgData name="Hsiang Hung - Wisdom Group" userId="S::hsiang.hung@wisdom-financial.com::b08a8851-6083-482b-bebe-98cd8360d93d" providerId="AD" clId="Web-{F2212874-9AE0-4380-9210-DD4E3FA144EB}" dt="2022-11-11T02:48:35.026" v="91"/>
          <ac:picMkLst>
            <pc:docMk/>
            <pc:sldMk cId="2630290087" sldId="260"/>
            <ac:picMk id="7" creationId="{0E04C437-309F-BCF2-B0E3-B0D418578454}"/>
          </ac:picMkLst>
        </pc:picChg>
      </pc:sldChg>
      <pc:sldChg chg="addSp delSp modSp add ord replId">
        <pc:chgData name="Hsiang Hung - Wisdom Group" userId="S::hsiang.hung@wisdom-financial.com::b08a8851-6083-482b-bebe-98cd8360d93d" providerId="AD" clId="Web-{F2212874-9AE0-4380-9210-DD4E3FA144EB}" dt="2022-11-11T02:45:30.833" v="84"/>
        <pc:sldMkLst>
          <pc:docMk/>
          <pc:sldMk cId="310888392" sldId="261"/>
        </pc:sldMkLst>
        <pc:spChg chg="mod">
          <ac:chgData name="Hsiang Hung - Wisdom Group" userId="S::hsiang.hung@wisdom-financial.com::b08a8851-6083-482b-bebe-98cd8360d93d" providerId="AD" clId="Web-{F2212874-9AE0-4380-9210-DD4E3FA144EB}" dt="2022-11-11T02:45:30.833" v="84"/>
          <ac:spMkLst>
            <pc:docMk/>
            <pc:sldMk cId="310888392" sldId="261"/>
            <ac:spMk id="2" creationId="{55925E31-4346-08C8-C89A-80377E3EABCA}"/>
          </ac:spMkLst>
        </pc:spChg>
        <pc:spChg chg="mod">
          <ac:chgData name="Hsiang Hung - Wisdom Group" userId="S::hsiang.hung@wisdom-financial.com::b08a8851-6083-482b-bebe-98cd8360d93d" providerId="AD" clId="Web-{F2212874-9AE0-4380-9210-DD4E3FA144EB}" dt="2022-11-11T02:45:30.833" v="84"/>
          <ac:spMkLst>
            <pc:docMk/>
            <pc:sldMk cId="310888392" sldId="261"/>
            <ac:spMk id="3" creationId="{FEBC3647-0C15-B97D-7685-253DF627F212}"/>
          </ac:spMkLst>
        </pc:spChg>
        <pc:spChg chg="del">
          <ac:chgData name="Hsiang Hung - Wisdom Group" userId="S::hsiang.hung@wisdom-financial.com::b08a8851-6083-482b-bebe-98cd8360d93d" providerId="AD" clId="Web-{F2212874-9AE0-4380-9210-DD4E3FA144EB}" dt="2022-11-11T02:45:30.833" v="84"/>
          <ac:spMkLst>
            <pc:docMk/>
            <pc:sldMk cId="310888392" sldId="261"/>
            <ac:spMk id="46" creationId="{18873D23-2DCF-4B31-A009-95721C06E8E1}"/>
          </ac:spMkLst>
        </pc:spChg>
        <pc:spChg chg="del">
          <ac:chgData name="Hsiang Hung - Wisdom Group" userId="S::hsiang.hung@wisdom-financial.com::b08a8851-6083-482b-bebe-98cd8360d93d" providerId="AD" clId="Web-{F2212874-9AE0-4380-9210-DD4E3FA144EB}" dt="2022-11-11T02:45:30.833" v="84"/>
          <ac:spMkLst>
            <pc:docMk/>
            <pc:sldMk cId="310888392" sldId="261"/>
            <ac:spMk id="48" creationId="{C13EF075-D4EF-4929-ADBC-91B27DA19955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45:30.833" v="84"/>
          <ac:spMkLst>
            <pc:docMk/>
            <pc:sldMk cId="310888392" sldId="261"/>
            <ac:spMk id="59" creationId="{87BF42CA-AD55-48B4-8949-C4DCA60A6AEE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45:30.833" v="84"/>
          <ac:spMkLst>
            <pc:docMk/>
            <pc:sldMk cId="310888392" sldId="261"/>
            <ac:spMk id="61" creationId="{66AE1D3D-3106-4CB2-AA7C-0C1642AC0F2E}"/>
          </ac:spMkLst>
        </pc:spChg>
        <pc:grpChg chg="del">
          <ac:chgData name="Hsiang Hung - Wisdom Group" userId="S::hsiang.hung@wisdom-financial.com::b08a8851-6083-482b-bebe-98cd8360d93d" providerId="AD" clId="Web-{F2212874-9AE0-4380-9210-DD4E3FA144EB}" dt="2022-11-11T02:45:30.833" v="84"/>
          <ac:grpSpMkLst>
            <pc:docMk/>
            <pc:sldMk cId="310888392" sldId="261"/>
            <ac:grpSpMk id="50" creationId="{DAA26DFA-AAB2-4973-9C17-16D587C7B198}"/>
          </ac:grpSpMkLst>
        </pc:grpChg>
        <pc:grpChg chg="add">
          <ac:chgData name="Hsiang Hung - Wisdom Group" userId="S::hsiang.hung@wisdom-financial.com::b08a8851-6083-482b-bebe-98cd8360d93d" providerId="AD" clId="Web-{F2212874-9AE0-4380-9210-DD4E3FA144EB}" dt="2022-11-11T02:45:30.833" v="84"/>
          <ac:grpSpMkLst>
            <pc:docMk/>
            <pc:sldMk cId="310888392" sldId="261"/>
            <ac:grpSpMk id="63" creationId="{0A31B6AF-B711-4CDB-8C2B-16E963DDC4C5}"/>
          </ac:grpSpMkLst>
        </pc:grpChg>
      </pc:sldChg>
      <pc:sldChg chg="addSp delSp modSp add ord replId addAnim">
        <pc:chgData name="Hsiang Hung - Wisdom Group" userId="S::hsiang.hung@wisdom-financial.com::b08a8851-6083-482b-bebe-98cd8360d93d" providerId="AD" clId="Web-{F2212874-9AE0-4380-9210-DD4E3FA144EB}" dt="2022-11-11T02:49:27.153" v="97"/>
        <pc:sldMkLst>
          <pc:docMk/>
          <pc:sldMk cId="1910004153" sldId="262"/>
        </pc:sldMkLst>
        <pc:spChg chg="mod">
          <ac:chgData name="Hsiang Hung - Wisdom Group" userId="S::hsiang.hung@wisdom-financial.com::b08a8851-6083-482b-bebe-98cd8360d93d" providerId="AD" clId="Web-{F2212874-9AE0-4380-9210-DD4E3FA144EB}" dt="2022-11-11T02:49:27.137" v="96"/>
          <ac:spMkLst>
            <pc:docMk/>
            <pc:sldMk cId="1910004153" sldId="262"/>
            <ac:spMk id="2" creationId="{00000000-0000-0000-0000-000000000000}"/>
          </ac:spMkLst>
        </pc:spChg>
        <pc:spChg chg="mod">
          <ac:chgData name="Hsiang Hung - Wisdom Group" userId="S::hsiang.hung@wisdom-financial.com::b08a8851-6083-482b-bebe-98cd8360d93d" providerId="AD" clId="Web-{F2212874-9AE0-4380-9210-DD4E3FA144EB}" dt="2022-11-11T02:49:27.137" v="96"/>
          <ac:spMkLst>
            <pc:docMk/>
            <pc:sldMk cId="1910004153" sldId="262"/>
            <ac:spMk id="3" creationId="{00000000-0000-0000-0000-000000000000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49:27.137" v="96"/>
          <ac:spMkLst>
            <pc:docMk/>
            <pc:sldMk cId="1910004153" sldId="262"/>
            <ac:spMk id="22" creationId="{3E443FD7-A66B-4AA0-872D-B088B9BC5F17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49:27.137" v="96"/>
          <ac:spMkLst>
            <pc:docMk/>
            <pc:sldMk cId="1910004153" sldId="262"/>
            <ac:spMk id="24" creationId="{C04BE0EF-3561-49B4-9A29-F283168A91C7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49:27.137" v="96"/>
          <ac:spMkLst>
            <pc:docMk/>
            <pc:sldMk cId="1910004153" sldId="262"/>
            <ac:spMk id="29" creationId="{A8DB9CD9-59B1-4D73-BC4C-98796A48EF9B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49:27.122" v="95"/>
          <ac:spMkLst>
            <pc:docMk/>
            <pc:sldMk cId="1910004153" sldId="262"/>
            <ac:spMk id="30" creationId="{C1DD1A8A-57D5-4A81-AD04-532B043C5611}"/>
          </ac:spMkLst>
        </pc:spChg>
        <pc:spChg chg="add">
          <ac:chgData name="Hsiang Hung - Wisdom Group" userId="S::hsiang.hung@wisdom-financial.com::b08a8851-6083-482b-bebe-98cd8360d93d" providerId="AD" clId="Web-{F2212874-9AE0-4380-9210-DD4E3FA144EB}" dt="2022-11-11T02:49:27.137" v="96"/>
          <ac:spMkLst>
            <pc:docMk/>
            <pc:sldMk cId="1910004153" sldId="262"/>
            <ac:spMk id="31" creationId="{8874A6A9-41FF-4E33-AFA8-F9F81436A59E}"/>
          </ac:spMkLst>
        </pc:spChg>
        <pc:spChg chg="add del">
          <ac:chgData name="Hsiang Hung - Wisdom Group" userId="S::hsiang.hung@wisdom-financial.com::b08a8851-6083-482b-bebe-98cd8360d93d" providerId="AD" clId="Web-{F2212874-9AE0-4380-9210-DD4E3FA144EB}" dt="2022-11-11T02:49:27.122" v="95"/>
          <ac:spMkLst>
            <pc:docMk/>
            <pc:sldMk cId="1910004153" sldId="262"/>
            <ac:spMk id="32" creationId="{007891EC-4501-44ED-A8C8-B11B6DB767AB}"/>
          </ac:spMkLst>
        </pc:spChg>
        <pc:grpChg chg="add">
          <ac:chgData name="Hsiang Hung - Wisdom Group" userId="S::hsiang.hung@wisdom-financial.com::b08a8851-6083-482b-bebe-98cd8360d93d" providerId="AD" clId="Web-{F2212874-9AE0-4380-9210-DD4E3FA144EB}" dt="2022-11-11T02:49:27.137" v="96"/>
          <ac:grpSpMkLst>
            <pc:docMk/>
            <pc:sldMk cId="1910004153" sldId="262"/>
            <ac:grpSpMk id="33" creationId="{721D730E-1F97-4071-B143-B05E6D2599BC}"/>
          </ac:grpSpMkLst>
        </pc:grpChg>
        <pc:picChg chg="del">
          <ac:chgData name="Hsiang Hung - Wisdom Group" userId="S::hsiang.hung@wisdom-financial.com::b08a8851-6083-482b-bebe-98cd8360d93d" providerId="AD" clId="Web-{F2212874-9AE0-4380-9210-DD4E3FA144EB}" dt="2022-11-11T02:48:49.323" v="93"/>
          <ac:picMkLst>
            <pc:docMk/>
            <pc:sldMk cId="1910004153" sldId="262"/>
            <ac:picMk id="7" creationId="{0E04C437-309F-BCF2-B0E3-B0D418578454}"/>
          </ac:picMkLst>
        </pc:picChg>
        <pc:picChg chg="add del">
          <ac:chgData name="Hsiang Hung - Wisdom Group" userId="S::hsiang.hung@wisdom-financial.com::b08a8851-6083-482b-bebe-98cd8360d93d" providerId="AD" clId="Web-{F2212874-9AE0-4380-9210-DD4E3FA144EB}" dt="2022-11-11T02:49:27.122" v="95"/>
          <ac:picMkLst>
            <pc:docMk/>
            <pc:sldMk cId="1910004153" sldId="262"/>
            <ac:picMk id="26" creationId="{56FCDFF0-94E2-7F46-B152-286CA4B0DE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  <a:ea typeface="+mj-lt"/>
                <a:cs typeface="+mj-lt"/>
              </a:rPr>
              <a:t>Digital Trends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GB" sz="2000">
              <a:solidFill>
                <a:schemeClr val="tx2"/>
              </a:solidFill>
            </a:endParaRPr>
          </a:p>
        </p:txBody>
      </p:sp>
      <p:pic>
        <p:nvPicPr>
          <p:cNvPr id="7" name="Graphic 6" descr="News">
            <a:extLst>
              <a:ext uri="{FF2B5EF4-FFF2-40B4-BE49-F238E27FC236}">
                <a16:creationId xmlns:a16="http://schemas.microsoft.com/office/drawing/2014/main" id="{0E04C437-309F-BCF2-B0E3-B0D418578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925E31-4346-08C8-C89A-80377E3E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Shifts in the market and expectations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3647-0C15-B97D-7685-253DF627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 b="1" dirty="0">
                <a:solidFill>
                  <a:schemeClr val="tx2"/>
                </a:solidFill>
                <a:ea typeface="+mn-lt"/>
                <a:cs typeface="+mn-lt"/>
              </a:rPr>
              <a:t>data-driven insights and algorithmic view of the markets</a:t>
            </a:r>
            <a:endParaRPr lang="en-US" sz="1800" b="1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GB" sz="1800" b="1" dirty="0">
                <a:solidFill>
                  <a:schemeClr val="tx2"/>
                </a:solidFill>
                <a:ea typeface="+mn-lt"/>
                <a:cs typeface="+mn-lt"/>
              </a:rPr>
              <a:t>robotic advisory</a:t>
            </a:r>
          </a:p>
          <a:p>
            <a:r>
              <a:rPr lang="en-GB" sz="1800" b="1" dirty="0">
                <a:solidFill>
                  <a:schemeClr val="tx2"/>
                </a:solidFill>
                <a:ea typeface="+mn-lt"/>
                <a:cs typeface="+mn-lt"/>
              </a:rPr>
              <a:t>personalised to the customer</a:t>
            </a:r>
          </a:p>
          <a:p>
            <a:endParaRPr lang="en-GB" sz="1800" b="1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GB" sz="1800" b="1" dirty="0">
                <a:solidFill>
                  <a:schemeClr val="tx2"/>
                </a:solidFill>
                <a:ea typeface="+mn-lt"/>
                <a:cs typeface="+mn-lt"/>
              </a:rPr>
              <a:t>Digital Assets and Cryptocurrencies</a:t>
            </a:r>
            <a:endParaRPr lang="en-GB" sz="1800" b="1" dirty="0">
              <a:solidFill>
                <a:schemeClr val="tx2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29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25E31-4346-08C8-C89A-80377E3E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ea typeface="+mj-lt"/>
                <a:cs typeface="+mj-lt"/>
              </a:rPr>
              <a:t>Compliance and Operational Risks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3647-0C15-B97D-7685-253DF627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The digitisation of </a:t>
            </a:r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account opening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, </a:t>
            </a:r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KYC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, </a:t>
            </a:r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AML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, and broadly the </a:t>
            </a:r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onboarding process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, as well as </a:t>
            </a:r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account transitions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 and </a:t>
            </a:r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e-signatures</a:t>
            </a:r>
            <a:endParaRPr lang="en-US" sz="18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has helped in </a:t>
            </a:r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reducing errors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 and in </a:t>
            </a:r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boosting operational scale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, which means the banks and EAMs should be capable of </a:t>
            </a:r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becoming more profitable</a:t>
            </a: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and at the same time aligning themselves more to their clients. Moreover, there are major advantages to digitisation in terms of compliance and reducing operational risks.</a:t>
            </a: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8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GB" sz="5200">
                <a:solidFill>
                  <a:schemeClr val="tx2"/>
                </a:solidFill>
                <a:ea typeface="+mj-lt"/>
                <a:cs typeface="+mj-lt"/>
              </a:rPr>
              <a:t>Solution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29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925E31-4346-08C8-C89A-80377E3E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Robo-advice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3647-0C15-B97D-7685-253DF627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Give Human Advisors Time to Focus on Clients</a:t>
            </a:r>
            <a:endParaRPr lang="en-US" sz="1800" b="1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</a:rPr>
              <a:t>Accessibility</a:t>
            </a:r>
            <a:endParaRPr lang="en-US" sz="1800">
              <a:solidFill>
                <a:schemeClr val="tx2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88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chemeClr val="tx2"/>
                </a:solidFill>
                <a:ea typeface="+mj-lt"/>
                <a:cs typeface="+mj-lt"/>
              </a:rPr>
              <a:t>Implementation Approach (Build/Buy)</a:t>
            </a:r>
            <a:endParaRPr lang="en-US" sz="5200">
              <a:solidFill>
                <a:schemeClr val="tx2"/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0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Digital Trends</vt:lpstr>
      <vt:lpstr>Shifts in the market and expectations</vt:lpstr>
      <vt:lpstr>Compliance and Operational Risks</vt:lpstr>
      <vt:lpstr>Solution</vt:lpstr>
      <vt:lpstr>Robo-advice</vt:lpstr>
      <vt:lpstr>Implementation Approach (Build/Buy)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</cp:revision>
  <dcterms:created xsi:type="dcterms:W3CDTF">2022-11-11T02:26:36Z</dcterms:created>
  <dcterms:modified xsi:type="dcterms:W3CDTF">2022-11-11T02:49:27Z</dcterms:modified>
</cp:coreProperties>
</file>