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4" r:id="rId3"/>
    <p:sldId id="257" r:id="rId4"/>
    <p:sldId id="256" r:id="rId5"/>
    <p:sldId id="262" r:id="rId6"/>
    <p:sldId id="265" r:id="rId7"/>
    <p:sldId id="263" r:id="rId8"/>
    <p:sldId id="266" r:id="rId9"/>
    <p:sldId id="259" r:id="rId10"/>
    <p:sldId id="267" r:id="rId11"/>
    <p:sldId id="260" r:id="rId12"/>
    <p:sldId id="268" r:id="rId13"/>
    <p:sldId id="26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1D"/>
    <a:srgbClr val="FFB21E"/>
    <a:srgbClr val="FFAC20"/>
    <a:srgbClr val="FFA810"/>
    <a:srgbClr val="FFB307"/>
    <a:srgbClr val="FF9D1E"/>
    <a:srgbClr val="FF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B0FE1-F1DB-F04C-B63A-44F0D109DE61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BB33E-5C48-1542-B081-9793F3FA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BB33E-5C48-1542-B081-9793F3FA4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8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7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16C5-DA21-2C4B-A3AB-365730E008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Login/sign 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35072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396" y="46469"/>
            <a:ext cx="171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venir Black"/>
                <a:cs typeface="Avenir Black"/>
              </a:rPr>
              <a:t>ImHungry</a:t>
            </a:r>
            <a:endParaRPr lang="en-US" sz="2400" b="1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5580" y="138802"/>
            <a:ext cx="119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Pantry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666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Cookbook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717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venir Black"/>
                <a:cs typeface="Avenir Black"/>
              </a:rPr>
              <a:t>Sous Chefs</a:t>
            </a:r>
            <a:endParaRPr lang="en-US" b="1" dirty="0">
              <a:solidFill>
                <a:srgbClr val="FFFFFF"/>
              </a:solidFill>
              <a:latin typeface="Avenir Black"/>
              <a:cs typeface="Avenir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6906" y="809479"/>
            <a:ext cx="185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Hire a Sous Chef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9666" y="814883"/>
            <a:ext cx="2311434" cy="3129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35072"/>
            <a:ext cx="4114800" cy="5981628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venir Black"/>
                <a:cs typeface="Avenir Black"/>
              </a:rPr>
              <a:t>Sous Chefs</a:t>
            </a:r>
            <a:endParaRPr lang="en-US" sz="9600" dirty="0">
              <a:latin typeface="Avenir Black"/>
              <a:cs typeface="Avenir Black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5726" y="1483147"/>
            <a:ext cx="4235373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chieni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65726" y="2101089"/>
            <a:ext cx="4235373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nlucas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65726" y="2733951"/>
            <a:ext cx="4235373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mmgong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65726" y="3376386"/>
            <a:ext cx="4235373" cy="526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zlily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35072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396" y="46469"/>
            <a:ext cx="171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venir Black"/>
                <a:cs typeface="Avenir Black"/>
              </a:rPr>
              <a:t>ImHungry</a:t>
            </a:r>
            <a:endParaRPr lang="en-US" sz="2400" b="1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5580" y="138802"/>
            <a:ext cx="119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Pantry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666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venir Black"/>
                <a:cs typeface="Avenir Black"/>
              </a:rPr>
              <a:t>Cookbook</a:t>
            </a:r>
            <a:endParaRPr lang="en-US" b="1" dirty="0">
              <a:solidFill>
                <a:srgbClr val="FFFFFF"/>
              </a:solidFill>
              <a:latin typeface="Avenir Black"/>
              <a:cs typeface="Avenir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717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Sous Chefs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500" y="1376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4841" y="1349261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0992" y="3281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34841" y="3281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10689" y="1394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01030" y="1367291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07181" y="3299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1030" y="3299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2528" y="5186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56377" y="5186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28717" y="5204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122566" y="5204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52600" y="1485900"/>
            <a:ext cx="37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x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30728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35072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396" y="46469"/>
            <a:ext cx="171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venir Black"/>
                <a:cs typeface="Avenir Black"/>
              </a:rPr>
              <a:t>ImHungry</a:t>
            </a:r>
            <a:endParaRPr lang="en-US" sz="2400" b="1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5580" y="138802"/>
            <a:ext cx="119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Pantry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666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Cookbook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717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Sous Chefs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400" y="4013200"/>
            <a:ext cx="392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venir Black"/>
                <a:cs typeface="Avenir Black"/>
              </a:rPr>
              <a:t>Cinnamon Crunch Apple Pie</a:t>
            </a:r>
            <a:endParaRPr lang="en-US" sz="4800" dirty="0"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863600"/>
            <a:ext cx="3225800" cy="3048000"/>
          </a:xfrm>
          <a:prstGeom prst="rect">
            <a:avLst/>
          </a:prstGeom>
          <a:noFill/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8300" y="2013466"/>
            <a:ext cx="76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3700" y="87630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lack"/>
                <a:cs typeface="Avenir Black"/>
              </a:rPr>
              <a:t>Ingredients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77365" y="3922067"/>
            <a:ext cx="1882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lack"/>
                <a:cs typeface="Avenir Black"/>
              </a:rPr>
              <a:t>Instructions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36770" y="1363365"/>
            <a:ext cx="3029230" cy="44003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 cups             All-purpose flour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36770" y="1981307"/>
            <a:ext cx="3029230" cy="401491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1.5 cups                 White sugar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36770" y="2614169"/>
            <a:ext cx="3029230" cy="459231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                                           eggs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36770" y="3256605"/>
            <a:ext cx="3029230" cy="4241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0.5 cup                       Canola oil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65999" y="1337966"/>
            <a:ext cx="1777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Orange if the user has the item in their pantry, gray otherwise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36770" y="4383732"/>
            <a:ext cx="302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venir Book"/>
                <a:cs typeface="Avenir Book"/>
              </a:rPr>
              <a:t>Make a pie.</a:t>
            </a:r>
          </a:p>
          <a:p>
            <a:r>
              <a:rPr lang="en-US" dirty="0" smtClean="0">
                <a:latin typeface="Avenir Book"/>
                <a:cs typeface="Avenir Book"/>
              </a:rPr>
              <a:t>2. Consume pie.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11891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1100" y="138802"/>
            <a:ext cx="173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SOUS CHEFS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5500" y="136307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COOKBOOK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017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PANTRY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9500" y="1447800"/>
            <a:ext cx="4356100" cy="43434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9800" y="2019300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Get Cooking</a:t>
            </a: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4772" y="2815167"/>
            <a:ext cx="21463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472" y="4017434"/>
            <a:ext cx="151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venir Book"/>
                <a:cs typeface="Avenir Book"/>
              </a:rPr>
              <a:t>Confirm:</a:t>
            </a:r>
            <a:endParaRPr lang="en-US" sz="20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4772" y="3433234"/>
            <a:ext cx="21463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4772" y="4017434"/>
            <a:ext cx="21463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83472" y="3433234"/>
            <a:ext cx="151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venir Book"/>
                <a:cs typeface="Avenir Book"/>
              </a:rPr>
              <a:t>Password:</a:t>
            </a:r>
            <a:endParaRPr lang="en-US" sz="20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3472" y="2815167"/>
            <a:ext cx="151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venir Book"/>
                <a:cs typeface="Avenir Book"/>
              </a:rPr>
              <a:t>Username:</a:t>
            </a:r>
            <a:endParaRPr lang="en-US" sz="20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pic>
        <p:nvPicPr>
          <p:cNvPr id="20" name="Picture 19" descr="imhungry_logo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Pantry sidebar: allows you to select/unselect ingredients, edit amounts and units, delete ingredients, add ingredients</a:t>
            </a:r>
          </a:p>
          <a:p>
            <a:pPr lvl="1"/>
            <a:r>
              <a:rPr lang="en-US" dirty="0" smtClean="0"/>
              <a:t>Buttons for reset (makes </a:t>
            </a:r>
            <a:r>
              <a:rPr lang="en-US" dirty="0" err="1" smtClean="0"/>
              <a:t>amts</a:t>
            </a:r>
            <a:r>
              <a:rPr lang="en-US" dirty="0" smtClean="0"/>
              <a:t> gone and ingredients orange)</a:t>
            </a:r>
          </a:p>
          <a:p>
            <a:pPr lvl="1"/>
            <a:r>
              <a:rPr lang="en-US" dirty="0" smtClean="0"/>
              <a:t>Delete all (deletes all ingredients)</a:t>
            </a:r>
          </a:p>
          <a:p>
            <a:pPr lvl="1"/>
            <a:r>
              <a:rPr lang="en-US" dirty="0" smtClean="0"/>
              <a:t>No separate page for pantry</a:t>
            </a:r>
          </a:p>
          <a:p>
            <a:pPr lvl="1"/>
            <a:r>
              <a:rPr lang="en-US" dirty="0" err="1" smtClean="0"/>
              <a:t>Rgb</a:t>
            </a:r>
            <a:r>
              <a:rPr lang="en-US" dirty="0" smtClean="0"/>
              <a:t>(255,169,29)</a:t>
            </a:r>
          </a:p>
        </p:txBody>
      </p:sp>
    </p:spTree>
    <p:extLst>
      <p:ext uri="{BB962C8B-B14F-4D97-AF65-F5344CB8AC3E}">
        <p14:creationId xmlns:p14="http://schemas.microsoft.com/office/powerpoint/2010/main" val="116737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35072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396" y="46469"/>
            <a:ext cx="171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venir Black"/>
                <a:cs typeface="Avenir Black"/>
              </a:rPr>
              <a:t>ImHungry</a:t>
            </a:r>
            <a:endParaRPr lang="en-US" sz="2400" b="1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5580" y="138802"/>
            <a:ext cx="119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Pantry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6750" y="1827767"/>
            <a:ext cx="460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Book"/>
                <a:cs typeface="Avenir Book"/>
              </a:rPr>
              <a:t>Find recipes:</a:t>
            </a:r>
            <a:endParaRPr lang="en-US" sz="2800" dirty="0">
              <a:latin typeface="Avenir Book"/>
              <a:cs typeface="Avenir Book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148462" y="635072"/>
            <a:ext cx="0" cy="62229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89666" y="758988"/>
            <a:ext cx="2152896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All-purpose flour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89666" y="1376930"/>
            <a:ext cx="2152896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 sugar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89666" y="2009792"/>
            <a:ext cx="2152896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Duck eggs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89666" y="2652227"/>
            <a:ext cx="2152896" cy="526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Canola oil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06750" y="3781237"/>
            <a:ext cx="3608811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Scavenge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00366" y="6295529"/>
            <a:ext cx="3342196" cy="4227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06750" y="2517052"/>
            <a:ext cx="128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Serving Size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06750" y="3142644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Additional Ingredients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60996" y="3178872"/>
            <a:ext cx="1254565" cy="333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89666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Cookbook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28717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Sous Chefs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16047" y="869398"/>
            <a:ext cx="342199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06095" y="866729"/>
            <a:ext cx="634977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50980" y="758988"/>
            <a:ext cx="1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60996" y="2517052"/>
            <a:ext cx="12545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750980" y="6295529"/>
            <a:ext cx="294280" cy="259120"/>
          </a:xfrm>
          <a:prstGeom prst="ellipse">
            <a:avLst/>
          </a:prstGeom>
          <a:solidFill>
            <a:srgbClr val="FFAF48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+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 rot="10800000">
            <a:off x="6243252" y="1046840"/>
            <a:ext cx="74310" cy="5503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148462" y="5778500"/>
            <a:ext cx="39955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14916" y="5900797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Ingredient: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316047" y="1474636"/>
            <a:ext cx="342199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06095" y="1471967"/>
            <a:ext cx="634977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6243252" y="1652078"/>
            <a:ext cx="74310" cy="5503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04138" y="2107648"/>
            <a:ext cx="342199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94186" y="2104979"/>
            <a:ext cx="634977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6231343" y="2285090"/>
            <a:ext cx="74310" cy="5503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292537" y="2710923"/>
            <a:ext cx="342199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82585" y="2708254"/>
            <a:ext cx="634977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6219742" y="2888365"/>
            <a:ext cx="74310" cy="5503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with search and sidebar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35072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396" y="46469"/>
            <a:ext cx="171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venir Black"/>
                <a:cs typeface="Avenir Black"/>
              </a:rPr>
              <a:t>ImHungry</a:t>
            </a:r>
            <a:endParaRPr lang="en-US" sz="2400" b="1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5580" y="138802"/>
            <a:ext cx="119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lack"/>
                <a:cs typeface="Avenir Black"/>
              </a:rPr>
              <a:t>Pantry</a:t>
            </a:r>
            <a:endParaRPr lang="en-US" dirty="0">
              <a:solidFill>
                <a:srgbClr val="FFFFFF"/>
              </a:solidFill>
              <a:latin typeface="Avenir Black"/>
              <a:cs typeface="Avenir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666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Cookbook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717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Sous Chefs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9666" y="758988"/>
            <a:ext cx="2152896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All-purpose flour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9666" y="1376930"/>
            <a:ext cx="2152896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 sugar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9666" y="2009792"/>
            <a:ext cx="2152896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Duck eggs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89666" y="2652227"/>
            <a:ext cx="2152896" cy="526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Canola oil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0199" y="701283"/>
            <a:ext cx="902817" cy="274906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Scavenge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300366" y="6295529"/>
            <a:ext cx="3342196" cy="4227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706190"/>
            <a:ext cx="128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Serving Size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668793" y="681828"/>
            <a:ext cx="1982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Additional Ingredients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316047" y="869398"/>
            <a:ext cx="342199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06095" y="866729"/>
            <a:ext cx="634977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0980" y="758988"/>
            <a:ext cx="1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16590" y="769793"/>
            <a:ext cx="537903" cy="1938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750980" y="6295529"/>
            <a:ext cx="294280" cy="259120"/>
          </a:xfrm>
          <a:prstGeom prst="ellipse">
            <a:avLst/>
          </a:prstGeom>
          <a:solidFill>
            <a:srgbClr val="FFAF48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+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Isosceles Triangle 23"/>
          <p:cNvSpPr/>
          <p:nvPr/>
        </p:nvSpPr>
        <p:spPr>
          <a:xfrm rot="10800000">
            <a:off x="6243252" y="1046840"/>
            <a:ext cx="74310" cy="5503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48462" y="5778500"/>
            <a:ext cx="39955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14916" y="5900797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Ingredient: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316047" y="1474636"/>
            <a:ext cx="342199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06095" y="1471967"/>
            <a:ext cx="634977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6243252" y="1652078"/>
            <a:ext cx="74310" cy="5503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04138" y="2107648"/>
            <a:ext cx="342199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4186" y="2104979"/>
            <a:ext cx="634977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rot="10800000">
            <a:off x="6231343" y="2285090"/>
            <a:ext cx="74310" cy="5503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92537" y="2710923"/>
            <a:ext cx="342199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82585" y="2708254"/>
            <a:ext cx="634977" cy="3562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 rot="10800000">
            <a:off x="6219742" y="2888365"/>
            <a:ext cx="74310" cy="5503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48462" y="635072"/>
            <a:ext cx="0" cy="62229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79391" y="737316"/>
            <a:ext cx="537903" cy="1938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4500" y="1376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34841" y="1349261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0992" y="3281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634841" y="3281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4500" y="5145079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34841" y="5145079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Homepage with search without sidebar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35072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396" y="46469"/>
            <a:ext cx="171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venir Black"/>
                <a:cs typeface="Avenir Black"/>
              </a:rPr>
              <a:t>ImHungry</a:t>
            </a:r>
            <a:endParaRPr lang="en-US" sz="2400" b="1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5580" y="138802"/>
            <a:ext cx="119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Pantry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666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Cookbook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717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Sous Chefs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199" y="820096"/>
            <a:ext cx="128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Serving Size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2114" y="820096"/>
            <a:ext cx="1222586" cy="3152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34841" y="827544"/>
            <a:ext cx="2260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Additional Ingredients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500" y="1376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34841" y="1349261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0992" y="3281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34841" y="3281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0689" y="1394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01030" y="1367291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07181" y="3299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01030" y="3299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2528" y="51996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56377" y="51996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28717" y="52176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22566" y="52176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83300" y="762115"/>
            <a:ext cx="2706830" cy="373206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Scavenge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01441" y="814884"/>
            <a:ext cx="873459" cy="3129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select a friend, which sends them a request to share a pantry, which they have to accept for you to share pantries</a:t>
            </a:r>
          </a:p>
          <a:p>
            <a:r>
              <a:rPr lang="en-US" dirty="0" smtClean="0"/>
              <a:t>If you share a pantry with a friend they can have your ingredients to their pantry and vice versa. You cannot delete a friend’s item and also it will be shown in a different color</a:t>
            </a:r>
          </a:p>
        </p:txBody>
      </p:sp>
    </p:spTree>
    <p:extLst>
      <p:ext uri="{BB962C8B-B14F-4D97-AF65-F5344CB8AC3E}">
        <p14:creationId xmlns:p14="http://schemas.microsoft.com/office/powerpoint/2010/main" val="338642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295</Words>
  <Application>Microsoft Macintosh PowerPoint</Application>
  <PresentationFormat>On-screen Show (4:3)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Login/sign in page</vt:lpstr>
      <vt:lpstr>PowerPoint Presentation</vt:lpstr>
      <vt:lpstr>Homepage</vt:lpstr>
      <vt:lpstr>PowerPoint Presentation</vt:lpstr>
      <vt:lpstr>Homepage with search and sidebar</vt:lpstr>
      <vt:lpstr>PowerPoint Presentation</vt:lpstr>
      <vt:lpstr>Homepage with search without sidebar</vt:lpstr>
      <vt:lpstr>PowerPoint Presentation</vt:lpstr>
      <vt:lpstr>Friends page</vt:lpstr>
      <vt:lpstr>PowerPoint Presentation</vt:lpstr>
      <vt:lpstr>Cookbook page</vt:lpstr>
      <vt:lpstr>PowerPoint Presentation</vt:lpstr>
      <vt:lpstr>Recipe view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Chien</dc:creator>
  <cp:lastModifiedBy>Isabel Chien</cp:lastModifiedBy>
  <cp:revision>22</cp:revision>
  <dcterms:created xsi:type="dcterms:W3CDTF">2015-11-13T00:16:38Z</dcterms:created>
  <dcterms:modified xsi:type="dcterms:W3CDTF">2015-11-14T01:41:42Z</dcterms:modified>
</cp:coreProperties>
</file>