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4" r:id="rId3"/>
    <p:sldId id="257" r:id="rId4"/>
    <p:sldId id="270" r:id="rId5"/>
    <p:sldId id="262" r:id="rId6"/>
    <p:sldId id="265" r:id="rId7"/>
    <p:sldId id="263" r:id="rId8"/>
    <p:sldId id="266" r:id="rId9"/>
    <p:sldId id="259" r:id="rId10"/>
    <p:sldId id="267" r:id="rId11"/>
    <p:sldId id="260" r:id="rId12"/>
    <p:sldId id="268" r:id="rId13"/>
    <p:sldId id="261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11"/>
    <a:srgbClr val="FFA91D"/>
    <a:srgbClr val="FFB21E"/>
    <a:srgbClr val="FFAC20"/>
    <a:srgbClr val="FFA810"/>
    <a:srgbClr val="FFB307"/>
    <a:srgbClr val="FF9D1E"/>
    <a:srgbClr val="FF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B0FE1-F1DB-F04C-B63A-44F0D109DE61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BB33E-5C48-1542-B081-9793F3FA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BB33E-5C48-1542-B081-9793F3FA4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8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0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16C5-DA21-2C4B-A3AB-365730E00816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87D4-3911-444A-B561-78C0DF67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Login/sign 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000" y="5277910"/>
            <a:ext cx="3468277" cy="923330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 will implement auto complete for ingredients in order to avoid misspellings.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8400" y="485425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11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4772" y="4847902"/>
            <a:ext cx="2866428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randon Grotesque Regular"/>
                <a:cs typeface="Brandon Grotesque Regular"/>
              </a:rPr>
              <a:t>Add an ingredient</a:t>
            </a:r>
            <a:endParaRPr lang="en-US" sz="1600" i="1" dirty="0">
              <a:latin typeface="Brandon Grotesque Regular"/>
              <a:cs typeface="Brandon Grotesq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469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86906" y="809479"/>
            <a:ext cx="185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Brandon Grotesque Medium"/>
                <a:cs typeface="Brandon Grotesque Medium"/>
              </a:rPr>
              <a:t>Hire a Sous Chef</a:t>
            </a:r>
            <a:endParaRPr lang="en-US" sz="1600" dirty="0">
              <a:solidFill>
                <a:srgbClr val="FFFFFF"/>
              </a:solidFill>
              <a:latin typeface="Brandon Grotesque Medium"/>
              <a:cs typeface="Brandon Grotesq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9666" y="814883"/>
            <a:ext cx="2311434" cy="3129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35072"/>
            <a:ext cx="4114800" cy="5981628"/>
          </a:xfrm>
          <a:prstGeom prst="rect">
            <a:avLst/>
          </a:prstGeom>
          <a:solidFill>
            <a:srgbClr val="000000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Brandon Grotesque Bold"/>
                <a:cs typeface="Brandon Grotesque Bold"/>
              </a:rPr>
              <a:t>Sous Chefs</a:t>
            </a:r>
            <a:endParaRPr lang="en-US" sz="9600" dirty="0">
              <a:latin typeface="Brandon Grotesque Bold"/>
              <a:cs typeface="Brandon Grotesque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5726" y="1483147"/>
            <a:ext cx="4235373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randon Grotesque Regular"/>
                <a:cs typeface="Brandon Grotesque Regular"/>
              </a:rPr>
              <a:t>chieni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65726" y="2101089"/>
            <a:ext cx="4235373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randon Grotesque Regular"/>
                <a:cs typeface="Brandon Grotesque Regular"/>
              </a:rPr>
              <a:t>nlucas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65726" y="2733951"/>
            <a:ext cx="4235373" cy="52664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randon Grotesque Regular"/>
                <a:cs typeface="Brandon Grotesque Regular"/>
              </a:rPr>
              <a:t>mmgong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5726" y="3376386"/>
            <a:ext cx="4235373" cy="5266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randon Grotesque Regular"/>
                <a:cs typeface="Brandon Grotesque Regular"/>
              </a:rPr>
              <a:t>zlily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1100" y="138802"/>
            <a:ext cx="173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SOUS CHEFS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5500" y="136307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9017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17" name="Picture 16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65726" y="4013065"/>
            <a:ext cx="3468277" cy="1200329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If no ‘Sous Chef’ (user) by the inputted username can be found, error text will be shown beneath the input box.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7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Cookbook page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4500" y="137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34841" y="1349261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0992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34841" y="3281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10689" y="139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01030" y="1367291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07181" y="3299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1030" y="3299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2528" y="518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56377" y="518693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28717" y="520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22566" y="5204960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52600" y="1485900"/>
            <a:ext cx="37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x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2300" y="127898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4772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29" name="Picture 28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Recipe 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9400" y="4013200"/>
            <a:ext cx="392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Brandon Grotesque Bold"/>
                <a:cs typeface="Brandon Grotesque Bold"/>
              </a:rPr>
              <a:t>Cinnamon Crunch Apple Pie</a:t>
            </a:r>
            <a:endParaRPr lang="en-US" sz="4800" dirty="0">
              <a:solidFill>
                <a:srgbClr val="FFFFFF"/>
              </a:solidFill>
              <a:latin typeface="Brandon Grotesque Bold"/>
              <a:cs typeface="Brandon Grotesque Bol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863600"/>
            <a:ext cx="3225800" cy="304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8300" y="2013466"/>
            <a:ext cx="7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3700" y="87630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Ingredients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7365" y="3922067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Instructions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36770" y="1363365"/>
            <a:ext cx="3029230" cy="440035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Brandon Grotesque Regular"/>
                <a:cs typeface="Brandon Grotesque Regular"/>
              </a:rPr>
              <a:t>3 cups             All-purpose flour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6770" y="1981307"/>
            <a:ext cx="3029230" cy="401491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Brandon Grotesque Regular"/>
                <a:cs typeface="Brandon Grotesque Regular"/>
              </a:rPr>
              <a:t>1.5 cups                 White sugar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6770" y="2614169"/>
            <a:ext cx="3029230" cy="459231"/>
          </a:xfrm>
          <a:prstGeom prst="rect">
            <a:avLst/>
          </a:prstGeom>
          <a:solidFill>
            <a:srgbClr val="FFA91D"/>
          </a:solidFill>
          <a:ln>
            <a:solidFill>
              <a:srgbClr val="FFAF4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Brandon Grotesque Regular"/>
                <a:cs typeface="Brandon Grotesque Regular"/>
              </a:rPr>
              <a:t>3                                           eggs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36770" y="3256605"/>
            <a:ext cx="3029230" cy="424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Brandon Grotesque Regular"/>
                <a:cs typeface="Brandon Grotesque Regular"/>
              </a:rPr>
              <a:t>0.5 cup                       Canola oil</a:t>
            </a:r>
            <a:endParaRPr lang="en-US" dirty="0">
              <a:latin typeface="Brandon Grotesque Regular"/>
              <a:cs typeface="Brandon Grotesque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65999" y="1337966"/>
            <a:ext cx="1777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Orange if the user has the item in their pantry, gray otherwise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36770" y="4383732"/>
            <a:ext cx="302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Make a pie.</a:t>
            </a:r>
          </a:p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2. Consume pie.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72300" y="127898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64772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27" name="Picture 26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1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19100" y="431800"/>
            <a:ext cx="7353300" cy="5363696"/>
            <a:chOff x="419100" y="431800"/>
            <a:chExt cx="7353300" cy="5363696"/>
          </a:xfrm>
        </p:grpSpPr>
        <p:grpSp>
          <p:nvGrpSpPr>
            <p:cNvPr id="59" name="Group 58"/>
            <p:cNvGrpSpPr/>
            <p:nvPr/>
          </p:nvGrpSpPr>
          <p:grpSpPr>
            <a:xfrm>
              <a:off x="419100" y="431800"/>
              <a:ext cx="7353300" cy="4855865"/>
              <a:chOff x="419100" y="431800"/>
              <a:chExt cx="7353300" cy="48558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670550" y="1104900"/>
                <a:ext cx="952500" cy="787400"/>
              </a:xfrm>
              <a:prstGeom prst="rect">
                <a:avLst/>
              </a:prstGeom>
              <a:solidFill>
                <a:srgbClr val="FF911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FFFF"/>
                    </a:solidFill>
                  </a:rPr>
                  <a:t>Login Page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670550" y="2857500"/>
                <a:ext cx="952500" cy="787400"/>
              </a:xfrm>
              <a:prstGeom prst="rect">
                <a:avLst/>
              </a:prstGeom>
              <a:solidFill>
                <a:srgbClr val="FF911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FFFF"/>
                    </a:solidFill>
                  </a:rPr>
                  <a:t>Sign 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up Page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62100" y="1092200"/>
                <a:ext cx="2959100" cy="1638300"/>
              </a:xfrm>
              <a:prstGeom prst="rect">
                <a:avLst/>
              </a:prstGeom>
              <a:solidFill>
                <a:srgbClr val="FF911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 smtClean="0">
                    <a:solidFill>
                      <a:srgbClr val="FFFFFF"/>
                    </a:solidFill>
                  </a:rPr>
                  <a:t>Homepage with ingredients search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295650" y="1625600"/>
                <a:ext cx="952500" cy="787400"/>
              </a:xfrm>
              <a:prstGeom prst="rect">
                <a:avLst/>
              </a:prstGeom>
              <a:solidFill>
                <a:srgbClr val="FF911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FFFF"/>
                    </a:solidFill>
                  </a:rPr>
                  <a:t>With pantry panel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Curved Connector 8"/>
              <p:cNvCxnSpPr>
                <a:endCxn id="7" idx="2"/>
              </p:cNvCxnSpPr>
              <p:nvPr/>
            </p:nvCxnSpPr>
            <p:spPr>
              <a:xfrm rot="10800000" flipV="1">
                <a:off x="3771900" y="1981200"/>
                <a:ext cx="476250" cy="431800"/>
              </a:xfrm>
              <a:prstGeom prst="curvedConnector4">
                <a:avLst>
                  <a:gd name="adj1" fmla="val -61333"/>
                  <a:gd name="adj2" fmla="val 152941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413250" y="2363231"/>
                <a:ext cx="850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Add ingredient</a:t>
                </a:r>
                <a:endParaRPr lang="en-US" sz="1200" dirty="0"/>
              </a:p>
            </p:txBody>
          </p:sp>
          <p:cxnSp>
            <p:nvCxnSpPr>
              <p:cNvPr id="12" name="Curved Connector 11"/>
              <p:cNvCxnSpPr/>
              <p:nvPr/>
            </p:nvCxnSpPr>
            <p:spPr>
              <a:xfrm rot="10800000" flipV="1">
                <a:off x="3448050" y="660400"/>
                <a:ext cx="1466850" cy="43180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041900" y="431800"/>
                <a:ext cx="1346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imhungry</a:t>
                </a:r>
                <a:endParaRPr lang="en-US" sz="1400" dirty="0"/>
              </a:p>
            </p:txBody>
          </p:sp>
          <p:cxnSp>
            <p:nvCxnSpPr>
              <p:cNvPr id="17" name="Straight Arrow Connector 16"/>
              <p:cNvCxnSpPr>
                <a:stCxn id="4" idx="2"/>
                <a:endCxn id="5" idx="0"/>
              </p:cNvCxnSpPr>
              <p:nvPr/>
            </p:nvCxnSpPr>
            <p:spPr>
              <a:xfrm>
                <a:off x="6146800" y="1892300"/>
                <a:ext cx="0" cy="9652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/>
              <p:nvPr/>
            </p:nvCxnSpPr>
            <p:spPr>
              <a:xfrm rot="10800000" flipV="1">
                <a:off x="6149975" y="3289300"/>
                <a:ext cx="476250" cy="431800"/>
              </a:xfrm>
              <a:prstGeom prst="curvedConnector4">
                <a:avLst>
                  <a:gd name="adj1" fmla="val -61333"/>
                  <a:gd name="adj2" fmla="val 152941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/>
              <p:nvPr/>
            </p:nvCxnSpPr>
            <p:spPr>
              <a:xfrm rot="10800000" flipV="1">
                <a:off x="6140450" y="1460500"/>
                <a:ext cx="476250" cy="431800"/>
              </a:xfrm>
              <a:prstGeom prst="curvedConnector4">
                <a:avLst>
                  <a:gd name="adj1" fmla="val -61333"/>
                  <a:gd name="adj2" fmla="val 152941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921500" y="1587500"/>
                <a:ext cx="850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Invalid input</a:t>
                </a:r>
                <a:endParaRPr lang="en-U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921500" y="3302000"/>
                <a:ext cx="850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Add ingredient</a:t>
                </a:r>
                <a:endParaRPr lang="en-US" sz="1200" dirty="0"/>
              </a:p>
            </p:txBody>
          </p:sp>
          <p:cxnSp>
            <p:nvCxnSpPr>
              <p:cNvPr id="23" name="Straight Arrow Connector 22"/>
              <p:cNvCxnSpPr>
                <a:stCxn id="5" idx="1"/>
              </p:cNvCxnSpPr>
              <p:nvPr/>
            </p:nvCxnSpPr>
            <p:spPr>
              <a:xfrm flipH="1" flipV="1">
                <a:off x="3771900" y="2730500"/>
                <a:ext cx="1898650" cy="5207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1"/>
              </p:cNvCxnSpPr>
              <p:nvPr/>
            </p:nvCxnSpPr>
            <p:spPr>
              <a:xfrm flipH="1">
                <a:off x="4489450" y="1498600"/>
                <a:ext cx="1181100" cy="2986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809750" y="1655465"/>
                <a:ext cx="952500" cy="787400"/>
              </a:xfrm>
              <a:prstGeom prst="rect">
                <a:avLst/>
              </a:prstGeom>
              <a:solidFill>
                <a:srgbClr val="FF911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FFFF"/>
                    </a:solidFill>
                  </a:rPr>
                  <a:t>Without pantry panel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stCxn id="7" idx="1"/>
              </p:cNvCxnSpPr>
              <p:nvPr/>
            </p:nvCxnSpPr>
            <p:spPr>
              <a:xfrm flipH="1">
                <a:off x="2762250" y="2019300"/>
                <a:ext cx="533400" cy="2986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762250" y="2049165"/>
                <a:ext cx="850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Expand search</a:t>
                </a:r>
              </a:p>
              <a:p>
                <a:r>
                  <a:rPr lang="en-US" sz="1200" dirty="0" smtClean="0"/>
                  <a:t>results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62100" y="4500265"/>
                <a:ext cx="1244600" cy="787400"/>
              </a:xfrm>
              <a:prstGeom prst="rect">
                <a:avLst/>
              </a:prstGeom>
              <a:solidFill>
                <a:srgbClr val="FF911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FFFF"/>
                    </a:solidFill>
                  </a:rPr>
                  <a:t>Cookbook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762250" y="3090565"/>
                <a:ext cx="952500" cy="787400"/>
              </a:xfrm>
              <a:prstGeom prst="rect">
                <a:avLst/>
              </a:prstGeom>
              <a:solidFill>
                <a:srgbClr val="FF911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FFFF"/>
                    </a:solidFill>
                  </a:rPr>
                  <a:t>Recipe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Straight Arrow Connector 38"/>
              <p:cNvCxnSpPr>
                <a:endCxn id="33" idx="0"/>
              </p:cNvCxnSpPr>
              <p:nvPr/>
            </p:nvCxnSpPr>
            <p:spPr>
              <a:xfrm>
                <a:off x="3162300" y="2695496"/>
                <a:ext cx="76200" cy="3950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2"/>
              </p:cNvCxnSpPr>
              <p:nvPr/>
            </p:nvCxnSpPr>
            <p:spPr>
              <a:xfrm flipH="1">
                <a:off x="2590800" y="3877965"/>
                <a:ext cx="647700" cy="7112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2133600" y="2730500"/>
                <a:ext cx="0" cy="176976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419100" y="1528465"/>
                <a:ext cx="1143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If not logged in, redirects to </a:t>
                </a:r>
                <a:r>
                  <a:rPr lang="en-US" sz="1200" dirty="0" smtClean="0"/>
                  <a:t>‘hook’ </a:t>
                </a:r>
                <a:r>
                  <a:rPr lang="en-US" sz="1200" dirty="0" smtClean="0"/>
                  <a:t>page</a:t>
                </a:r>
                <a:endParaRPr lang="en-US" sz="1200" dirty="0" smtClean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05350" y="1460499"/>
                <a:ext cx="965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User logs in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21200" y="3053834"/>
                <a:ext cx="850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User creates account</a:t>
                </a:r>
                <a:endParaRPr lang="en-US" sz="12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388100" y="2132399"/>
                <a:ext cx="124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User selects alternate option</a:t>
                </a:r>
                <a:endParaRPr lang="en-US" sz="12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133600" y="2730500"/>
                <a:ext cx="185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User views individual recipe</a:t>
                </a:r>
                <a:endParaRPr lang="en-US" sz="12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82650" y="3344565"/>
                <a:ext cx="1250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User goes to their Cookbook | User returns to Homepage</a:t>
                </a:r>
                <a:endParaRPr 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774950" y="3903365"/>
                <a:ext cx="1250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User goes to their Cookbook | User views individual recipe</a:t>
                </a:r>
                <a:endParaRPr lang="en-US" sz="1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4914900" y="4589165"/>
              <a:ext cx="1466850" cy="1112103"/>
            </a:xfrm>
            <a:prstGeom prst="rect">
              <a:avLst/>
            </a:prstGeom>
            <a:solidFill>
              <a:srgbClr val="FF911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‘Hook’ homepage with limited functionality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47" name="Straight Arrow Connector 46"/>
            <p:cNvCxnSpPr>
              <a:endCxn id="45" idx="0"/>
            </p:cNvCxnSpPr>
            <p:nvPr/>
          </p:nvCxnSpPr>
          <p:spPr>
            <a:xfrm flipH="1">
              <a:off x="5648325" y="3644900"/>
              <a:ext cx="492125" cy="944265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endCxn id="4" idx="3"/>
            </p:cNvCxnSpPr>
            <p:nvPr/>
          </p:nvCxnSpPr>
          <p:spPr>
            <a:xfrm rot="5400000" flipH="1" flipV="1">
              <a:off x="4767262" y="3109913"/>
              <a:ext cx="3467100" cy="244475"/>
            </a:xfrm>
            <a:prstGeom prst="curvedConnector4">
              <a:avLst>
                <a:gd name="adj1" fmla="val 31135"/>
                <a:gd name="adj2" fmla="val 796103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496050" y="4349235"/>
              <a:ext cx="850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decides to log in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64125" y="3636496"/>
              <a:ext cx="850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User </a:t>
              </a:r>
              <a:r>
                <a:rPr lang="en-US" sz="1200" dirty="0" smtClean="0"/>
                <a:t>decides to create account</a:t>
              </a:r>
              <a:endParaRPr lang="en-US" sz="1200" dirty="0"/>
            </a:p>
          </p:txBody>
        </p:sp>
        <p:cxnSp>
          <p:nvCxnSpPr>
            <p:cNvPr id="63" name="Straight Arrow Connector 62"/>
            <p:cNvCxnSpPr>
              <a:stCxn id="45" idx="1"/>
              <a:endCxn id="31" idx="3"/>
            </p:cNvCxnSpPr>
            <p:nvPr/>
          </p:nvCxnSpPr>
          <p:spPr>
            <a:xfrm flipH="1" flipV="1">
              <a:off x="3613150" y="2372331"/>
              <a:ext cx="1301750" cy="2772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714750" y="4779833"/>
              <a:ext cx="11239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Anonymous user is led to homepage that includes pantry. </a:t>
              </a:r>
              <a:endParaRPr lang="en-US" sz="1200" dirty="0"/>
            </a:p>
          </p:txBody>
        </p:sp>
        <p:cxnSp>
          <p:nvCxnSpPr>
            <p:cNvPr id="67" name="Curved Connector 66"/>
            <p:cNvCxnSpPr>
              <a:endCxn id="5" idx="0"/>
            </p:cNvCxnSpPr>
            <p:nvPr/>
          </p:nvCxnSpPr>
          <p:spPr>
            <a:xfrm>
              <a:off x="4248150" y="1833265"/>
              <a:ext cx="1898650" cy="1024235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781550" y="1981200"/>
              <a:ext cx="10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Anonymous user signs up with pantry</a:t>
              </a:r>
              <a:endParaRPr lang="en-US" sz="1200" dirty="0"/>
            </a:p>
          </p:txBody>
        </p:sp>
        <p:cxnSp>
          <p:nvCxnSpPr>
            <p:cNvPr id="69" name="Curved Connector 68"/>
            <p:cNvCxnSpPr>
              <a:stCxn id="6" idx="1"/>
              <a:endCxn id="45" idx="2"/>
            </p:cNvCxnSpPr>
            <p:nvPr/>
          </p:nvCxnSpPr>
          <p:spPr>
            <a:xfrm rot="10800000" flipH="1" flipV="1">
              <a:off x="1562099" y="1911350"/>
              <a:ext cx="4086225" cy="3789918"/>
            </a:xfrm>
            <a:prstGeom prst="curvedConnector4">
              <a:avLst>
                <a:gd name="adj1" fmla="val -24242"/>
                <a:gd name="adj2" fmla="val 10603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51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32700" y="127898"/>
            <a:ext cx="131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LOGIN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9500" y="1447800"/>
            <a:ext cx="4356100" cy="4343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8700" y="2019300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Get Cooking</a:t>
            </a:r>
            <a:endParaRPr lang="en-US" sz="24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4772" y="2815167"/>
            <a:ext cx="21463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472" y="4017434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Confirm:</a:t>
            </a:r>
            <a:endParaRPr lang="en-US" sz="20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4772" y="3433234"/>
            <a:ext cx="21463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4772" y="4017434"/>
            <a:ext cx="21463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83472" y="3433234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Password:</a:t>
            </a:r>
            <a:endParaRPr lang="en-US" sz="20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3472" y="2815167"/>
            <a:ext cx="151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Username:</a:t>
            </a:r>
            <a:endParaRPr lang="en-US" sz="20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20" name="Picture 19" descr="imhungry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07000" y="5277910"/>
            <a:ext cx="3468277" cy="1200329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 will  have form validation; if the password and confirm fields do not match, we will show an error message.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1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Homepage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Pantry sidebar: allows you to select/unselect ingredients, edit amounts and units, delete ingredients, add ingredients</a:t>
            </a:r>
          </a:p>
          <a:p>
            <a:pPr lvl="1"/>
            <a:r>
              <a:rPr lang="en-US" dirty="0" smtClean="0"/>
              <a:t>Buttons for reset (makes </a:t>
            </a:r>
            <a:r>
              <a:rPr lang="en-US" dirty="0" err="1" smtClean="0"/>
              <a:t>amts</a:t>
            </a:r>
            <a:r>
              <a:rPr lang="en-US" dirty="0" smtClean="0"/>
              <a:t> gone and ingredients orange)</a:t>
            </a:r>
          </a:p>
          <a:p>
            <a:pPr lvl="1"/>
            <a:r>
              <a:rPr lang="en-US" dirty="0" smtClean="0"/>
              <a:t>Delete all (deletes all ingredients)</a:t>
            </a:r>
          </a:p>
          <a:p>
            <a:pPr lvl="1"/>
            <a:r>
              <a:rPr lang="en-US" dirty="0" smtClean="0"/>
              <a:t>No separate page for pantry</a:t>
            </a:r>
          </a:p>
          <a:p>
            <a:pPr lvl="1"/>
            <a:r>
              <a:rPr lang="en-US" dirty="0" err="1" smtClean="0"/>
              <a:t>Rgb</a:t>
            </a:r>
            <a:r>
              <a:rPr lang="en-US" dirty="0" smtClean="0"/>
              <a:t>(255,169,29)</a:t>
            </a:r>
          </a:p>
        </p:txBody>
      </p:sp>
    </p:spTree>
    <p:extLst>
      <p:ext uri="{BB962C8B-B14F-4D97-AF65-F5344CB8AC3E}">
        <p14:creationId xmlns:p14="http://schemas.microsoft.com/office/powerpoint/2010/main" val="116737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72300" y="127898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772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6800"/>
            <a:ext cx="4356100" cy="4343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000" y="1216967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Find recipes.</a:t>
            </a:r>
            <a:endParaRPr lang="en-US" sz="24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15" name="Picture 14" descr="imhungry_logo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789017" y="1066800"/>
            <a:ext cx="4356100" cy="4343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14900" y="1227434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Your pantry.</a:t>
            </a:r>
            <a:endParaRPr lang="en-US" sz="24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18923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Serving Size: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300" y="2414032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Additional Ingredients: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3400" y="18923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3400" y="241506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0600" y="3657600"/>
            <a:ext cx="1473200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SCAVENGE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64772" y="1892300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all-purpose flour (1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64772" y="2416096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White sugar (1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64772" y="2933700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Eggs (3)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64772" y="3473450"/>
            <a:ext cx="2866428" cy="3683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Canola oil (1.5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18473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3000" y="236906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3000" y="29337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0300" y="34729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07000" y="5277910"/>
            <a:ext cx="3468277" cy="923330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 will implement auto complete for ingredients in order to avoid misspellings.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78400" y="485425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11"/>
                </a:solidFill>
              </a:rPr>
              <a:t>+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64772" y="4847902"/>
            <a:ext cx="2866428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randon Grotesque Regular"/>
                <a:cs typeface="Brandon Grotesque Regular"/>
              </a:rPr>
              <a:t>Add an ingredient</a:t>
            </a:r>
            <a:endParaRPr lang="en-US" sz="1600" i="1" dirty="0">
              <a:latin typeface="Brandon Grotesque Regular"/>
              <a:cs typeface="Brandon Grotesq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218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Homepage with search and sidebar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1" y="1069198"/>
            <a:ext cx="4559300" cy="11914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89017" y="1066800"/>
            <a:ext cx="4356100" cy="43434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14900" y="1227434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Your pantry.</a:t>
            </a:r>
            <a:endParaRPr lang="en-US" sz="2400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" y="12274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Serving Size: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4200" y="1227434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Additional Ingredients: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58900" y="122743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87800" y="122743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95600" y="1708150"/>
            <a:ext cx="1473200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SCAVENGE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464772" y="1892300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all-purpose flour (1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64772" y="2416096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White sugar (1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64772" y="2933700"/>
            <a:ext cx="2866428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Eggs (3)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64772" y="3473450"/>
            <a:ext cx="2866428" cy="3683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Brandon Grotesque Regular"/>
                <a:cs typeface="Brandon Grotesque Regular"/>
              </a:rPr>
              <a:t>Canola oil (1.5 cup)</a:t>
            </a:r>
            <a:endParaRPr lang="en-US" sz="1600" dirty="0">
              <a:latin typeface="Brandon Grotesque Regular"/>
              <a:cs typeface="Brandon Grotesque Regular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53000" y="18473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53000" y="236906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53000" y="29337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40300" y="34729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111"/>
                </a:solidFill>
              </a:rPr>
              <a:t>x</a:t>
            </a:r>
            <a:endParaRPr lang="en-US" dirty="0">
              <a:solidFill>
                <a:srgbClr val="FF911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4500" y="274488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634841" y="2717216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40992" y="464988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634841" y="464988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4500" y="2425868"/>
            <a:ext cx="3468277" cy="1754327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If no recipes are found, this </a:t>
            </a:r>
            <a:r>
              <a:rPr lang="en-US" dirty="0" err="1" smtClean="0">
                <a:solidFill>
                  <a:srgbClr val="FFFFFF"/>
                </a:solidFill>
              </a:rPr>
              <a:t>sectionwill</a:t>
            </a:r>
            <a:r>
              <a:rPr lang="en-US" dirty="0" smtClean="0">
                <a:solidFill>
                  <a:srgbClr val="FFFFFF"/>
                </a:solidFill>
              </a:rPr>
              <a:t> instead show text: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No recipes found. We suggest that you allow additional ingredients in your search.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07000" y="5277910"/>
            <a:ext cx="3468277" cy="923330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We will implement auto complete for ingredients in order to avoid misspellings.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78400" y="485425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111"/>
                </a:solidFill>
              </a:rPr>
              <a:t>+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464772" y="4847902"/>
            <a:ext cx="2866428" cy="368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randon Grotesque Regular"/>
                <a:cs typeface="Brandon Grotesque Regular"/>
              </a:rPr>
              <a:t>Add an ingredient</a:t>
            </a:r>
            <a:endParaRPr lang="en-US" sz="1600" i="1" dirty="0">
              <a:latin typeface="Brandon Grotesque Regular"/>
              <a:cs typeface="Brandon Grotesque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2300" y="127898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4772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32" name="Picture 31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1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Homepage with search without sidebar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6031" y="15515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86372" y="152386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2523" y="34565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86372" y="34565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62220" y="15695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52561" y="1541895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58712" y="34745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52561" y="34745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4059" y="53742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07908" y="537423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80248" y="53922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74097" y="5392264"/>
            <a:ext cx="1689100" cy="1511435"/>
          </a:xfrm>
          <a:prstGeom prst="rect">
            <a:avLst/>
          </a:prstGeom>
          <a:solidFill>
            <a:srgbClr val="FFA91D"/>
          </a:solidFill>
          <a:ln>
            <a:solidFill>
              <a:srgbClr val="FFA91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6701" y="628958"/>
            <a:ext cx="8674099" cy="7203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0200" y="787194"/>
            <a:ext cx="31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Serving Size: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5957" y="787194"/>
            <a:ext cx="238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Additional Ingredients: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12900" y="787194"/>
            <a:ext cx="166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08054" y="787194"/>
            <a:ext cx="2733607" cy="368300"/>
          </a:xfrm>
          <a:prstGeom prst="rect">
            <a:avLst/>
          </a:prstGeom>
          <a:solidFill>
            <a:srgbClr val="FF9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SCAVENGE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95800" y="787194"/>
            <a:ext cx="166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andon Grotesque Regular"/>
                <a:cs typeface="Brandon Grotesque Regular"/>
              </a:rPr>
              <a:t>&lt; 1 &gt;</a:t>
            </a:r>
            <a:endParaRPr lang="en-US" dirty="0">
              <a:solidFill>
                <a:schemeClr val="bg1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523" y="1523865"/>
            <a:ext cx="3468277" cy="1754327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If no recipes are found, this page will instead show text: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No recipes found. We suggest that you allow additional ingredients in your search.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2300" y="127898"/>
            <a:ext cx="184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COOKBOOK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4772" y="136307"/>
            <a:ext cx="14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Brandon Grotesque Regular"/>
                <a:cs typeface="Brandon Grotesque Regular"/>
              </a:rPr>
              <a:t>PANTRY</a:t>
            </a:r>
            <a:endParaRPr lang="en-US" dirty="0">
              <a:solidFill>
                <a:srgbClr val="FFFFFF"/>
              </a:solidFill>
              <a:latin typeface="Brandon Grotesque Regular"/>
              <a:cs typeface="Brandon Grotesque Regular"/>
            </a:endParaRPr>
          </a:p>
        </p:txBody>
      </p:sp>
      <p:pic>
        <p:nvPicPr>
          <p:cNvPr id="40" name="Picture 39" descr="imhungry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7898"/>
            <a:ext cx="1409699" cy="3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4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Friends page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select a friend, which sends them a request to share a pantry, which they have to accept for you to share pantries</a:t>
            </a:r>
          </a:p>
          <a:p>
            <a:r>
              <a:rPr lang="en-US" dirty="0" smtClean="0"/>
              <a:t>If you share a pantry with a friend they can have your ingredients to their pantry and vice versa. You cannot delete a friend’s item and also it will be shown in a different color</a:t>
            </a:r>
          </a:p>
        </p:txBody>
      </p:sp>
    </p:spTree>
    <p:extLst>
      <p:ext uri="{BB962C8B-B14F-4D97-AF65-F5344CB8AC3E}">
        <p14:creationId xmlns:p14="http://schemas.microsoft.com/office/powerpoint/2010/main" val="338642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586</Words>
  <Application>Microsoft Macintosh PowerPoint</Application>
  <PresentationFormat>On-screen Show (4:3)</PresentationFormat>
  <Paragraphs>136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Login/sign in page</vt:lpstr>
      <vt:lpstr>PowerPoint Presentation</vt:lpstr>
      <vt:lpstr>Homepage</vt:lpstr>
      <vt:lpstr>PowerPoint Presentation</vt:lpstr>
      <vt:lpstr>Homepage with search and sidebar</vt:lpstr>
      <vt:lpstr>PowerPoint Presentation</vt:lpstr>
      <vt:lpstr>Homepage with search without sidebar</vt:lpstr>
      <vt:lpstr>PowerPoint Presentation</vt:lpstr>
      <vt:lpstr>Friends page</vt:lpstr>
      <vt:lpstr>PowerPoint Presentation</vt:lpstr>
      <vt:lpstr>Cookbook page</vt:lpstr>
      <vt:lpstr>PowerPoint Presentation</vt:lpstr>
      <vt:lpstr>Recipe 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Chien</dc:creator>
  <cp:lastModifiedBy>Isabel Chien</cp:lastModifiedBy>
  <cp:revision>33</cp:revision>
  <dcterms:created xsi:type="dcterms:W3CDTF">2015-11-13T00:16:38Z</dcterms:created>
  <dcterms:modified xsi:type="dcterms:W3CDTF">2015-11-20T03:24:54Z</dcterms:modified>
</cp:coreProperties>
</file>