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8" r:id="rId2"/>
    <p:sldId id="5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/>
    <p:restoredTop sz="86428"/>
  </p:normalViewPr>
  <p:slideViewPr>
    <p:cSldViewPr snapToGrid="0" snapToObjects="1">
      <p:cViewPr varScale="1">
        <p:scale>
          <a:sx n="128" d="100"/>
          <a:sy n="128" d="100"/>
        </p:scale>
        <p:origin x="992" y="176"/>
      </p:cViewPr>
      <p:guideLst/>
    </p:cSldViewPr>
  </p:slideViewPr>
  <p:outlineViewPr>
    <p:cViewPr>
      <p:scale>
        <a:sx n="33" d="100"/>
        <a:sy n="33" d="100"/>
      </p:scale>
      <p:origin x="0" y="-6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3BB2-0CF2-674C-A455-8A0DAB3DFFE0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5F32-EE00-0545-A6AA-EA024B2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8F9-AF6C-4941-9980-A5BFFCFC0F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760-22D0-C838-2EF9-38FC479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B813-1614-9B58-5B43-A0D44E31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46130-15EC-11A5-EEDF-0BAFD523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56"/>
            <a:ext cx="12192000" cy="66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9BF1-A661-FC93-A128-06E40B25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83" y="2862469"/>
            <a:ext cx="10593456" cy="400809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During the exam, if you have a question or if you finish before time is up:</a:t>
            </a:r>
          </a:p>
          <a:p>
            <a:pPr lvl="1">
              <a:lnSpc>
                <a:spcPct val="100000"/>
              </a:lnSpc>
            </a:pPr>
            <a:r>
              <a:rPr lang="en-US" b="1" u="sng" dirty="0"/>
              <a:t>Do not get 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 your hand and I will come to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most likely will not answer questions to individual students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I’ll give clarifications to everyone if multiple students ask the same question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When time is called:</a:t>
            </a:r>
          </a:p>
          <a:p>
            <a:pPr lvl="1">
              <a:lnSpc>
                <a:spcPct val="100000"/>
              </a:lnSpc>
            </a:pPr>
            <a:r>
              <a:rPr lang="en-US" b="1" u="sng" dirty="0"/>
              <a:t>Stop writing; Do not get 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will come around and collect your exam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BB3A17-1312-2F16-BACE-863F520C6CF5}"/>
              </a:ext>
            </a:extLst>
          </p:cNvPr>
          <p:cNvSpPr txBox="1">
            <a:spLocks/>
          </p:cNvSpPr>
          <p:nvPr/>
        </p:nvSpPr>
        <p:spPr>
          <a:xfrm>
            <a:off x="811696" y="639763"/>
            <a:ext cx="11380304" cy="146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Exam Start Time:</a:t>
            </a:r>
          </a:p>
          <a:p>
            <a:pPr>
              <a:lnSpc>
                <a:spcPct val="100000"/>
              </a:lnSpc>
            </a:pPr>
            <a:r>
              <a:rPr lang="en-US" dirty="0"/>
              <a:t>Exam End Time:</a:t>
            </a:r>
          </a:p>
        </p:txBody>
      </p:sp>
    </p:spTree>
    <p:extLst>
      <p:ext uri="{BB962C8B-B14F-4D97-AF65-F5344CB8AC3E}">
        <p14:creationId xmlns:p14="http://schemas.microsoft.com/office/powerpoint/2010/main" val="32964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31462</TotalTime>
  <Words>82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417T Introduction to Machine Learning</dc:title>
  <dc:creator>Ho, Chien-Ju</dc:creator>
  <cp:lastModifiedBy>Microsoft Office User</cp:lastModifiedBy>
  <cp:revision>2870</cp:revision>
  <cp:lastPrinted>2020-03-08T04:59:12Z</cp:lastPrinted>
  <dcterms:created xsi:type="dcterms:W3CDTF">2017-08-24T15:35:37Z</dcterms:created>
  <dcterms:modified xsi:type="dcterms:W3CDTF">2022-04-28T16:10:39Z</dcterms:modified>
</cp:coreProperties>
</file>