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66" r:id="rId3"/>
  </p:sldMasterIdLst>
  <p:notesMasterIdLst>
    <p:notesMasterId r:id="rId6"/>
  </p:notesMasterIdLst>
  <p:sldIdLst>
    <p:sldId id="989" r:id="rId4"/>
    <p:sldId id="99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ien-Ju Ho" initials="C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80748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D93BB2-0CF2-674C-A455-8A0DAB3DFFE0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B5F32-EE00-0545-A6AA-EA024B23A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3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B5F32-EE00-0545-A6AA-EA024B23A8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5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6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44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8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43227" y="598289"/>
            <a:ext cx="9705547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61587" y="3701356"/>
            <a:ext cx="10668825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85193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5348" y="598289"/>
            <a:ext cx="6521303" cy="778996"/>
          </a:xfrm>
        </p:spPr>
        <p:txBody>
          <a:bodyPr lIns="0" tIns="0" rIns="0" bIns="0"/>
          <a:lstStyle>
            <a:lvl1pPr>
              <a:defRPr sz="5062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5298" y="2393156"/>
            <a:ext cx="9321403" cy="454420"/>
          </a:xfrm>
        </p:spPr>
        <p:txBody>
          <a:bodyPr lIns="0" tIns="0" rIns="0" bIns="0"/>
          <a:lstStyle>
            <a:lvl1pPr>
              <a:defRPr sz="2953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8229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5348" y="598289"/>
            <a:ext cx="6521303" cy="778996"/>
          </a:xfrm>
        </p:spPr>
        <p:txBody>
          <a:bodyPr lIns="0" tIns="0" rIns="0" bIns="0"/>
          <a:lstStyle>
            <a:lvl1pPr>
              <a:defRPr sz="5062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21399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5348" y="598289"/>
            <a:ext cx="6521303" cy="778996"/>
          </a:xfrm>
        </p:spPr>
        <p:txBody>
          <a:bodyPr lIns="0" tIns="0" rIns="0" bIns="0"/>
          <a:lstStyle>
            <a:lvl1pPr>
              <a:defRPr sz="5062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06080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1951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30C29-07CE-5C45-ADF5-4E55A22C3D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141F0-CBAE-9946-9493-E4BA52CCD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E7C94-A3F3-B446-98B2-45AAA48D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A0CB-6707-F448-AC12-E69D6583244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92D3B-1474-8C4D-AFFD-5E91D290F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EE5A8-607F-A041-B52A-093A00E2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2D49-02CB-D048-BE30-ACB42EFF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88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C51F-90BC-7C45-9EEE-49B0BDA2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2735-050C-EE47-A6D2-2188FD858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9D414-8551-5647-830B-96D93761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A0CB-6707-F448-AC12-E69D6583244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F427E-CDFF-234A-AE13-7231FB78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EE31-7400-B448-B539-41CA289C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2D49-02CB-D048-BE30-ACB42EFF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14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09F3-6D5E-9245-84CD-8A3764A5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47768-3AFE-CC4F-BB80-1DF09A7ED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60323-B7BD-CF45-8826-EB5B6832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A0CB-6707-F448-AC12-E69D6583244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18891-CB99-5342-81D3-7C717802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B831A-BA96-0F48-86FE-BC9440E6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2D49-02CB-D048-BE30-ACB42EFF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1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8123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CB83-A120-8D45-B4C9-214D2862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01F9B-E8B2-F54C-A2D1-DE834AC6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FEED66-0D24-C049-836C-C8194CE86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74BC1-FAC5-614F-B1EE-97AF538A5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A0CB-6707-F448-AC12-E69D6583244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28393D-9D37-D24E-A9F7-034E9549A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BBD4F-8CA6-9948-AE43-5C9BA4C5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2D49-02CB-D048-BE30-ACB42EFF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103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32041-E405-E642-8F56-EA7169AF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AA49E-992E-934D-A958-D7A18762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09AC3-F9BA-6448-B454-EA51862E3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3D2A3-A591-364D-8C96-ABBCF5E8C8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29CBD-9F07-094F-BE52-601079B49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DA17DB-295C-1642-8EB0-32545B703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A0CB-6707-F448-AC12-E69D6583244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C3794-6462-3541-84AF-BFA3EF342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05F87-5B94-8047-BF2E-B49BBEA8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2D49-02CB-D048-BE30-ACB42EFF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49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93EE-95CA-E248-B631-2C6D64CA8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E0FC8-FC9F-604F-8DC5-0C7FBC1FF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A0CB-6707-F448-AC12-E69D6583244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E9588-A8B9-E940-B7AB-E9883DCF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D25A9-B9AE-FC43-B324-C63E99B3C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2D49-02CB-D048-BE30-ACB42EFF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2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5174A-90F6-AF4F-9FC0-30CAFF9F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A0CB-6707-F448-AC12-E69D6583244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338A9-5CE6-094C-B90B-63B1686C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4FCD0-B984-FF4D-9E7C-8CD40F85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2D49-02CB-D048-BE30-ACB42EFF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11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866E-F6F6-CF4C-BCB9-BCCADA2A5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4BDA2-A287-CA47-8C1E-DCDA75429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00034-615B-7A44-9EA8-25C96148D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16C90B-1908-3E46-9F03-6079DBF7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A0CB-6707-F448-AC12-E69D6583244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CBACB-DC1C-7247-B30F-1E3C907B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6DA20-D498-E94E-BF80-7772EE6C3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2D49-02CB-D048-BE30-ACB42EFF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9714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AFD01-863B-D042-9A94-E409D2FB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BFBE0-3B89-E549-8FED-BFADAD4F0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4E17A-035E-004A-878B-764ABC317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8FA9F-6AC3-9D41-969B-D6BEA1F64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A0CB-6707-F448-AC12-E69D6583244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563734-3037-D349-AE0B-75ABBC25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0E9E43-FE90-0D44-8348-BE5DF007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2D49-02CB-D048-BE30-ACB42EFF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12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8E36-892C-EF45-AF7D-1D61626F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4CB2B-12A6-BC45-965C-9A99F8CB2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DBE10-00E1-4F45-9C92-7EA55FF7E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A0CB-6707-F448-AC12-E69D6583244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0DFE8-A5D1-3747-9403-4DFAF23F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BAB40-6C51-2948-850C-43E6FEF0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2D49-02CB-D048-BE30-ACB42EFF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45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C57E67-C635-0749-8FE4-5340176E33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7282B-A6AF-2D4A-A7BA-C41F1B7F1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56BC2-C57E-D84D-BC8E-C24FF147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A0CB-6707-F448-AC12-E69D6583244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13758-D16A-E64B-BA4F-99E2E4DB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11BED-48C9-8444-BC80-7485DA75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2D49-02CB-D048-BE30-ACB42EFF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88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4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6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5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237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8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E38F9-AF6C-4941-9980-A5BFFCFC0FD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1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E38F9-AF6C-4941-9980-A5BFFCFC0FDD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6B6B4-6C0C-C944-A532-B1A0D5C6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7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5348" y="598289"/>
            <a:ext cx="6521303" cy="11079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35298" y="2393156"/>
            <a:ext cx="9321403" cy="6463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201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21457">
        <a:defRPr>
          <a:latin typeface="+mn-lt"/>
          <a:ea typeface="+mn-ea"/>
          <a:cs typeface="+mn-cs"/>
        </a:defRPr>
      </a:lvl2pPr>
      <a:lvl3pPr marL="642915">
        <a:defRPr>
          <a:latin typeface="+mn-lt"/>
          <a:ea typeface="+mn-ea"/>
          <a:cs typeface="+mn-cs"/>
        </a:defRPr>
      </a:lvl3pPr>
      <a:lvl4pPr marL="964372">
        <a:defRPr>
          <a:latin typeface="+mn-lt"/>
          <a:ea typeface="+mn-ea"/>
          <a:cs typeface="+mn-cs"/>
        </a:defRPr>
      </a:lvl4pPr>
      <a:lvl5pPr marL="1285829">
        <a:defRPr>
          <a:latin typeface="+mn-lt"/>
          <a:ea typeface="+mn-ea"/>
          <a:cs typeface="+mn-cs"/>
        </a:defRPr>
      </a:lvl5pPr>
      <a:lvl6pPr marL="1607287">
        <a:defRPr>
          <a:latin typeface="+mn-lt"/>
          <a:ea typeface="+mn-ea"/>
          <a:cs typeface="+mn-cs"/>
        </a:defRPr>
      </a:lvl6pPr>
      <a:lvl7pPr marL="1928744">
        <a:defRPr>
          <a:latin typeface="+mn-lt"/>
          <a:ea typeface="+mn-ea"/>
          <a:cs typeface="+mn-cs"/>
        </a:defRPr>
      </a:lvl7pPr>
      <a:lvl8pPr marL="2250201">
        <a:defRPr>
          <a:latin typeface="+mn-lt"/>
          <a:ea typeface="+mn-ea"/>
          <a:cs typeface="+mn-cs"/>
        </a:defRPr>
      </a:lvl8pPr>
      <a:lvl9pPr marL="2571659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1EC47-D99F-0047-967F-C5943E4D4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75158-7F36-2743-A7AA-447168486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8E0F3-9D94-034E-8E49-DF9FFF2C8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7A0CB-6707-F448-AC12-E69D65832441}" type="datetimeFigureOut">
              <a:rPr lang="en-US" smtClean="0"/>
              <a:t>11/1/22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63CB5-1D63-1C43-8E1D-39AD17DD61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12A63-9E81-654F-BB67-863966745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D2D49-02CB-D048-BE30-ACB42EFF0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6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ABDA-1379-5946-BFAA-150B99EDC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Logistics: Project Milestone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C852-6C6A-C745-9C09-FA5FFD699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92395"/>
          </a:xfrm>
        </p:spPr>
        <p:txBody>
          <a:bodyPr>
            <a:normAutofit/>
          </a:bodyPr>
          <a:lstStyle/>
          <a:p>
            <a:r>
              <a:rPr lang="en-US" dirty="0"/>
              <a:t>Milestone 2: Due Nov 4</a:t>
            </a:r>
          </a:p>
          <a:p>
            <a:pPr lvl="1"/>
            <a:r>
              <a:rPr lang="en-US" dirty="0"/>
              <a:t>Summarize your progress</a:t>
            </a:r>
          </a:p>
          <a:p>
            <a:pPr lvl="2"/>
            <a:r>
              <a:rPr lang="en-US" dirty="0"/>
              <a:t>Should make enough progress to know </a:t>
            </a:r>
            <a:r>
              <a:rPr lang="en-US" b="1" dirty="0">
                <a:solidFill>
                  <a:schemeClr val="accent1"/>
                </a:solidFill>
              </a:rPr>
              <a:t>whether the project is feasible</a:t>
            </a:r>
            <a:endParaRPr lang="en-US" dirty="0"/>
          </a:p>
          <a:p>
            <a:pPr lvl="1"/>
            <a:r>
              <a:rPr lang="en-US" dirty="0"/>
              <a:t>Last chance to convert a research project to an extensive literature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5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D601-B8AA-3F10-BCFE-EAF165F0A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17A71-1624-1424-DD68-236B35D09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53" y="2141537"/>
            <a:ext cx="10515600" cy="4351338"/>
          </a:xfrm>
        </p:spPr>
        <p:txBody>
          <a:bodyPr/>
          <a:lstStyle/>
          <a:p>
            <a:r>
              <a:rPr lang="en-US" dirty="0"/>
              <a:t>Spotlight presentation</a:t>
            </a:r>
          </a:p>
          <a:p>
            <a:endParaRPr lang="en-US" dirty="0"/>
          </a:p>
          <a:p>
            <a:r>
              <a:rPr lang="en-US" dirty="0"/>
              <a:t>Data collection</a:t>
            </a:r>
          </a:p>
          <a:p>
            <a:pPr lvl="1"/>
            <a:r>
              <a:rPr lang="en-US" dirty="0"/>
              <a:t>Kaushik Dutta, Danni Beaulieu</a:t>
            </a:r>
          </a:p>
          <a:p>
            <a:pPr lvl="1"/>
            <a:r>
              <a:rPr lang="en-US" dirty="0" err="1"/>
              <a:t>Ruiwei</a:t>
            </a:r>
            <a:r>
              <a:rPr lang="en-US" dirty="0"/>
              <a:t> Xiao, Yi Yang, Claude Li </a:t>
            </a:r>
          </a:p>
          <a:p>
            <a:pPr lvl="1"/>
            <a:r>
              <a:rPr lang="en-US" dirty="0"/>
              <a:t>Run Zhang, </a:t>
            </a:r>
            <a:r>
              <a:rPr lang="en-US" dirty="0" err="1"/>
              <a:t>Tejas</a:t>
            </a:r>
            <a:r>
              <a:rPr lang="en-US" dirty="0"/>
              <a:t> </a:t>
            </a:r>
            <a:r>
              <a:rPr lang="en-US" dirty="0" err="1"/>
              <a:t>Mattur</a:t>
            </a:r>
            <a:r>
              <a:rPr lang="en-US" dirty="0"/>
              <a:t>, Jacob Dodd</a:t>
            </a:r>
          </a:p>
          <a:p>
            <a:endParaRPr lang="en-US" dirty="0"/>
          </a:p>
          <a:p>
            <a:r>
              <a:rPr lang="en-US" dirty="0"/>
              <a:t>Group discussion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490B38-3CD5-22E2-02DF-22AA71EC5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522" y="2494745"/>
            <a:ext cx="6200478" cy="364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49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27655</TotalTime>
  <Words>67</Words>
  <Application>Microsoft Macintosh PowerPoint</Application>
  <PresentationFormat>Widescreen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1_Office Theme</vt:lpstr>
      <vt:lpstr>Custom Design</vt:lpstr>
      <vt:lpstr>Logistics: Project Milestone 2</vt:lpstr>
      <vt:lpstr>Today’s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417T Introduction to Machine Learning</dc:title>
  <dc:creator>Ho, Chien-Ju</dc:creator>
  <cp:lastModifiedBy>Microsoft Office User</cp:lastModifiedBy>
  <cp:revision>2489</cp:revision>
  <cp:lastPrinted>2019-09-30T20:15:22Z</cp:lastPrinted>
  <dcterms:created xsi:type="dcterms:W3CDTF">2017-08-24T15:35:37Z</dcterms:created>
  <dcterms:modified xsi:type="dcterms:W3CDTF">2022-11-01T18:56:05Z</dcterms:modified>
</cp:coreProperties>
</file>