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F3063-4000-A246-8056-330B84A37A9A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E9BA2-66E6-A542-9DFC-570702FE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1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E9BA2-66E6-A542-9DFC-570702FEA2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C7BD-9B3D-5742-8313-234E9A163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67D7E-786B-894C-9956-52518D8B8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9275A-A313-754B-8065-95897B8C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C551-DCE7-2946-AE32-FDDB90DA6BF6}" type="datetime13">
              <a:rPr lang="en-US" smtClean="0"/>
              <a:t>1:07:46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D5CF5-79DC-BE46-A982-342C7336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DA3C4-694F-7C43-90EC-ADAA86AB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AF2D-2B83-F444-88E7-70C84DAE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0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8DFD-9FE7-0649-AADE-0EC3E9AE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CDDE9-FBE9-5643-83E5-EA6EDE003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FE6BA-C71B-9248-B5FD-83D4D450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BB9D-C5FC-434F-A056-D9B8DB00F971}" type="datetime13">
              <a:rPr lang="en-US" smtClean="0"/>
              <a:t>1:07:46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EBE3B-306C-8945-8225-6BB58FFE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6AA05-FB08-5E49-9115-0A4EA350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AF2D-2B83-F444-88E7-70C84DAE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4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E9236-8549-6F42-BC85-662875F87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70287-0170-2247-851F-F7EA32BE2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6D849-CAC4-AF43-AB27-85A2A6D5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E352-9050-6449-9625-BFED607A4111}" type="datetime13">
              <a:rPr lang="en-US" smtClean="0"/>
              <a:t>1:07:46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F4394-4C62-A847-BD75-F937BBC3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C7B28-490F-484A-A12D-D087D6B0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AF2D-2B83-F444-88E7-70C84DAE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4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7D7D-B61E-4140-BC8F-16579AED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1195-B111-B14A-9D04-1653458BB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8CCAC-A92E-F54C-9119-8F8BE8C3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C71-920D-EF40-B6A3-8F78622E40F4}" type="datetime13">
              <a:rPr lang="en-US" smtClean="0"/>
              <a:t>1:07:46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3490E-0C25-C64D-8BAB-7C6E7192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34F97-1657-034A-BF19-A5B942A3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AF2D-2B83-F444-88E7-70C84DAE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5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1BFA-583D-734C-AB46-A58550EA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E7A36-808C-FF41-8FAF-DA21BE875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CDBDB-524A-7748-8687-27B1F2FF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F332-0B48-F545-8B59-8976446D84B3}" type="datetime13">
              <a:rPr lang="en-US" smtClean="0"/>
              <a:t>1:07:46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DB6AA-F748-9241-9ABC-411E9782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7EB53-06D2-8947-87FA-B0C29BF6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AF2D-2B83-F444-88E7-70C84DAE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8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F837-B6B6-9F41-98F4-203CA488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AF781-F72F-234C-82FA-0DB657AF6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A1810-7E31-864F-8FF5-6B22A1D31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22F10-1CAA-E840-9B70-05FC9B4A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7FA7-F9C5-F042-B4F4-F3D7C6ADDCEC}" type="datetime13">
              <a:rPr lang="en-US" smtClean="0"/>
              <a:t>1:07:46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24974-4CE2-5249-B5D0-0E8F9E6D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6F26D-D5E4-024F-A934-5A5BAEAA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AF2D-2B83-F444-88E7-70C84DAE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5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64A9-8DA1-E941-847E-42CDC1B0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D8C0A-3A01-044C-8C0E-80C2F8354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7989C-745A-0B4C-A4D3-42CAF931E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14CB-3B91-C849-99FF-D53C42C11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18C7C-EDB3-C640-B13A-A6660C287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94439-BF1A-3E44-AD1A-BD84D701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DFAA-D24F-AE47-8397-16939CE7C753}" type="datetime13">
              <a:rPr lang="en-US" smtClean="0"/>
              <a:t>1:07:46 AM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73A8E-A07F-A340-B75A-8303CCC6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985A0-52ED-6D4F-825A-6EC73FF2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AF2D-2B83-F444-88E7-70C84DAE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3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FCAD-868F-B943-85F3-39255381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FDD29-CD04-4746-9E3C-D40B5177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91B3-50C5-8540-8564-AD25B2CFD409}" type="datetime13">
              <a:rPr lang="en-US" smtClean="0"/>
              <a:t>1:07:46 AM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F804A-6ACE-2C4E-BF9A-7A26AEC1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8654B-2323-C94A-B868-CA7FD07D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AF2D-2B83-F444-88E7-70C84DAE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1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DAA46-93AA-A24A-9B2B-609A1B4A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76E0-EB14-204F-AC82-0DD7469410CB}" type="datetime13">
              <a:rPr lang="en-US" smtClean="0"/>
              <a:t>1:07:46 AM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F6232-4F09-4644-9AE1-D0AFA854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8EF-8C28-A243-97B3-A3F9665E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AF2D-2B83-F444-88E7-70C84DAE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7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9259-B250-0E4E-BA8F-1A640DD2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D756D-E35F-2248-B1BF-1B3F5EFA4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81E6D-7331-C847-B3E6-7D7338B53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464A3-E4BF-3F45-9D9B-CBEB31CC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51D5-A8A3-9D44-8D2E-2932D6D4AD50}" type="datetime13">
              <a:rPr lang="en-US" smtClean="0"/>
              <a:t>1:07:46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377F1-018F-234C-88F4-1ADDA36F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F8B82-7006-A846-B0D6-55C7180B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AF2D-2B83-F444-88E7-70C84DAE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1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4A5F-AD93-D14D-8873-09CD1905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DB7B3-C473-B844-A7A7-F56887D75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961EA-9E9D-4446-AE8A-BC36EDC48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12051-4C23-8149-9516-1C7A5CC0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9B0F-7CD5-8448-A9C1-6D47F9B4B180}" type="datetime13">
              <a:rPr lang="en-US" smtClean="0"/>
              <a:t>1:07:46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D3A5A-176A-724E-9EEC-C51CA58B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9E701-7DE8-B74A-B501-6DBB902B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AF2D-2B83-F444-88E7-70C84DAE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81F46-D3AB-7F4D-92D1-4233DCE9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862CA-5070-B949-94F7-BF3ECBEDC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B673D-72E1-AA4B-A623-734BDA9EF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62499-7084-C645-92CC-F29EB06CEFDB}" type="datetime13">
              <a:rPr lang="en-US" smtClean="0"/>
              <a:t>1:07:46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E0008-2F5B-3846-AEDC-3D14BECD3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CF4E9-4318-0D40-8286-E96BB871D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4AF2D-2B83-F444-88E7-70C84DAE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7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FF4C68-6268-4845-8621-37FAA7487FFC}"/>
              </a:ext>
            </a:extLst>
          </p:cNvPr>
          <p:cNvSpPr txBox="1">
            <a:spLocks/>
          </p:cNvSpPr>
          <p:nvPr/>
        </p:nvSpPr>
        <p:spPr>
          <a:xfrm>
            <a:off x="2028422" y="4287127"/>
            <a:ext cx="8671560" cy="2662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Stay in the seats during the exam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Raise your hand if you have questions or want to turn in the exam early.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When time is up, stop writing but </a:t>
            </a:r>
            <a:r>
              <a:rPr lang="en-US" b="1" dirty="0"/>
              <a:t>do not leave the seats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We’ll start to collect exam papers once everyone stops writing.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don’t turn in exam papers within 5 minutes before the exam ends.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By default, I don’t clarify questions individually.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3ACA9D-B86C-534B-48AB-B85CBFBED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95"/>
            <a:ext cx="12361860" cy="389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6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055DC9-CBAF-BB48-B872-16EE86C9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0952"/>
            <a:ext cx="10515600" cy="3028814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Logistics</a:t>
            </a:r>
          </a:p>
          <a:p>
            <a:pPr marL="800100" lvl="1" indent="-342900"/>
            <a:r>
              <a:rPr lang="en-US" dirty="0"/>
              <a:t>Stay in the seats during the exam</a:t>
            </a:r>
          </a:p>
          <a:p>
            <a:pPr marL="1257300" lvl="2" indent="-342900"/>
            <a:r>
              <a:rPr lang="en-US" dirty="0"/>
              <a:t>Raise your hand if you have questions or want to turn in the exam early.</a:t>
            </a:r>
          </a:p>
          <a:p>
            <a:pPr marL="1257300" lvl="2" indent="-342900"/>
            <a:r>
              <a:rPr lang="en-US" dirty="0"/>
              <a:t>When time is up, stop writing but </a:t>
            </a:r>
            <a:r>
              <a:rPr lang="en-US" b="1" dirty="0"/>
              <a:t>do not leave the seats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We’ll start to collect exam papers once everyone stops writing.</a:t>
            </a:r>
          </a:p>
          <a:p>
            <a:pPr marL="1257300" lvl="2" indent="-342900"/>
            <a:r>
              <a:rPr lang="en-US" dirty="0"/>
              <a:t>Please don’t turn in exam papers within 5 minutes before the exam ends. 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/>
              <a:t>By default, I don’t clarify questions individually. </a:t>
            </a:r>
          </a:p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9F46130-5E95-5844-8C24-A9D61DDFA0EE}"/>
              </a:ext>
            </a:extLst>
          </p:cNvPr>
          <p:cNvSpPr txBox="1">
            <a:spLocks/>
          </p:cNvSpPr>
          <p:nvPr/>
        </p:nvSpPr>
        <p:spPr>
          <a:xfrm>
            <a:off x="838200" y="158523"/>
            <a:ext cx="10515600" cy="3028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D3941BF-F028-6A4B-8ACB-ADB95952FC36}"/>
              </a:ext>
            </a:extLst>
          </p:cNvPr>
          <p:cNvSpPr txBox="1">
            <a:spLocks/>
          </p:cNvSpPr>
          <p:nvPr/>
        </p:nvSpPr>
        <p:spPr>
          <a:xfrm>
            <a:off x="838200" y="1154566"/>
            <a:ext cx="10515600" cy="1036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Exam Start Time: </a:t>
            </a:r>
          </a:p>
          <a:p>
            <a:pPr marL="342900" indent="-342900"/>
            <a:r>
              <a:rPr lang="en-US" dirty="0"/>
              <a:t>Exam End Time: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0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154</Words>
  <Application>Microsoft Macintosh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Ho, Chien-Ju</cp:lastModifiedBy>
  <cp:revision>17</cp:revision>
  <dcterms:created xsi:type="dcterms:W3CDTF">2022-03-10T16:08:06Z</dcterms:created>
  <dcterms:modified xsi:type="dcterms:W3CDTF">2022-10-27T06:09:39Z</dcterms:modified>
</cp:coreProperties>
</file>