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3" r:id="rId2"/>
    <p:sldId id="274" r:id="rId3"/>
    <p:sldId id="295" r:id="rId4"/>
    <p:sldId id="296" r:id="rId5"/>
    <p:sldId id="284" r:id="rId6"/>
    <p:sldId id="297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Cong An" initials="TCA" lastIdx="2" clrIdx="0">
    <p:extLst>
      <p:ext uri="{19B8F6BF-5375-455C-9EA6-DF929625EA0E}">
        <p15:presenceInfo xmlns:p15="http://schemas.microsoft.com/office/powerpoint/2012/main" userId="Tran Cong 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550"/>
    <a:srgbClr val="6C95FC"/>
    <a:srgbClr val="5A88FC"/>
    <a:srgbClr val="00487E"/>
    <a:srgbClr val="47CF27"/>
    <a:srgbClr val="354800"/>
    <a:srgbClr val="C4FF1D"/>
    <a:srgbClr val="75A7D5"/>
    <a:srgbClr val="7EADD8"/>
    <a:srgbClr val="D17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84195" autoAdjust="0"/>
  </p:normalViewPr>
  <p:slideViewPr>
    <p:cSldViewPr>
      <p:cViewPr varScale="1">
        <p:scale>
          <a:sx n="78" d="100"/>
          <a:sy n="78" d="100"/>
        </p:scale>
        <p:origin x="101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510"/>
    </p:cViewPr>
  </p:outlin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D44D7-14F5-47AA-82FB-315FF705F93D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2F403-4755-4EBB-930C-4FEFB4C54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64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FEF5DA3-0F3F-49FA-BC8E-A6322BF809C5}" type="datetimeFigureOut">
              <a:rPr lang="en-US"/>
              <a:pPr>
                <a:defRPr/>
              </a:pPr>
              <a:t>4/10/2019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7D48533-EE4F-43DD-943C-47D15ED98A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6793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D48533-EE4F-43DD-943C-47D15ED98AFC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869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D48533-EE4F-43DD-943C-47D15ED98AF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5440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D48533-EE4F-43DD-943C-47D15ED98AF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163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D48533-EE4F-43DD-943C-47D15ED98AF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2055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D48533-EE4F-43DD-943C-47D15ED98AF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958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D48533-EE4F-43DD-943C-47D15ED98AF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136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D48533-EE4F-43DD-943C-47D15ED98AF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50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160338" y="144463"/>
            <a:ext cx="8831262" cy="6561137"/>
          </a:xfrm>
          <a:prstGeom prst="roundRect">
            <a:avLst>
              <a:gd name="adj" fmla="val 391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E3E16-4A8F-47D0-B3BC-9575EA3725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Rectangle 10"/>
          <p:cNvSpPr>
            <a:spLocks noChangeArrowheads="1"/>
          </p:cNvSpPr>
          <p:nvPr userDrawn="1"/>
        </p:nvSpPr>
        <p:spPr bwMode="gray">
          <a:xfrm rot="10800000">
            <a:off x="0" y="-2"/>
            <a:ext cx="9144000" cy="1219201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5A88FC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515" y="1221787"/>
            <a:ext cx="914400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n w="63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25588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347C1-0988-47DF-82AF-85AB87A19C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03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BFB60-D515-4842-9B7D-505633FD73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341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ChangeArrowheads="1"/>
          </p:cNvSpPr>
          <p:nvPr userDrawn="1"/>
        </p:nvSpPr>
        <p:spPr bwMode="gray">
          <a:xfrm rot="10800000">
            <a:off x="0" y="0"/>
            <a:ext cx="9144000" cy="98266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6C95FC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1"/>
            <a:ext cx="8001000" cy="784544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57304"/>
            <a:ext cx="8001000" cy="5295896"/>
          </a:xfrm>
        </p:spPr>
        <p:txBody>
          <a:bodyPr/>
          <a:lstStyle>
            <a:lvl1pPr marL="0" indent="0">
              <a:lnSpc>
                <a:spcPct val="112000"/>
              </a:lnSpc>
              <a:spcBef>
                <a:spcPts val="600"/>
              </a:spcBef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982663"/>
            <a:ext cx="914400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n w="6350">
                <a:solidFill>
                  <a:schemeClr val="tx1"/>
                </a:solidFill>
              </a:ln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175" y="261938"/>
            <a:ext cx="441950" cy="55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87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ChangeArrowheads="1"/>
          </p:cNvSpPr>
          <p:nvPr userDrawn="1"/>
        </p:nvSpPr>
        <p:spPr bwMode="gray">
          <a:xfrm rot="10800000">
            <a:off x="0" y="0"/>
            <a:ext cx="9144000" cy="98266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6C95FC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601" cy="477838"/>
          </a:xfr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7304"/>
            <a:ext cx="8229601" cy="529589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982663"/>
            <a:ext cx="914400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n w="63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175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ChangeArrowheads="1"/>
          </p:cNvSpPr>
          <p:nvPr userDrawn="1"/>
        </p:nvSpPr>
        <p:spPr bwMode="gray">
          <a:xfrm rot="10800000">
            <a:off x="0" y="0"/>
            <a:ext cx="9144000" cy="98266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6C95FC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543801" cy="477838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rgbClr val="7F7F7F"/>
                </a:solidFill>
                <a:latin typeface="Arial" panose="020B060402020202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4"/>
            <a:ext cx="8229600" cy="5295896"/>
          </a:xfr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982663"/>
            <a:ext cx="914400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n w="6350">
                <a:solidFill>
                  <a:schemeClr val="tx1"/>
                </a:solidFill>
              </a:ln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7370"/>
            <a:ext cx="680830" cy="68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28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2850"/>
            <a:ext cx="4419600" cy="5187950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gray">
          <a:xfrm rot="10800000">
            <a:off x="0" y="0"/>
            <a:ext cx="9144000" cy="98266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6C95FC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982663"/>
            <a:ext cx="914400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601" cy="477838"/>
          </a:xfr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68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D94FB-8E24-40E4-84D5-7B36B97055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605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7D68B-0974-4869-9936-B783062B87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080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6B888-A2D8-4DA8-B0EF-2F615A838D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0628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1D219-32B0-44B1-B16C-546CFA6B07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2345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F7DF828-613E-4D0C-8D08-247792ACCC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792" r:id="rId2"/>
    <p:sldLayoutId id="2147483828" r:id="rId3"/>
    <p:sldLayoutId id="2147483827" r:id="rId4"/>
    <p:sldLayoutId id="2147483794" r:id="rId5"/>
    <p:sldLayoutId id="2147483793" r:id="rId6"/>
    <p:sldLayoutId id="2147483795" r:id="rId7"/>
    <p:sldLayoutId id="2147483798" r:id="rId8"/>
    <p:sldLayoutId id="2147483799" r:id="rId9"/>
    <p:sldLayoutId id="2147483800" r:id="rId10"/>
    <p:sldLayoutId id="214748380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basic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vi-VN" sz="2400" b="1" dirty="0"/>
              <a:t>TRUNG TÂM ĐÔRÊMON CẦN THƠ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0" y="2369073"/>
            <a:ext cx="9144000" cy="197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HTML</a:t>
            </a:r>
            <a:endParaRPr lang="en-US" sz="320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67400" y="4793727"/>
            <a:ext cx="3124200" cy="1149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 dirty="0" err="1" smtClean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Giảng</a:t>
            </a:r>
            <a:r>
              <a:rPr lang="en-US" altLang="en-US" sz="2600" dirty="0" smtClean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viên</a:t>
            </a:r>
            <a:r>
              <a:rPr lang="en-US" altLang="en-US" sz="2600" dirty="0" smtClean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</a:t>
            </a:r>
            <a:endParaRPr lang="en-US" altLang="en-US" sz="2600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0" dirty="0" err="1" smtClean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ThS</a:t>
            </a:r>
            <a:r>
              <a:rPr lang="en-US" altLang="en-US" sz="3000" dirty="0" smtClean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. Lê Đình Chiến</a:t>
            </a:r>
            <a:endParaRPr lang="en-US" altLang="en-US" sz="3000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0" y="1295400"/>
            <a:ext cx="914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200" dirty="0" smtClean="0">
                <a:latin typeface="Cambria" panose="02040503050406030204" pitchFamily="18" charset="0"/>
                <a:ea typeface="+mn-ea"/>
                <a:cs typeface="+mn-cs"/>
              </a:rPr>
              <a:t>LẬP TRÌNH WEB CƠ BẢN</a:t>
            </a:r>
            <a:endParaRPr lang="vi-VN" sz="2200" dirty="0"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0" y="5638800"/>
            <a:ext cx="914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000" dirty="0" err="1" smtClean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Cần</a:t>
            </a:r>
            <a:r>
              <a:rPr lang="en-US" altLang="en-US" sz="3000" dirty="0" smtClean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3000" dirty="0" err="1" smtClean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Thơ</a:t>
            </a:r>
            <a:r>
              <a:rPr lang="en-US" altLang="en-US" sz="3000" dirty="0" smtClean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,  08/04/2019</a:t>
            </a:r>
            <a:endParaRPr lang="en-US" altLang="en-US" sz="3000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40180"/>
            <a:ext cx="152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7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Nội</a:t>
            </a:r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 dung</a:t>
            </a:r>
            <a:endParaRPr lang="en-US" sz="32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057275"/>
            <a:ext cx="8229601" cy="58007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384390" y="1905000"/>
            <a:ext cx="762000" cy="665162"/>
            <a:chOff x="1110" y="2656"/>
            <a:chExt cx="1549" cy="1351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377995" y="2743200"/>
            <a:ext cx="762000" cy="665162"/>
            <a:chOff x="3174" y="2656"/>
            <a:chExt cx="1549" cy="1351"/>
          </a:xfrm>
        </p:grpSpPr>
        <p:sp>
          <p:nvSpPr>
            <p:cNvPr id="12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1965641" y="2504420"/>
            <a:ext cx="6130744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222589" y="1981200"/>
            <a:ext cx="55689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buFontTx/>
              <a:buNone/>
              <a:defRPr sz="2800">
                <a:solidFill>
                  <a:srgbClr val="00206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r>
              <a:rPr lang="en-US" altLang="en-US" sz="3200" dirty="0" err="1" smtClean="0">
                <a:latin typeface="+mn-lt"/>
              </a:rPr>
              <a:t>Cấu</a:t>
            </a:r>
            <a:r>
              <a:rPr lang="en-US" altLang="en-US" sz="3200" dirty="0" smtClean="0">
                <a:latin typeface="+mn-lt"/>
              </a:rPr>
              <a:t> </a:t>
            </a:r>
            <a:r>
              <a:rPr lang="en-US" altLang="en-US" sz="3200" dirty="0" err="1" smtClean="0">
                <a:latin typeface="+mn-lt"/>
              </a:rPr>
              <a:t>trúc</a:t>
            </a:r>
            <a:r>
              <a:rPr lang="en-US" altLang="en-US" sz="3200" dirty="0" smtClean="0">
                <a:latin typeface="+mn-lt"/>
              </a:rPr>
              <a:t> HTML, template</a:t>
            </a:r>
            <a:endParaRPr lang="en-US" altLang="en-US" sz="3200" dirty="0">
              <a:latin typeface="+mn-lt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gray">
          <a:xfrm>
            <a:off x="1580152" y="2003425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1987595" y="3352800"/>
            <a:ext cx="610879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2216194" y="2819400"/>
            <a:ext cx="61658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 err="1" smtClean="0">
                <a:solidFill>
                  <a:srgbClr val="002060"/>
                </a:solidFill>
                <a:latin typeface="+mn-lt"/>
              </a:rPr>
              <a:t>Thực</a:t>
            </a:r>
            <a:r>
              <a:rPr lang="en-US" altLang="en-US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+mn-lt"/>
              </a:rPr>
              <a:t>hành</a:t>
            </a:r>
            <a:endParaRPr lang="en-US" alt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gray">
          <a:xfrm>
            <a:off x="1573757" y="2841625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1390785" y="1143000"/>
            <a:ext cx="762000" cy="665162"/>
            <a:chOff x="3174" y="2656"/>
            <a:chExt cx="1549" cy="1351"/>
          </a:xfrm>
        </p:grpSpPr>
        <p:sp>
          <p:nvSpPr>
            <p:cNvPr id="65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6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7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68" name="Line 14"/>
          <p:cNvSpPr>
            <a:spLocks noChangeShapeType="1"/>
          </p:cNvSpPr>
          <p:nvPr/>
        </p:nvSpPr>
        <p:spPr bwMode="auto">
          <a:xfrm>
            <a:off x="2000383" y="1752599"/>
            <a:ext cx="6096001" cy="20789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Text Box 15"/>
          <p:cNvSpPr txBox="1">
            <a:spLocks noChangeArrowheads="1"/>
          </p:cNvSpPr>
          <p:nvPr/>
        </p:nvSpPr>
        <p:spPr bwMode="auto">
          <a:xfrm>
            <a:off x="2228985" y="1219200"/>
            <a:ext cx="5867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 err="1" smtClean="0">
                <a:solidFill>
                  <a:srgbClr val="002060"/>
                </a:solidFill>
                <a:latin typeface="+mn-lt"/>
              </a:rPr>
              <a:t>Giới</a:t>
            </a:r>
            <a:r>
              <a:rPr lang="en-US" altLang="en-US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+mn-lt"/>
              </a:rPr>
              <a:t>thiệu</a:t>
            </a:r>
            <a:endParaRPr lang="en-US" alt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70" name="Text Box 16"/>
          <p:cNvSpPr txBox="1">
            <a:spLocks noChangeArrowheads="1"/>
          </p:cNvSpPr>
          <p:nvPr/>
        </p:nvSpPr>
        <p:spPr bwMode="gray">
          <a:xfrm>
            <a:off x="1586547" y="1241425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" name="Slide Number Placeholder 3"/>
          <p:cNvSpPr txBox="1">
            <a:spLocks/>
          </p:cNvSpPr>
          <p:nvPr/>
        </p:nvSpPr>
        <p:spPr>
          <a:xfrm>
            <a:off x="8610600" y="6492875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/>
            <a:fld id="{104D9EB0-E4C0-46A3-89EF-C17DC6108760}" type="slidenum">
              <a:rPr lang="en-US" noProof="1" smtClean="0">
                <a:solidFill>
                  <a:schemeClr val="bg2">
                    <a:lumMod val="50000"/>
                  </a:schemeClr>
                </a:solidFill>
              </a:rPr>
              <a:pPr algn="r"/>
              <a:t>2</a:t>
            </a:fld>
            <a:endParaRPr lang="en-US" noProof="1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97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200" dirty="0"/>
              <a:t>Cấu trúc HTML</a:t>
            </a:r>
            <a:endParaRPr lang="en-US" sz="32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492875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/>
            <a:fld id="{A76BFE4E-D88F-470D-BF01-5F20665C6629}" type="slidenum">
              <a:rPr lang="en-US" noProof="1" smtClean="0">
                <a:solidFill>
                  <a:schemeClr val="bg2">
                    <a:lumMod val="50000"/>
                  </a:schemeClr>
                </a:solidFill>
              </a:rPr>
              <a:t>3</a:t>
            </a:fld>
            <a:endParaRPr lang="en-US" noProof="1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3276209" cy="487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00" y="1295400"/>
            <a:ext cx="5088467" cy="38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2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200" dirty="0"/>
              <a:t>T</a:t>
            </a:r>
            <a:r>
              <a:rPr lang="en-US" altLang="en-US" sz="3200" dirty="0" smtClean="0"/>
              <a:t>emplate</a:t>
            </a:r>
            <a:endParaRPr lang="en-US" sz="32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492875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/>
            <a:fld id="{A76BFE4E-D88F-470D-BF01-5F20665C6629}" type="slidenum">
              <a:rPr lang="en-US" noProof="1" smtClean="0">
                <a:solidFill>
                  <a:schemeClr val="bg2">
                    <a:lumMod val="50000"/>
                  </a:schemeClr>
                </a:solidFill>
              </a:rPr>
              <a:t>4</a:t>
            </a:fld>
            <a:endParaRPr lang="en-US" noProof="1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23" y="1524000"/>
            <a:ext cx="8800151" cy="466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Thực hành</a:t>
            </a:r>
            <a:endParaRPr lang="en-US" sz="32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7304"/>
            <a:ext cx="8229601" cy="5448296"/>
          </a:xfrm>
        </p:spPr>
        <p:txBody>
          <a:bodyPr/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  <a:hlinkClick r:id="rId3"/>
              </a:rPr>
              <a:t>https://</a:t>
            </a:r>
            <a:r>
              <a:rPr lang="en-US" sz="3200" dirty="0" smtClean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  <a:hlinkClick r:id="rId3"/>
              </a:rPr>
              <a:t>www.w3schools.com/html/html_basic.asp</a:t>
            </a:r>
            <a:endParaRPr lang="vi-VN" sz="3200" smtClean="0">
              <a:solidFill>
                <a:srgbClr val="002060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3000" dirty="0">
              <a:solidFill>
                <a:srgbClr val="002060"/>
              </a:solidFill>
              <a:latin typeface="+mn-lt"/>
              <a:ea typeface="Verdana" panose="020B060403050404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492875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/>
            <a:fld id="{9C4FEACE-F6BA-4889-B6FE-D58BFE9D6E46}" type="slidenum">
              <a:rPr lang="en-US" noProof="1" smtClean="0">
                <a:solidFill>
                  <a:schemeClr val="bg2">
                    <a:lumMod val="50000"/>
                  </a:schemeClr>
                </a:solidFill>
              </a:rPr>
              <a:t>5</a:t>
            </a:fld>
            <a:endParaRPr lang="en-US" noProof="1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30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Biểu</a:t>
            </a:r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mẫu</a:t>
            </a:r>
            <a:endParaRPr lang="en-US" sz="32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7304"/>
            <a:ext cx="8229601" cy="5448296"/>
          </a:xfrm>
        </p:spPr>
        <p:txBody>
          <a:bodyPr/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000" dirty="0">
                <a:solidFill>
                  <a:srgbClr val="002060"/>
                </a:solidFill>
                <a:latin typeface="+mn-lt"/>
                <a:ea typeface="Verdan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&lt;form method="post" action=""&gt; </a:t>
            </a:r>
            <a:r>
              <a:rPr lang="en-US" sz="3000" dirty="0" smtClean="0">
                <a:solidFill>
                  <a:srgbClr val="002060"/>
                </a:solidFill>
                <a:latin typeface="+mn-lt"/>
                <a:ea typeface="Verdan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&lt;/form&gt;</a:t>
            </a:r>
            <a:r>
              <a:rPr lang="en-US" sz="3000" dirty="0" smtClean="0">
                <a:solidFill>
                  <a:srgbClr val="002060"/>
                </a:solidFill>
                <a:latin typeface="+mn-lt"/>
                <a:ea typeface="Verdan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3000" dirty="0">
              <a:solidFill>
                <a:srgbClr val="002060"/>
              </a:solidFill>
              <a:latin typeface="+mn-lt"/>
              <a:ea typeface="Verdana" panose="020B060403050404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492875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/>
            <a:fld id="{9C4FEACE-F6BA-4889-B6FE-D58BFE9D6E46}" type="slidenum">
              <a:rPr lang="en-US" noProof="1" smtClean="0">
                <a:solidFill>
                  <a:schemeClr val="bg2">
                    <a:lumMod val="50000"/>
                  </a:schemeClr>
                </a:solidFill>
              </a:rPr>
              <a:t>6</a:t>
            </a:fld>
            <a:endParaRPr lang="en-US" noProof="1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6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0" y="2369073"/>
            <a:ext cx="9144000" cy="197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3400" dirty="0" err="1" smtClean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Trân</a:t>
            </a:r>
            <a:r>
              <a:rPr lang="en-US" sz="3400" dirty="0" smtClean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 smtClean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trọng</a:t>
            </a:r>
            <a:r>
              <a:rPr lang="en-US" sz="3400" dirty="0" smtClean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 smtClean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cảm</a:t>
            </a:r>
            <a:r>
              <a:rPr lang="en-US" sz="3400" dirty="0" smtClean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 smtClean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ơn</a:t>
            </a:r>
            <a:r>
              <a:rPr lang="en-US" sz="3400" dirty="0" smtClean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!</a:t>
            </a:r>
            <a:endParaRPr lang="en-US" sz="340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0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4019</TotalTime>
  <Words>76</Words>
  <Application>Microsoft Office PowerPoint</Application>
  <PresentationFormat>On-screen Show (4:3)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Cambria</vt:lpstr>
      <vt:lpstr>Courier New</vt:lpstr>
      <vt:lpstr>Times New Roman</vt:lpstr>
      <vt:lpstr>Verdana</vt:lpstr>
      <vt:lpstr>Wingdings</vt:lpstr>
      <vt:lpstr>1_Office Theme</vt:lpstr>
      <vt:lpstr>PowerPoint Presentation</vt:lpstr>
      <vt:lpstr>Nội dung</vt:lpstr>
      <vt:lpstr>Cấu trúc HTML</vt:lpstr>
      <vt:lpstr>Template</vt:lpstr>
      <vt:lpstr>Thực hành</vt:lpstr>
      <vt:lpstr>Biểu mẫu</vt:lpstr>
      <vt:lpstr>PowerPoint Presentation</vt:lpstr>
    </vt:vector>
  </TitlesOfParts>
  <Company>vienlaptop115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chienktv90</cp:lastModifiedBy>
  <cp:revision>1906</cp:revision>
  <dcterms:created xsi:type="dcterms:W3CDTF">2014-05-08T07:15:53Z</dcterms:created>
  <dcterms:modified xsi:type="dcterms:W3CDTF">2019-04-10T14:38:05Z</dcterms:modified>
</cp:coreProperties>
</file>