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64" r:id="rId3"/>
    <p:sldId id="274" r:id="rId4"/>
    <p:sldId id="268" r:id="rId5"/>
    <p:sldId id="269" r:id="rId6"/>
    <p:sldId id="270" r:id="rId7"/>
    <p:sldId id="271" r:id="rId8"/>
    <p:sldId id="272" r:id="rId9"/>
    <p:sldId id="257" r:id="rId10"/>
    <p:sldId id="275" r:id="rId11"/>
    <p:sldId id="27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EF0"/>
    <a:srgbClr val="4472C4"/>
    <a:srgbClr val="92D050"/>
    <a:srgbClr val="FABE00"/>
    <a:srgbClr val="FFC730"/>
    <a:srgbClr val="52CBBE"/>
    <a:srgbClr val="FF5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1990" autoAdjust="0"/>
  </p:normalViewPr>
  <p:slideViewPr>
    <p:cSldViewPr snapToGrid="0">
      <p:cViewPr varScale="1">
        <p:scale>
          <a:sx n="78" d="100"/>
          <a:sy n="78" d="100"/>
        </p:scale>
        <p:origin x="143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A192C-5FDF-4993-BDF1-5A5CAE30C980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93E7A-80E7-4919-8400-D16533C3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2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93E7A-80E7-4919-8400-D16533C364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66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93E7A-80E7-4919-8400-D16533C364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93E7A-80E7-4919-8400-D16533C364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7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93E7A-80E7-4919-8400-D16533C364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2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6787-1716-41CE-B20A-FBE66993A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420C3-8C07-478E-AC77-60855A253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2F556-1B69-4EAC-BEDB-EBBF501F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C87D-9B4B-4C84-AC45-D8304363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27CA0-E5AE-454D-A285-9B8522DC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6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C501-EE58-4C61-ADFF-66399883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FD528-A738-4E2F-8F63-8A7B2AF0C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78873-BD72-4370-A57F-F39EA957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02D4-6C2F-4133-98DE-27632AEF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372A9-CDFA-49B3-B59E-F7943BF4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5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D07F8-B44D-4DC0-818F-DC37BE4E7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A619B-AB33-45A7-8665-521BE2F93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729ED-D536-4E32-8A0F-A68BC0FA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B3653-A96F-4DBF-AEA6-AA5A4EAD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F7ADD-FC02-4619-A3C9-47DEDD8A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8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59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55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63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504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822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535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311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47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7313-2F92-426A-8923-3CCD3155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3085-E43D-4FBC-8B11-B51C4466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69617-221E-44E3-92A7-927C23F2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175C8-3A65-427C-98BA-7110A7B4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631C-6717-4E65-BF2E-54F893BF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21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288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568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5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FA69-64D3-4EE8-9BEF-22753B92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1F8DA-5590-4CA0-9E7A-0BC97244E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52EDC-1B20-488B-A7D4-D9AE9D5B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00480-B989-41E3-BB24-4F95BC7F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40C82-A35A-4B94-9520-7102B978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3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D9EE-BD9C-4124-946E-1C488D2F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3F4A-508E-4AAA-A2A4-9AA8752A6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B7C5A-8FA0-4282-BC14-C48E54285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3015E-D1B2-4860-BFE8-A1333AF9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67952-D090-43F7-B251-8FBC94F7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3D587-DE5B-4F51-BFD0-7D1DD380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0E2B-57DF-46FD-9AF3-736A439A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90DBA-A726-4033-B7FC-016357C6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815BD-88C1-4F4F-B790-606F34FB7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CB64F-5C76-4910-9D48-B6E64ADF6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6AC87-080F-4604-B1F7-C1E699DD0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5FEA2-A7CE-4B49-BFDF-4784A2E3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5CF73-2663-46B6-B7BF-4620FBE2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06E4A-06B9-4F01-9287-1B68D6EA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9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140C-538C-4A73-B4BE-2B688EBC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98488-A914-47F9-97E8-CF86EEB5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8ACA3-A5E3-41D6-8623-6D545E13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D0F4F-976F-4631-9001-4AD937AE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6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3D825-D04A-4824-B233-908C8AF4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2A4E7-F97B-4A7A-9D5D-3DA790F2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E0E44-C768-46DC-878A-A6C694CE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9F37-379C-473A-BEEF-DD553540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FAC26-264A-42C2-960A-9C0F8541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BD897-A224-4106-959D-B3BD2A667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F480A-386A-4B9E-8589-EE13C10C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4E1F3-FB75-4925-848D-A8F8D420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69DD5-99A9-489E-B729-CD8CCF60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192C-3063-40E4-BD3D-C8652016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C8CE9-6CB1-4E66-91E6-D2902C7EC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BC3EB-FA99-4D2B-BA9E-115794C52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26BA5-644D-4153-A9B5-48A8A7A6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A0B9F-CF0E-4506-8947-9385DCF1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24289-F684-490E-ADDB-70E1A8EA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8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601F8-30EB-445F-BB25-544BBA67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F48A4-E9FF-4BBB-B5E2-07DFA7578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B7B35-7FF9-4A34-98BE-9D2E4B890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1A20-E751-4D0C-AA95-928C4A20D2A8}" type="datetimeFigureOut">
              <a:rPr lang="en-US" smtClean="0"/>
              <a:t>2024-03-03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8754E-619C-4ED4-A306-94CD514E1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1B1A5-05C7-471D-B66C-BAFDB12A6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0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41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2456541" y="1674674"/>
            <a:ext cx="7278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MỘT SỐ QUY TẮC PHÁT ÂM CƠ BẢN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4025721" y="467019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2456541" y="370568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D7373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8D1315-AC59-4153-A5F8-9CD0E087AC39}"/>
              </a:ext>
            </a:extLst>
          </p:cNvPr>
          <p:cNvSpPr txBox="1"/>
          <p:nvPr/>
        </p:nvSpPr>
        <p:spPr>
          <a:xfrm>
            <a:off x="6808790" y="1523956"/>
            <a:ext cx="2707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Century Gothic" panose="020B0502020202020204" pitchFamily="34" charset="0"/>
              </a:rPr>
              <a:t>노랗다</a:t>
            </a:r>
            <a:endParaRPr lang="en-US" sz="4400" b="1" dirty="0">
              <a:latin typeface="Century Gothic" panose="020B0502020202020204" pitchFamily="34" charset="0"/>
            </a:endParaRP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EB4A974D-E813-4212-861D-91944B46B51E}"/>
              </a:ext>
            </a:extLst>
          </p:cNvPr>
          <p:cNvSpPr/>
          <p:nvPr/>
        </p:nvSpPr>
        <p:spPr>
          <a:xfrm flipH="1" flipV="1">
            <a:off x="9813390" y="1164976"/>
            <a:ext cx="2589097" cy="4431355"/>
          </a:xfrm>
          <a:prstGeom prst="flowChartOnlineStorag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7E51A3AC-8D30-4581-8DD7-74976CF7D0FD}"/>
              </a:ext>
            </a:extLst>
          </p:cNvPr>
          <p:cNvGrpSpPr/>
          <p:nvPr/>
        </p:nvGrpSpPr>
        <p:grpSpPr>
          <a:xfrm>
            <a:off x="322073" y="598425"/>
            <a:ext cx="5641271" cy="5641271"/>
            <a:chOff x="659666" y="598425"/>
            <a:chExt cx="5641271" cy="5641271"/>
          </a:xfrm>
          <a:effectLst/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91AC262-9716-4414-B895-E4DA7A21C1C5}"/>
                </a:ext>
              </a:extLst>
            </p:cNvPr>
            <p:cNvGrpSpPr/>
            <p:nvPr/>
          </p:nvGrpSpPr>
          <p:grpSpPr>
            <a:xfrm>
              <a:off x="659666" y="598425"/>
              <a:ext cx="5641271" cy="5641271"/>
              <a:chOff x="1224922" y="598425"/>
              <a:chExt cx="5641271" cy="564127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6C4E4A-E712-41C4-8BD7-851BC1129879}"/>
                  </a:ext>
                </a:extLst>
              </p:cNvPr>
              <p:cNvSpPr/>
              <p:nvPr/>
            </p:nvSpPr>
            <p:spPr>
              <a:xfrm rot="2700000">
                <a:off x="3958590" y="59842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C67887-1461-41D9-97B1-C420F58099E8}"/>
                  </a:ext>
                </a:extLst>
              </p:cNvPr>
              <p:cNvSpPr/>
              <p:nvPr/>
            </p:nvSpPr>
            <p:spPr>
              <a:xfrm rot="2700000">
                <a:off x="3958590" y="606576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350902-52CA-419B-AF1D-F38AE33A093C}"/>
                  </a:ext>
                </a:extLst>
              </p:cNvPr>
              <p:cNvSpPr/>
              <p:nvPr/>
            </p:nvSpPr>
            <p:spPr>
              <a:xfrm rot="3600000">
                <a:off x="4666115" y="69157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CB4885-4CED-43DB-BF99-9618319762A5}"/>
                  </a:ext>
                </a:extLst>
              </p:cNvPr>
              <p:cNvSpPr/>
              <p:nvPr/>
            </p:nvSpPr>
            <p:spPr>
              <a:xfrm rot="3600000">
                <a:off x="3251065" y="597261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41517B-D9B9-468D-B05A-0318386E78EB}"/>
                  </a:ext>
                </a:extLst>
              </p:cNvPr>
              <p:cNvSpPr/>
              <p:nvPr/>
            </p:nvSpPr>
            <p:spPr>
              <a:xfrm rot="4500000">
                <a:off x="5325424" y="964667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245ADF-7664-4A2B-85EB-A9DFF9EF4AA3}"/>
                  </a:ext>
                </a:extLst>
              </p:cNvPr>
              <p:cNvSpPr/>
              <p:nvPr/>
            </p:nvSpPr>
            <p:spPr>
              <a:xfrm rot="4500000">
                <a:off x="2591756" y="5699520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FEA8A56-F0FF-40B6-8134-A2EF84973616}"/>
                  </a:ext>
                </a:extLst>
              </p:cNvPr>
              <p:cNvSpPr/>
              <p:nvPr/>
            </p:nvSpPr>
            <p:spPr>
              <a:xfrm rot="5400000">
                <a:off x="5891586" y="139909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9D75FC2-F7E9-4D4D-9FB4-1F8C0E886870}"/>
                  </a:ext>
                </a:extLst>
              </p:cNvPr>
              <p:cNvSpPr/>
              <p:nvPr/>
            </p:nvSpPr>
            <p:spPr>
              <a:xfrm rot="5400000">
                <a:off x="2025594" y="526508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3037B79-FF6A-416A-961E-E40A96A1A97A}"/>
                  </a:ext>
                </a:extLst>
              </p:cNvPr>
              <p:cNvSpPr/>
              <p:nvPr/>
            </p:nvSpPr>
            <p:spPr>
              <a:xfrm rot="6300000">
                <a:off x="6326016" y="196525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105D1F-DECC-46E5-BBBD-AC55B0823584}"/>
                  </a:ext>
                </a:extLst>
              </p:cNvPr>
              <p:cNvSpPr/>
              <p:nvPr/>
            </p:nvSpPr>
            <p:spPr>
              <a:xfrm rot="6300000">
                <a:off x="1591164" y="469892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8E7EBE3-7E40-42E5-A553-6A113BF3D7A6}"/>
                  </a:ext>
                </a:extLst>
              </p:cNvPr>
              <p:cNvSpPr/>
              <p:nvPr/>
            </p:nvSpPr>
            <p:spPr>
              <a:xfrm rot="7200000">
                <a:off x="6599111" y="262456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1E2DA96-3FD1-4E7E-B063-ED44E46F92E9}"/>
                  </a:ext>
                </a:extLst>
              </p:cNvPr>
              <p:cNvSpPr/>
              <p:nvPr/>
            </p:nvSpPr>
            <p:spPr>
              <a:xfrm rot="7200000">
                <a:off x="1318069" y="403961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6A79BA0-AD14-4601-AF9F-DF4F417D9A89}"/>
                  </a:ext>
                </a:extLst>
              </p:cNvPr>
              <p:cNvSpPr/>
              <p:nvPr/>
            </p:nvSpPr>
            <p:spPr>
              <a:xfrm rot="8100000">
                <a:off x="6692259" y="3332094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6BA47FB-A6D8-4B11-9CD1-5CB7A17C1EF8}"/>
                  </a:ext>
                </a:extLst>
              </p:cNvPr>
              <p:cNvSpPr/>
              <p:nvPr/>
            </p:nvSpPr>
            <p:spPr>
              <a:xfrm rot="8100000">
                <a:off x="1224922" y="3332094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CC63048-5117-43BE-AF8A-F2E35B24F645}"/>
                  </a:ext>
                </a:extLst>
              </p:cNvPr>
              <p:cNvSpPr/>
              <p:nvPr/>
            </p:nvSpPr>
            <p:spPr>
              <a:xfrm rot="9000000">
                <a:off x="6599111" y="403961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F384C62-BA2B-4436-9AAE-616937EB76B7}"/>
                  </a:ext>
                </a:extLst>
              </p:cNvPr>
              <p:cNvSpPr/>
              <p:nvPr/>
            </p:nvSpPr>
            <p:spPr>
              <a:xfrm rot="9000000">
                <a:off x="1318069" y="262456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59778B3-21D4-419E-9CFF-26B8C203CCC3}"/>
                  </a:ext>
                </a:extLst>
              </p:cNvPr>
              <p:cNvSpPr/>
              <p:nvPr/>
            </p:nvSpPr>
            <p:spPr>
              <a:xfrm rot="9900000">
                <a:off x="6326016" y="469892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5B461A0-4C17-4BB7-BAF2-07508B63B6D0}"/>
                  </a:ext>
                </a:extLst>
              </p:cNvPr>
              <p:cNvSpPr/>
              <p:nvPr/>
            </p:nvSpPr>
            <p:spPr>
              <a:xfrm rot="9900000">
                <a:off x="1591164" y="196525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44B254D-4BA6-4FAE-B78C-48EF9AF181F0}"/>
                  </a:ext>
                </a:extLst>
              </p:cNvPr>
              <p:cNvSpPr/>
              <p:nvPr/>
            </p:nvSpPr>
            <p:spPr>
              <a:xfrm rot="10800000">
                <a:off x="5891586" y="526508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C5F3A3-918C-485E-9126-80ED9D437032}"/>
                  </a:ext>
                </a:extLst>
              </p:cNvPr>
              <p:cNvSpPr/>
              <p:nvPr/>
            </p:nvSpPr>
            <p:spPr>
              <a:xfrm rot="10800000">
                <a:off x="2025594" y="139909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A59EE9-CB46-4C47-A3D2-7599DFB2040E}"/>
                  </a:ext>
                </a:extLst>
              </p:cNvPr>
              <p:cNvSpPr/>
              <p:nvPr/>
            </p:nvSpPr>
            <p:spPr>
              <a:xfrm rot="11700000">
                <a:off x="5325424" y="5699520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3ABB18-67C8-4E10-9660-B246F371916B}"/>
                  </a:ext>
                </a:extLst>
              </p:cNvPr>
              <p:cNvSpPr/>
              <p:nvPr/>
            </p:nvSpPr>
            <p:spPr>
              <a:xfrm rot="11700000">
                <a:off x="2591756" y="964667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8CC82E7-8A36-4941-A18E-FB3C9DFB68B5}"/>
                  </a:ext>
                </a:extLst>
              </p:cNvPr>
              <p:cNvSpPr/>
              <p:nvPr/>
            </p:nvSpPr>
            <p:spPr>
              <a:xfrm rot="12600000">
                <a:off x="4666115" y="597261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B032F6F-913C-45CB-9277-3D87DD21BA0E}"/>
                  </a:ext>
                </a:extLst>
              </p:cNvPr>
              <p:cNvSpPr/>
              <p:nvPr/>
            </p:nvSpPr>
            <p:spPr>
              <a:xfrm rot="12600000">
                <a:off x="3251065" y="69157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Circle: Hollow 53">
              <a:extLst>
                <a:ext uri="{FF2B5EF4-FFF2-40B4-BE49-F238E27FC236}">
                  <a16:creationId xmlns:a16="http://schemas.microsoft.com/office/drawing/2014/main" id="{2DAB6D9C-DC4E-48FC-9383-17D84B61470E}"/>
                </a:ext>
              </a:extLst>
            </p:cNvPr>
            <p:cNvSpPr/>
            <p:nvPr/>
          </p:nvSpPr>
          <p:spPr>
            <a:xfrm>
              <a:off x="1041620" y="980379"/>
              <a:ext cx="4877362" cy="4877362"/>
            </a:xfrm>
            <a:prstGeom prst="donut">
              <a:avLst>
                <a:gd name="adj" fmla="val 120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EF0485B-6316-47CB-BD53-A6B7F147B84F}"/>
              </a:ext>
            </a:extLst>
          </p:cNvPr>
          <p:cNvGrpSpPr/>
          <p:nvPr/>
        </p:nvGrpSpPr>
        <p:grpSpPr>
          <a:xfrm>
            <a:off x="917052" y="1193405"/>
            <a:ext cx="4451312" cy="4451310"/>
            <a:chOff x="2154470" y="585173"/>
            <a:chExt cx="5641271" cy="5641271"/>
          </a:xfrm>
          <a:effectLst/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AC2DE40F-5C83-47EE-83FE-3C4EFFC5AC39}"/>
                </a:ext>
              </a:extLst>
            </p:cNvPr>
            <p:cNvGrpSpPr/>
            <p:nvPr/>
          </p:nvGrpSpPr>
          <p:grpSpPr>
            <a:xfrm>
              <a:off x="2154470" y="585173"/>
              <a:ext cx="5641271" cy="5641271"/>
              <a:chOff x="3267320" y="598425"/>
              <a:chExt cx="5641271" cy="5641271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28D561E5-258A-4123-ACAB-EFF3AF49D376}"/>
                  </a:ext>
                </a:extLst>
              </p:cNvPr>
              <p:cNvGrpSpPr/>
              <p:nvPr/>
            </p:nvGrpSpPr>
            <p:grpSpPr>
              <a:xfrm>
                <a:off x="3267320" y="598425"/>
                <a:ext cx="5641271" cy="5641271"/>
                <a:chOff x="1224922" y="598425"/>
                <a:chExt cx="5641271" cy="5641271"/>
              </a:xfrm>
            </p:grpSpPr>
            <p:sp>
              <p:nvSpPr>
                <p:cNvPr id="292" name="Rectangle 80">
                  <a:extLst>
                    <a:ext uri="{FF2B5EF4-FFF2-40B4-BE49-F238E27FC236}">
                      <a16:creationId xmlns:a16="http://schemas.microsoft.com/office/drawing/2014/main" id="{EE683968-58D8-4CDE-8C6E-C776B1A79A12}"/>
                    </a:ext>
                  </a:extLst>
                </p:cNvPr>
                <p:cNvSpPr/>
                <p:nvPr/>
              </p:nvSpPr>
              <p:spPr>
                <a:xfrm rot="2700000">
                  <a:off x="3958590" y="59842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Rectangle 81">
                  <a:extLst>
                    <a:ext uri="{FF2B5EF4-FFF2-40B4-BE49-F238E27FC236}">
                      <a16:creationId xmlns:a16="http://schemas.microsoft.com/office/drawing/2014/main" id="{E50FF7FD-AF1E-43AC-AF82-54551E787F41}"/>
                    </a:ext>
                  </a:extLst>
                </p:cNvPr>
                <p:cNvSpPr/>
                <p:nvPr/>
              </p:nvSpPr>
              <p:spPr>
                <a:xfrm rot="2700000">
                  <a:off x="3958590" y="606576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82">
                  <a:extLst>
                    <a:ext uri="{FF2B5EF4-FFF2-40B4-BE49-F238E27FC236}">
                      <a16:creationId xmlns:a16="http://schemas.microsoft.com/office/drawing/2014/main" id="{4103FBED-7F78-4FCE-8A6D-E74A55AE24E7}"/>
                    </a:ext>
                  </a:extLst>
                </p:cNvPr>
                <p:cNvSpPr/>
                <p:nvPr/>
              </p:nvSpPr>
              <p:spPr>
                <a:xfrm rot="3600000">
                  <a:off x="4666115" y="69157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83">
                  <a:extLst>
                    <a:ext uri="{FF2B5EF4-FFF2-40B4-BE49-F238E27FC236}">
                      <a16:creationId xmlns:a16="http://schemas.microsoft.com/office/drawing/2014/main" id="{8A2A6440-B405-409D-A82A-52AA6AC13E9D}"/>
                    </a:ext>
                  </a:extLst>
                </p:cNvPr>
                <p:cNvSpPr/>
                <p:nvPr/>
              </p:nvSpPr>
              <p:spPr>
                <a:xfrm rot="3600000">
                  <a:off x="3251065" y="597261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84">
                  <a:extLst>
                    <a:ext uri="{FF2B5EF4-FFF2-40B4-BE49-F238E27FC236}">
                      <a16:creationId xmlns:a16="http://schemas.microsoft.com/office/drawing/2014/main" id="{EC860494-78B1-400C-8BA0-1151E41F455D}"/>
                    </a:ext>
                  </a:extLst>
                </p:cNvPr>
                <p:cNvSpPr/>
                <p:nvPr/>
              </p:nvSpPr>
              <p:spPr>
                <a:xfrm rot="4500000">
                  <a:off x="5325424" y="964667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85">
                  <a:extLst>
                    <a:ext uri="{FF2B5EF4-FFF2-40B4-BE49-F238E27FC236}">
                      <a16:creationId xmlns:a16="http://schemas.microsoft.com/office/drawing/2014/main" id="{66434C06-0653-4A24-9BD3-8C8CD6FE85B7}"/>
                    </a:ext>
                  </a:extLst>
                </p:cNvPr>
                <p:cNvSpPr/>
                <p:nvPr/>
              </p:nvSpPr>
              <p:spPr>
                <a:xfrm rot="4500000">
                  <a:off x="2591756" y="5699520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86">
                  <a:extLst>
                    <a:ext uri="{FF2B5EF4-FFF2-40B4-BE49-F238E27FC236}">
                      <a16:creationId xmlns:a16="http://schemas.microsoft.com/office/drawing/2014/main" id="{39D6C104-41E3-47AA-8FCB-077F34FB1F8A}"/>
                    </a:ext>
                  </a:extLst>
                </p:cNvPr>
                <p:cNvSpPr/>
                <p:nvPr/>
              </p:nvSpPr>
              <p:spPr>
                <a:xfrm rot="5400000">
                  <a:off x="5891586" y="139909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87">
                  <a:extLst>
                    <a:ext uri="{FF2B5EF4-FFF2-40B4-BE49-F238E27FC236}">
                      <a16:creationId xmlns:a16="http://schemas.microsoft.com/office/drawing/2014/main" id="{AD8AD4A8-C588-4168-8693-F0E358BEAFA4}"/>
                    </a:ext>
                  </a:extLst>
                </p:cNvPr>
                <p:cNvSpPr/>
                <p:nvPr/>
              </p:nvSpPr>
              <p:spPr>
                <a:xfrm rot="5400000">
                  <a:off x="2025594" y="526508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Rectangle 88">
                  <a:extLst>
                    <a:ext uri="{FF2B5EF4-FFF2-40B4-BE49-F238E27FC236}">
                      <a16:creationId xmlns:a16="http://schemas.microsoft.com/office/drawing/2014/main" id="{CD6B9561-4F74-4D55-AE75-4EA034B80A59}"/>
                    </a:ext>
                  </a:extLst>
                </p:cNvPr>
                <p:cNvSpPr/>
                <p:nvPr/>
              </p:nvSpPr>
              <p:spPr>
                <a:xfrm rot="6300000">
                  <a:off x="6326016" y="196525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Rectangle 89">
                  <a:extLst>
                    <a:ext uri="{FF2B5EF4-FFF2-40B4-BE49-F238E27FC236}">
                      <a16:creationId xmlns:a16="http://schemas.microsoft.com/office/drawing/2014/main" id="{064E8FDA-845B-42C5-B559-3A742E7FAC71}"/>
                    </a:ext>
                  </a:extLst>
                </p:cNvPr>
                <p:cNvSpPr/>
                <p:nvPr/>
              </p:nvSpPr>
              <p:spPr>
                <a:xfrm rot="6300000">
                  <a:off x="1591164" y="469892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Rectangle 90">
                  <a:extLst>
                    <a:ext uri="{FF2B5EF4-FFF2-40B4-BE49-F238E27FC236}">
                      <a16:creationId xmlns:a16="http://schemas.microsoft.com/office/drawing/2014/main" id="{DADAC996-3936-4CDF-A6CB-3CDDC773127C}"/>
                    </a:ext>
                  </a:extLst>
                </p:cNvPr>
                <p:cNvSpPr/>
                <p:nvPr/>
              </p:nvSpPr>
              <p:spPr>
                <a:xfrm rot="7200000">
                  <a:off x="6599111" y="262456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91">
                  <a:extLst>
                    <a:ext uri="{FF2B5EF4-FFF2-40B4-BE49-F238E27FC236}">
                      <a16:creationId xmlns:a16="http://schemas.microsoft.com/office/drawing/2014/main" id="{DEB43521-0BEC-4EB1-B13A-94BBAF89C61E}"/>
                    </a:ext>
                  </a:extLst>
                </p:cNvPr>
                <p:cNvSpPr/>
                <p:nvPr/>
              </p:nvSpPr>
              <p:spPr>
                <a:xfrm rot="7200000">
                  <a:off x="1318069" y="403961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92">
                  <a:extLst>
                    <a:ext uri="{FF2B5EF4-FFF2-40B4-BE49-F238E27FC236}">
                      <a16:creationId xmlns:a16="http://schemas.microsoft.com/office/drawing/2014/main" id="{F3244BEC-CD1E-422E-B30B-24E1261C9368}"/>
                    </a:ext>
                  </a:extLst>
                </p:cNvPr>
                <p:cNvSpPr/>
                <p:nvPr/>
              </p:nvSpPr>
              <p:spPr>
                <a:xfrm rot="8100000">
                  <a:off x="6692259" y="3332094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93">
                  <a:extLst>
                    <a:ext uri="{FF2B5EF4-FFF2-40B4-BE49-F238E27FC236}">
                      <a16:creationId xmlns:a16="http://schemas.microsoft.com/office/drawing/2014/main" id="{12C6BC75-9263-4940-AB54-90D513C072DB}"/>
                    </a:ext>
                  </a:extLst>
                </p:cNvPr>
                <p:cNvSpPr/>
                <p:nvPr/>
              </p:nvSpPr>
              <p:spPr>
                <a:xfrm rot="8100000">
                  <a:off x="1224922" y="3332094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94">
                  <a:extLst>
                    <a:ext uri="{FF2B5EF4-FFF2-40B4-BE49-F238E27FC236}">
                      <a16:creationId xmlns:a16="http://schemas.microsoft.com/office/drawing/2014/main" id="{8C376E36-B160-4324-AC54-B9FBDEADB83F}"/>
                    </a:ext>
                  </a:extLst>
                </p:cNvPr>
                <p:cNvSpPr/>
                <p:nvPr/>
              </p:nvSpPr>
              <p:spPr>
                <a:xfrm rot="9000000">
                  <a:off x="6599111" y="403961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95">
                  <a:extLst>
                    <a:ext uri="{FF2B5EF4-FFF2-40B4-BE49-F238E27FC236}">
                      <a16:creationId xmlns:a16="http://schemas.microsoft.com/office/drawing/2014/main" id="{B8EAA488-3E51-4C2E-8EAD-462CD3D15D22}"/>
                    </a:ext>
                  </a:extLst>
                </p:cNvPr>
                <p:cNvSpPr/>
                <p:nvPr/>
              </p:nvSpPr>
              <p:spPr>
                <a:xfrm rot="9000000">
                  <a:off x="1318069" y="262456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96">
                  <a:extLst>
                    <a:ext uri="{FF2B5EF4-FFF2-40B4-BE49-F238E27FC236}">
                      <a16:creationId xmlns:a16="http://schemas.microsoft.com/office/drawing/2014/main" id="{983F5CFD-7937-47E0-BB9B-B8282B28B064}"/>
                    </a:ext>
                  </a:extLst>
                </p:cNvPr>
                <p:cNvSpPr/>
                <p:nvPr/>
              </p:nvSpPr>
              <p:spPr>
                <a:xfrm rot="9900000">
                  <a:off x="6326016" y="469892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ectangle 97">
                  <a:extLst>
                    <a:ext uri="{FF2B5EF4-FFF2-40B4-BE49-F238E27FC236}">
                      <a16:creationId xmlns:a16="http://schemas.microsoft.com/office/drawing/2014/main" id="{7A724156-94FD-40B7-935C-3866E9C694CF}"/>
                    </a:ext>
                  </a:extLst>
                </p:cNvPr>
                <p:cNvSpPr/>
                <p:nvPr/>
              </p:nvSpPr>
              <p:spPr>
                <a:xfrm rot="9900000">
                  <a:off x="1591164" y="196525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98">
                  <a:extLst>
                    <a:ext uri="{FF2B5EF4-FFF2-40B4-BE49-F238E27FC236}">
                      <a16:creationId xmlns:a16="http://schemas.microsoft.com/office/drawing/2014/main" id="{1FDB25A4-A63A-42D8-9C45-E14CEC570E31}"/>
                    </a:ext>
                  </a:extLst>
                </p:cNvPr>
                <p:cNvSpPr/>
                <p:nvPr/>
              </p:nvSpPr>
              <p:spPr>
                <a:xfrm rot="10800000">
                  <a:off x="5891586" y="526508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99">
                  <a:extLst>
                    <a:ext uri="{FF2B5EF4-FFF2-40B4-BE49-F238E27FC236}">
                      <a16:creationId xmlns:a16="http://schemas.microsoft.com/office/drawing/2014/main" id="{88E075F3-AE03-4D73-AD08-C2F7B816408F}"/>
                    </a:ext>
                  </a:extLst>
                </p:cNvPr>
                <p:cNvSpPr/>
                <p:nvPr/>
              </p:nvSpPr>
              <p:spPr>
                <a:xfrm rot="10800000">
                  <a:off x="2025594" y="139909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100">
                  <a:extLst>
                    <a:ext uri="{FF2B5EF4-FFF2-40B4-BE49-F238E27FC236}">
                      <a16:creationId xmlns:a16="http://schemas.microsoft.com/office/drawing/2014/main" id="{1C08D680-0C06-4EFA-8E25-721DF825184F}"/>
                    </a:ext>
                  </a:extLst>
                </p:cNvPr>
                <p:cNvSpPr/>
                <p:nvPr/>
              </p:nvSpPr>
              <p:spPr>
                <a:xfrm rot="11700000">
                  <a:off x="5325424" y="5699520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101">
                  <a:extLst>
                    <a:ext uri="{FF2B5EF4-FFF2-40B4-BE49-F238E27FC236}">
                      <a16:creationId xmlns:a16="http://schemas.microsoft.com/office/drawing/2014/main" id="{C57ABF66-C507-4306-9766-DEA076E6FCF2}"/>
                    </a:ext>
                  </a:extLst>
                </p:cNvPr>
                <p:cNvSpPr/>
                <p:nvPr/>
              </p:nvSpPr>
              <p:spPr>
                <a:xfrm rot="11700000">
                  <a:off x="2591756" y="964667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102">
                  <a:extLst>
                    <a:ext uri="{FF2B5EF4-FFF2-40B4-BE49-F238E27FC236}">
                      <a16:creationId xmlns:a16="http://schemas.microsoft.com/office/drawing/2014/main" id="{B4E2C5E9-5B21-4452-B65A-E396DB498033}"/>
                    </a:ext>
                  </a:extLst>
                </p:cNvPr>
                <p:cNvSpPr/>
                <p:nvPr/>
              </p:nvSpPr>
              <p:spPr>
                <a:xfrm rot="12600000">
                  <a:off x="4666115" y="597261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103">
                  <a:extLst>
                    <a:ext uri="{FF2B5EF4-FFF2-40B4-BE49-F238E27FC236}">
                      <a16:creationId xmlns:a16="http://schemas.microsoft.com/office/drawing/2014/main" id="{D2960129-B074-40EB-B1A1-1CFAFE6F7C23}"/>
                    </a:ext>
                  </a:extLst>
                </p:cNvPr>
                <p:cNvSpPr/>
                <p:nvPr/>
              </p:nvSpPr>
              <p:spPr>
                <a:xfrm rot="12600000">
                  <a:off x="3251065" y="69157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0C15E60E-39C6-4684-AE42-9A077E931443}"/>
                  </a:ext>
                </a:extLst>
              </p:cNvPr>
              <p:cNvGrpSpPr/>
              <p:nvPr/>
            </p:nvGrpSpPr>
            <p:grpSpPr>
              <a:xfrm>
                <a:off x="3328637" y="659745"/>
                <a:ext cx="5518640" cy="5518638"/>
                <a:chOff x="3477279" y="808386"/>
                <a:chExt cx="5221355" cy="5221355"/>
              </a:xfrm>
            </p:grpSpPr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AF3D4EBF-7670-498B-A909-C78B155648D5}"/>
                    </a:ext>
                  </a:extLst>
                </p:cNvPr>
                <p:cNvSpPr/>
                <p:nvPr/>
              </p:nvSpPr>
              <p:spPr>
                <a:xfrm>
                  <a:off x="6065098" y="808386"/>
                  <a:ext cx="45718" cy="353859"/>
                </a:xfrm>
                <a:custGeom>
                  <a:avLst/>
                  <a:gdLst>
                    <a:gd name="connsiteX0" fmla="*/ 0 w 45718"/>
                    <a:gd name="connsiteY0" fmla="*/ 0 h 353859"/>
                    <a:gd name="connsiteX1" fmla="*/ 45718 w 45718"/>
                    <a:gd name="connsiteY1" fmla="*/ 0 h 353859"/>
                    <a:gd name="connsiteX2" fmla="*/ 45718 w 45718"/>
                    <a:gd name="connsiteY2" fmla="*/ 353576 h 353859"/>
                    <a:gd name="connsiteX3" fmla="*/ 25658 w 45718"/>
                    <a:gd name="connsiteY3" fmla="*/ 352563 h 353859"/>
                    <a:gd name="connsiteX4" fmla="*/ 0 w 45718"/>
                    <a:gd name="connsiteY4" fmla="*/ 353859 h 353859"/>
                    <a:gd name="connsiteX5" fmla="*/ 0 w 45718"/>
                    <a:gd name="connsiteY5" fmla="*/ 0 h 353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8" h="353859">
                      <a:moveTo>
                        <a:pt x="0" y="0"/>
                      </a:moveTo>
                      <a:lnTo>
                        <a:pt x="45718" y="0"/>
                      </a:lnTo>
                      <a:lnTo>
                        <a:pt x="45718" y="353576"/>
                      </a:lnTo>
                      <a:lnTo>
                        <a:pt x="25658" y="352563"/>
                      </a:lnTo>
                      <a:lnTo>
                        <a:pt x="0" y="3538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53F081AF-D26A-45A6-8A8A-A2BE1EA111B3}"/>
                    </a:ext>
                  </a:extLst>
                </p:cNvPr>
                <p:cNvSpPr/>
                <p:nvPr/>
              </p:nvSpPr>
              <p:spPr>
                <a:xfrm>
                  <a:off x="5390183" y="891424"/>
                  <a:ext cx="136202" cy="354886"/>
                </a:xfrm>
                <a:custGeom>
                  <a:avLst/>
                  <a:gdLst>
                    <a:gd name="connsiteX0" fmla="*/ 44161 w 136202"/>
                    <a:gd name="connsiteY0" fmla="*/ 0 h 354886"/>
                    <a:gd name="connsiteX1" fmla="*/ 136202 w 136202"/>
                    <a:gd name="connsiteY1" fmla="*/ 343500 h 354886"/>
                    <a:gd name="connsiteX2" fmla="*/ 91921 w 136202"/>
                    <a:gd name="connsiteY2" fmla="*/ 354886 h 354886"/>
                    <a:gd name="connsiteX3" fmla="*/ 0 w 136202"/>
                    <a:gd name="connsiteY3" fmla="*/ 11833 h 354886"/>
                    <a:gd name="connsiteX4" fmla="*/ 44161 w 136202"/>
                    <a:gd name="connsiteY4" fmla="*/ 0 h 354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6">
                      <a:moveTo>
                        <a:pt x="44161" y="0"/>
                      </a:moveTo>
                      <a:lnTo>
                        <a:pt x="136202" y="343500"/>
                      </a:lnTo>
                      <a:lnTo>
                        <a:pt x="91921" y="354886"/>
                      </a:lnTo>
                      <a:lnTo>
                        <a:pt x="0" y="11833"/>
                      </a:lnTo>
                      <a:lnTo>
                        <a:pt x="4416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F459A4EE-F7CF-449E-A108-282D2EFCF7DD}"/>
                    </a:ext>
                  </a:extLst>
                </p:cNvPr>
                <p:cNvSpPr/>
                <p:nvPr/>
              </p:nvSpPr>
              <p:spPr>
                <a:xfrm>
                  <a:off x="6649891" y="891425"/>
                  <a:ext cx="135841" cy="353538"/>
                </a:xfrm>
                <a:custGeom>
                  <a:avLst/>
                  <a:gdLst>
                    <a:gd name="connsiteX0" fmla="*/ 91679 w 135841"/>
                    <a:gd name="connsiteY0" fmla="*/ 0 h 353538"/>
                    <a:gd name="connsiteX1" fmla="*/ 135841 w 135841"/>
                    <a:gd name="connsiteY1" fmla="*/ 11833 h 353538"/>
                    <a:gd name="connsiteX2" fmla="*/ 44281 w 135841"/>
                    <a:gd name="connsiteY2" fmla="*/ 353538 h 353538"/>
                    <a:gd name="connsiteX3" fmla="*/ 0 w 135841"/>
                    <a:gd name="connsiteY3" fmla="*/ 342153 h 353538"/>
                    <a:gd name="connsiteX4" fmla="*/ 91679 w 135841"/>
                    <a:gd name="connsiteY4" fmla="*/ 0 h 353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1" h="353538">
                      <a:moveTo>
                        <a:pt x="91679" y="0"/>
                      </a:moveTo>
                      <a:lnTo>
                        <a:pt x="135841" y="11833"/>
                      </a:lnTo>
                      <a:lnTo>
                        <a:pt x="44281" y="353538"/>
                      </a:lnTo>
                      <a:lnTo>
                        <a:pt x="0" y="342153"/>
                      </a:lnTo>
                      <a:lnTo>
                        <a:pt x="9167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6A45962C-B110-441B-9D03-7618358FD5A4}"/>
                    </a:ext>
                  </a:extLst>
                </p:cNvPr>
                <p:cNvSpPr/>
                <p:nvPr/>
              </p:nvSpPr>
              <p:spPr>
                <a:xfrm>
                  <a:off x="4762821" y="1146720"/>
                  <a:ext cx="217217" cy="331395"/>
                </a:xfrm>
                <a:custGeom>
                  <a:avLst/>
                  <a:gdLst>
                    <a:gd name="connsiteX0" fmla="*/ 39595 w 217217"/>
                    <a:gd name="connsiteY0" fmla="*/ 0 h 331395"/>
                    <a:gd name="connsiteX1" fmla="*/ 217217 w 217217"/>
                    <a:gd name="connsiteY1" fmla="*/ 307651 h 331395"/>
                    <a:gd name="connsiteX2" fmla="*/ 178133 w 217217"/>
                    <a:gd name="connsiteY2" fmla="*/ 331395 h 331395"/>
                    <a:gd name="connsiteX3" fmla="*/ 0 w 217217"/>
                    <a:gd name="connsiteY3" fmla="*/ 22860 h 331395"/>
                    <a:gd name="connsiteX4" fmla="*/ 39595 w 217217"/>
                    <a:gd name="connsiteY4" fmla="*/ 0 h 331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5">
                      <a:moveTo>
                        <a:pt x="39595" y="0"/>
                      </a:moveTo>
                      <a:lnTo>
                        <a:pt x="217217" y="307651"/>
                      </a:lnTo>
                      <a:lnTo>
                        <a:pt x="178133" y="331395"/>
                      </a:lnTo>
                      <a:lnTo>
                        <a:pt x="0" y="22860"/>
                      </a:lnTo>
                      <a:lnTo>
                        <a:pt x="39595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A945B6E0-C3D1-4690-9959-8F4CEFEB91E4}"/>
                    </a:ext>
                  </a:extLst>
                </p:cNvPr>
                <p:cNvSpPr/>
                <p:nvPr/>
              </p:nvSpPr>
              <p:spPr>
                <a:xfrm>
                  <a:off x="7197332" y="1146719"/>
                  <a:ext cx="215761" cy="328876"/>
                </a:xfrm>
                <a:custGeom>
                  <a:avLst/>
                  <a:gdLst>
                    <a:gd name="connsiteX0" fmla="*/ 176169 w 215761"/>
                    <a:gd name="connsiteY0" fmla="*/ 0 h 328876"/>
                    <a:gd name="connsiteX1" fmla="*/ 215761 w 215761"/>
                    <a:gd name="connsiteY1" fmla="*/ 22859 h 328876"/>
                    <a:gd name="connsiteX2" fmla="*/ 39082 w 215761"/>
                    <a:gd name="connsiteY2" fmla="*/ 328876 h 328876"/>
                    <a:gd name="connsiteX3" fmla="*/ 0 w 215761"/>
                    <a:gd name="connsiteY3" fmla="*/ 305133 h 328876"/>
                    <a:gd name="connsiteX4" fmla="*/ 176169 w 215761"/>
                    <a:gd name="connsiteY4" fmla="*/ 0 h 328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1" h="328876">
                      <a:moveTo>
                        <a:pt x="176169" y="0"/>
                      </a:moveTo>
                      <a:lnTo>
                        <a:pt x="215761" y="22859"/>
                      </a:lnTo>
                      <a:lnTo>
                        <a:pt x="39082" y="328876"/>
                      </a:lnTo>
                      <a:lnTo>
                        <a:pt x="0" y="305133"/>
                      </a:lnTo>
                      <a:lnTo>
                        <a:pt x="17616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3F5944D1-E7B1-472A-82C7-CFA13ACA7BFB}"/>
                    </a:ext>
                  </a:extLst>
                </p:cNvPr>
                <p:cNvSpPr/>
                <p:nvPr/>
              </p:nvSpPr>
              <p:spPr>
                <a:xfrm>
                  <a:off x="4225764" y="1556870"/>
                  <a:ext cx="283734" cy="283868"/>
                </a:xfrm>
                <a:custGeom>
                  <a:avLst/>
                  <a:gdLst>
                    <a:gd name="connsiteX0" fmla="*/ 32328 w 283734"/>
                    <a:gd name="connsiteY0" fmla="*/ 0 h 283868"/>
                    <a:gd name="connsiteX1" fmla="*/ 283734 w 283734"/>
                    <a:gd name="connsiteY1" fmla="*/ 251406 h 283868"/>
                    <a:gd name="connsiteX2" fmla="*/ 268266 w 283734"/>
                    <a:gd name="connsiteY2" fmla="*/ 265464 h 283868"/>
                    <a:gd name="connsiteX3" fmla="*/ 251540 w 283734"/>
                    <a:gd name="connsiteY3" fmla="*/ 283868 h 283868"/>
                    <a:gd name="connsiteX4" fmla="*/ 0 w 283734"/>
                    <a:gd name="connsiteY4" fmla="*/ 32328 h 283868"/>
                    <a:gd name="connsiteX5" fmla="*/ 32328 w 283734"/>
                    <a:gd name="connsiteY5" fmla="*/ 0 h 283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4" h="283868">
                      <a:moveTo>
                        <a:pt x="32328" y="0"/>
                      </a:moveTo>
                      <a:lnTo>
                        <a:pt x="283734" y="251406"/>
                      </a:lnTo>
                      <a:lnTo>
                        <a:pt x="268266" y="265464"/>
                      </a:lnTo>
                      <a:lnTo>
                        <a:pt x="251540" y="283868"/>
                      </a:lnTo>
                      <a:lnTo>
                        <a:pt x="0" y="32328"/>
                      </a:lnTo>
                      <a:lnTo>
                        <a:pt x="32328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42E93AAD-2A4B-4E75-A280-48E9BDAF9C6D}"/>
                    </a:ext>
                  </a:extLst>
                </p:cNvPr>
                <p:cNvSpPr/>
                <p:nvPr/>
              </p:nvSpPr>
              <p:spPr>
                <a:xfrm>
                  <a:off x="7669082" y="1556870"/>
                  <a:ext cx="281068" cy="280936"/>
                </a:xfrm>
                <a:custGeom>
                  <a:avLst/>
                  <a:gdLst>
                    <a:gd name="connsiteX0" fmla="*/ 248740 w 281068"/>
                    <a:gd name="connsiteY0" fmla="*/ 0 h 280936"/>
                    <a:gd name="connsiteX1" fmla="*/ 281068 w 281068"/>
                    <a:gd name="connsiteY1" fmla="*/ 32329 h 280936"/>
                    <a:gd name="connsiteX2" fmla="*/ 32462 w 281068"/>
                    <a:gd name="connsiteY2" fmla="*/ 280936 h 280936"/>
                    <a:gd name="connsiteX3" fmla="*/ 18400 w 281068"/>
                    <a:gd name="connsiteY3" fmla="*/ 265464 h 280936"/>
                    <a:gd name="connsiteX4" fmla="*/ 0 w 281068"/>
                    <a:gd name="connsiteY4" fmla="*/ 248741 h 280936"/>
                    <a:gd name="connsiteX5" fmla="*/ 248740 w 281068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68" h="280936">
                      <a:moveTo>
                        <a:pt x="248740" y="0"/>
                      </a:moveTo>
                      <a:lnTo>
                        <a:pt x="281068" y="32329"/>
                      </a:lnTo>
                      <a:lnTo>
                        <a:pt x="32462" y="280936"/>
                      </a:lnTo>
                      <a:lnTo>
                        <a:pt x="18400" y="265464"/>
                      </a:lnTo>
                      <a:lnTo>
                        <a:pt x="0" y="248741"/>
                      </a:lnTo>
                      <a:lnTo>
                        <a:pt x="24874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EE98365A-48FC-4045-9CA8-5BA32067953F}"/>
                    </a:ext>
                  </a:extLst>
                </p:cNvPr>
                <p:cNvSpPr/>
                <p:nvPr/>
              </p:nvSpPr>
              <p:spPr>
                <a:xfrm>
                  <a:off x="3815614" y="2093927"/>
                  <a:ext cx="332209" cy="217687"/>
                </a:xfrm>
                <a:custGeom>
                  <a:avLst/>
                  <a:gdLst>
                    <a:gd name="connsiteX0" fmla="*/ 22860 w 332209"/>
                    <a:gd name="connsiteY0" fmla="*/ 0 h 217687"/>
                    <a:gd name="connsiteX1" fmla="*/ 332209 w 332209"/>
                    <a:gd name="connsiteY1" fmla="*/ 178603 h 217687"/>
                    <a:gd name="connsiteX2" fmla="*/ 308465 w 332209"/>
                    <a:gd name="connsiteY2" fmla="*/ 217687 h 217687"/>
                    <a:gd name="connsiteX3" fmla="*/ 0 w 332209"/>
                    <a:gd name="connsiteY3" fmla="*/ 39594 h 217687"/>
                    <a:gd name="connsiteX4" fmla="*/ 22860 w 332209"/>
                    <a:gd name="connsiteY4" fmla="*/ 0 h 217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09" h="217687">
                      <a:moveTo>
                        <a:pt x="22860" y="0"/>
                      </a:moveTo>
                      <a:lnTo>
                        <a:pt x="332209" y="178603"/>
                      </a:lnTo>
                      <a:lnTo>
                        <a:pt x="308465" y="217687"/>
                      </a:lnTo>
                      <a:lnTo>
                        <a:pt x="0" y="39594"/>
                      </a:lnTo>
                      <a:lnTo>
                        <a:pt x="2286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E79F88B1-374E-4EF1-BC60-50916EACADF8}"/>
                    </a:ext>
                  </a:extLst>
                </p:cNvPr>
                <p:cNvSpPr/>
                <p:nvPr/>
              </p:nvSpPr>
              <p:spPr>
                <a:xfrm>
                  <a:off x="8032238" y="2093927"/>
                  <a:ext cx="328063" cy="215292"/>
                </a:xfrm>
                <a:custGeom>
                  <a:avLst/>
                  <a:gdLst>
                    <a:gd name="connsiteX0" fmla="*/ 305203 w 328063"/>
                    <a:gd name="connsiteY0" fmla="*/ 0 h 215292"/>
                    <a:gd name="connsiteX1" fmla="*/ 328063 w 328063"/>
                    <a:gd name="connsiteY1" fmla="*/ 39593 h 215292"/>
                    <a:gd name="connsiteX2" fmla="*/ 23743 w 328063"/>
                    <a:gd name="connsiteY2" fmla="*/ 215292 h 215292"/>
                    <a:gd name="connsiteX3" fmla="*/ 0 w 328063"/>
                    <a:gd name="connsiteY3" fmla="*/ 176209 h 215292"/>
                    <a:gd name="connsiteX4" fmla="*/ 305203 w 328063"/>
                    <a:gd name="connsiteY4" fmla="*/ 0 h 21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3" h="215292">
                      <a:moveTo>
                        <a:pt x="305203" y="0"/>
                      </a:moveTo>
                      <a:lnTo>
                        <a:pt x="328063" y="39593"/>
                      </a:lnTo>
                      <a:lnTo>
                        <a:pt x="23743" y="215292"/>
                      </a:lnTo>
                      <a:lnTo>
                        <a:pt x="0" y="176209"/>
                      </a:lnTo>
                      <a:lnTo>
                        <a:pt x="30520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28D11CE6-3BE0-4EC8-BBF8-6048E4D8EEC2}"/>
                    </a:ext>
                  </a:extLst>
                </p:cNvPr>
                <p:cNvSpPr/>
                <p:nvPr/>
              </p:nvSpPr>
              <p:spPr>
                <a:xfrm>
                  <a:off x="3560320" y="2721289"/>
                  <a:ext cx="356833" cy="136723"/>
                </a:xfrm>
                <a:custGeom>
                  <a:avLst/>
                  <a:gdLst>
                    <a:gd name="connsiteX0" fmla="*/ 11833 w 356833"/>
                    <a:gd name="connsiteY0" fmla="*/ 0 h 136723"/>
                    <a:gd name="connsiteX1" fmla="*/ 356833 w 356833"/>
                    <a:gd name="connsiteY1" fmla="*/ 92443 h 136723"/>
                    <a:gd name="connsiteX2" fmla="*/ 345447 w 356833"/>
                    <a:gd name="connsiteY2" fmla="*/ 136723 h 136723"/>
                    <a:gd name="connsiteX3" fmla="*/ 0 w 356833"/>
                    <a:gd name="connsiteY3" fmla="*/ 44161 h 136723"/>
                    <a:gd name="connsiteX4" fmla="*/ 11833 w 356833"/>
                    <a:gd name="connsiteY4" fmla="*/ 0 h 136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3" h="136723">
                      <a:moveTo>
                        <a:pt x="11833" y="0"/>
                      </a:moveTo>
                      <a:lnTo>
                        <a:pt x="356833" y="92443"/>
                      </a:lnTo>
                      <a:lnTo>
                        <a:pt x="345447" y="136723"/>
                      </a:lnTo>
                      <a:lnTo>
                        <a:pt x="0" y="44161"/>
                      </a:lnTo>
                      <a:lnTo>
                        <a:pt x="1183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40439566-25CE-4922-88F2-F8B9DD431B1F}"/>
                    </a:ext>
                  </a:extLst>
                </p:cNvPr>
                <p:cNvSpPr/>
                <p:nvPr/>
              </p:nvSpPr>
              <p:spPr>
                <a:xfrm>
                  <a:off x="8264000" y="2721289"/>
                  <a:ext cx="351595" cy="135321"/>
                </a:xfrm>
                <a:custGeom>
                  <a:avLst/>
                  <a:gdLst>
                    <a:gd name="connsiteX0" fmla="*/ 339761 w 351595"/>
                    <a:gd name="connsiteY0" fmla="*/ 0 h 135321"/>
                    <a:gd name="connsiteX1" fmla="*/ 351595 w 351595"/>
                    <a:gd name="connsiteY1" fmla="*/ 44162 h 135321"/>
                    <a:gd name="connsiteX2" fmla="*/ 11386 w 351595"/>
                    <a:gd name="connsiteY2" fmla="*/ 135321 h 135321"/>
                    <a:gd name="connsiteX3" fmla="*/ 0 w 351595"/>
                    <a:gd name="connsiteY3" fmla="*/ 91039 h 135321"/>
                    <a:gd name="connsiteX4" fmla="*/ 339761 w 351595"/>
                    <a:gd name="connsiteY4" fmla="*/ 0 h 135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1">
                      <a:moveTo>
                        <a:pt x="339761" y="0"/>
                      </a:moveTo>
                      <a:lnTo>
                        <a:pt x="351595" y="44162"/>
                      </a:lnTo>
                      <a:lnTo>
                        <a:pt x="11386" y="135321"/>
                      </a:lnTo>
                      <a:lnTo>
                        <a:pt x="0" y="91039"/>
                      </a:lnTo>
                      <a:lnTo>
                        <a:pt x="33976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EF0DF8C1-70EB-426E-9066-045E7ECADFD8}"/>
                    </a:ext>
                  </a:extLst>
                </p:cNvPr>
                <p:cNvSpPr/>
                <p:nvPr/>
              </p:nvSpPr>
              <p:spPr>
                <a:xfrm>
                  <a:off x="3477279" y="3396204"/>
                  <a:ext cx="356521" cy="45719"/>
                </a:xfrm>
                <a:custGeom>
                  <a:avLst/>
                  <a:gdLst>
                    <a:gd name="connsiteX0" fmla="*/ 356520 w 356521"/>
                    <a:gd name="connsiteY0" fmla="*/ 0 h 45719"/>
                    <a:gd name="connsiteX1" fmla="*/ 355366 w 356521"/>
                    <a:gd name="connsiteY1" fmla="*/ 22857 h 45719"/>
                    <a:gd name="connsiteX2" fmla="*/ 356521 w 356521"/>
                    <a:gd name="connsiteY2" fmla="*/ 45719 h 45719"/>
                    <a:gd name="connsiteX3" fmla="*/ 1 w 356521"/>
                    <a:gd name="connsiteY3" fmla="*/ 45719 h 45719"/>
                    <a:gd name="connsiteX4" fmla="*/ 0 w 356521"/>
                    <a:gd name="connsiteY4" fmla="*/ 0 h 45719"/>
                    <a:gd name="connsiteX5" fmla="*/ 356520 w 356521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6521" h="45719">
                      <a:moveTo>
                        <a:pt x="356520" y="0"/>
                      </a:moveTo>
                      <a:lnTo>
                        <a:pt x="355366" y="22857"/>
                      </a:lnTo>
                      <a:lnTo>
                        <a:pt x="356521" y="45719"/>
                      </a:lnTo>
                      <a:lnTo>
                        <a:pt x="1" y="45719"/>
                      </a:lnTo>
                      <a:lnTo>
                        <a:pt x="0" y="0"/>
                      </a:lnTo>
                      <a:lnTo>
                        <a:pt x="35652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C35E3E14-E212-4682-938C-EE14FF7B3CEF}"/>
                    </a:ext>
                  </a:extLst>
                </p:cNvPr>
                <p:cNvSpPr/>
                <p:nvPr/>
              </p:nvSpPr>
              <p:spPr>
                <a:xfrm>
                  <a:off x="8347714" y="3396204"/>
                  <a:ext cx="350920" cy="45719"/>
                </a:xfrm>
                <a:custGeom>
                  <a:avLst/>
                  <a:gdLst>
                    <a:gd name="connsiteX0" fmla="*/ 0 w 350920"/>
                    <a:gd name="connsiteY0" fmla="*/ 0 h 45719"/>
                    <a:gd name="connsiteX1" fmla="*/ 350920 w 350920"/>
                    <a:gd name="connsiteY1" fmla="*/ 0 h 45719"/>
                    <a:gd name="connsiteX2" fmla="*/ 350920 w 350920"/>
                    <a:gd name="connsiteY2" fmla="*/ 45719 h 45719"/>
                    <a:gd name="connsiteX3" fmla="*/ 0 w 350920"/>
                    <a:gd name="connsiteY3" fmla="*/ 45719 h 45719"/>
                    <a:gd name="connsiteX4" fmla="*/ 1154 w 350920"/>
                    <a:gd name="connsiteY4" fmla="*/ 22857 h 45719"/>
                    <a:gd name="connsiteX5" fmla="*/ 0 w 350920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0920" h="45719">
                      <a:moveTo>
                        <a:pt x="0" y="0"/>
                      </a:moveTo>
                      <a:lnTo>
                        <a:pt x="350920" y="0"/>
                      </a:lnTo>
                      <a:lnTo>
                        <a:pt x="350920" y="45719"/>
                      </a:lnTo>
                      <a:lnTo>
                        <a:pt x="0" y="45719"/>
                      </a:lnTo>
                      <a:lnTo>
                        <a:pt x="1154" y="228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A1C9C705-A412-400A-A281-4A4C17650D66}"/>
                    </a:ext>
                  </a:extLst>
                </p:cNvPr>
                <p:cNvSpPr/>
                <p:nvPr/>
              </p:nvSpPr>
              <p:spPr>
                <a:xfrm>
                  <a:off x="3560319" y="3980112"/>
                  <a:ext cx="356835" cy="136724"/>
                </a:xfrm>
                <a:custGeom>
                  <a:avLst/>
                  <a:gdLst>
                    <a:gd name="connsiteX0" fmla="*/ 345449 w 356835"/>
                    <a:gd name="connsiteY0" fmla="*/ 0 h 136724"/>
                    <a:gd name="connsiteX1" fmla="*/ 356835 w 356835"/>
                    <a:gd name="connsiteY1" fmla="*/ 44281 h 136724"/>
                    <a:gd name="connsiteX2" fmla="*/ 11833 w 356835"/>
                    <a:gd name="connsiteY2" fmla="*/ 136724 h 136724"/>
                    <a:gd name="connsiteX3" fmla="*/ 0 w 356835"/>
                    <a:gd name="connsiteY3" fmla="*/ 92563 h 136724"/>
                    <a:gd name="connsiteX4" fmla="*/ 345449 w 356835"/>
                    <a:gd name="connsiteY4" fmla="*/ 0 h 136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5" h="136724">
                      <a:moveTo>
                        <a:pt x="345449" y="0"/>
                      </a:moveTo>
                      <a:lnTo>
                        <a:pt x="356835" y="44281"/>
                      </a:lnTo>
                      <a:lnTo>
                        <a:pt x="11833" y="136724"/>
                      </a:lnTo>
                      <a:lnTo>
                        <a:pt x="0" y="92563"/>
                      </a:lnTo>
                      <a:lnTo>
                        <a:pt x="34544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6701850A-64DE-4848-AD54-BDFEB59EED9C}"/>
                    </a:ext>
                  </a:extLst>
                </p:cNvPr>
                <p:cNvSpPr/>
                <p:nvPr/>
              </p:nvSpPr>
              <p:spPr>
                <a:xfrm>
                  <a:off x="8264000" y="3981516"/>
                  <a:ext cx="351595" cy="135320"/>
                </a:xfrm>
                <a:custGeom>
                  <a:avLst/>
                  <a:gdLst>
                    <a:gd name="connsiteX0" fmla="*/ 11385 w 351595"/>
                    <a:gd name="connsiteY0" fmla="*/ 0 h 135320"/>
                    <a:gd name="connsiteX1" fmla="*/ 351595 w 351595"/>
                    <a:gd name="connsiteY1" fmla="*/ 91159 h 135320"/>
                    <a:gd name="connsiteX2" fmla="*/ 339762 w 351595"/>
                    <a:gd name="connsiteY2" fmla="*/ 135320 h 135320"/>
                    <a:gd name="connsiteX3" fmla="*/ 0 w 351595"/>
                    <a:gd name="connsiteY3" fmla="*/ 44281 h 135320"/>
                    <a:gd name="connsiteX4" fmla="*/ 11385 w 351595"/>
                    <a:gd name="connsiteY4" fmla="*/ 0 h 13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0">
                      <a:moveTo>
                        <a:pt x="11385" y="0"/>
                      </a:moveTo>
                      <a:lnTo>
                        <a:pt x="351595" y="91159"/>
                      </a:lnTo>
                      <a:lnTo>
                        <a:pt x="339762" y="135320"/>
                      </a:lnTo>
                      <a:lnTo>
                        <a:pt x="0" y="44281"/>
                      </a:lnTo>
                      <a:lnTo>
                        <a:pt x="11385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C23D418F-1A20-4A03-9707-90ADD15DE3E9}"/>
                    </a:ext>
                  </a:extLst>
                </p:cNvPr>
                <p:cNvSpPr/>
                <p:nvPr/>
              </p:nvSpPr>
              <p:spPr>
                <a:xfrm>
                  <a:off x="3815614" y="4526511"/>
                  <a:ext cx="332211" cy="217688"/>
                </a:xfrm>
                <a:custGeom>
                  <a:avLst/>
                  <a:gdLst>
                    <a:gd name="connsiteX0" fmla="*/ 308467 w 332211"/>
                    <a:gd name="connsiteY0" fmla="*/ 0 h 217688"/>
                    <a:gd name="connsiteX1" fmla="*/ 332211 w 332211"/>
                    <a:gd name="connsiteY1" fmla="*/ 39084 h 217688"/>
                    <a:gd name="connsiteX2" fmla="*/ 22860 w 332211"/>
                    <a:gd name="connsiteY2" fmla="*/ 217688 h 217688"/>
                    <a:gd name="connsiteX3" fmla="*/ 0 w 332211"/>
                    <a:gd name="connsiteY3" fmla="*/ 178093 h 217688"/>
                    <a:gd name="connsiteX4" fmla="*/ 308467 w 332211"/>
                    <a:gd name="connsiteY4" fmla="*/ 0 h 217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11" h="217688">
                      <a:moveTo>
                        <a:pt x="308467" y="0"/>
                      </a:moveTo>
                      <a:lnTo>
                        <a:pt x="332211" y="39084"/>
                      </a:lnTo>
                      <a:lnTo>
                        <a:pt x="22860" y="217688"/>
                      </a:lnTo>
                      <a:lnTo>
                        <a:pt x="0" y="178093"/>
                      </a:lnTo>
                      <a:lnTo>
                        <a:pt x="308467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C9E6D86D-64B3-47E7-BB7C-F30FB7149671}"/>
                    </a:ext>
                  </a:extLst>
                </p:cNvPr>
                <p:cNvSpPr/>
                <p:nvPr/>
              </p:nvSpPr>
              <p:spPr>
                <a:xfrm>
                  <a:off x="8032234" y="4528904"/>
                  <a:ext cx="328066" cy="215294"/>
                </a:xfrm>
                <a:custGeom>
                  <a:avLst/>
                  <a:gdLst>
                    <a:gd name="connsiteX0" fmla="*/ 23744 w 328066"/>
                    <a:gd name="connsiteY0" fmla="*/ 0 h 215294"/>
                    <a:gd name="connsiteX1" fmla="*/ 328066 w 328066"/>
                    <a:gd name="connsiteY1" fmla="*/ 175700 h 215294"/>
                    <a:gd name="connsiteX2" fmla="*/ 305206 w 328066"/>
                    <a:gd name="connsiteY2" fmla="*/ 215294 h 215294"/>
                    <a:gd name="connsiteX3" fmla="*/ 0 w 328066"/>
                    <a:gd name="connsiteY3" fmla="*/ 39084 h 215294"/>
                    <a:gd name="connsiteX4" fmla="*/ 23744 w 328066"/>
                    <a:gd name="connsiteY4" fmla="*/ 0 h 21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6" h="215294">
                      <a:moveTo>
                        <a:pt x="23744" y="0"/>
                      </a:moveTo>
                      <a:lnTo>
                        <a:pt x="328066" y="175700"/>
                      </a:lnTo>
                      <a:lnTo>
                        <a:pt x="305206" y="215294"/>
                      </a:lnTo>
                      <a:lnTo>
                        <a:pt x="0" y="39084"/>
                      </a:lnTo>
                      <a:lnTo>
                        <a:pt x="2374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60681EA8-44EB-4BDD-981D-1278ED758716}"/>
                    </a:ext>
                  </a:extLst>
                </p:cNvPr>
                <p:cNvSpPr/>
                <p:nvPr/>
              </p:nvSpPr>
              <p:spPr>
                <a:xfrm>
                  <a:off x="4225765" y="4997386"/>
                  <a:ext cx="283736" cy="283869"/>
                </a:xfrm>
                <a:custGeom>
                  <a:avLst/>
                  <a:gdLst>
                    <a:gd name="connsiteX0" fmla="*/ 251541 w 283736"/>
                    <a:gd name="connsiteY0" fmla="*/ 0 h 283869"/>
                    <a:gd name="connsiteX1" fmla="*/ 268265 w 283736"/>
                    <a:gd name="connsiteY1" fmla="*/ 18401 h 283869"/>
                    <a:gd name="connsiteX2" fmla="*/ 283736 w 283736"/>
                    <a:gd name="connsiteY2" fmla="*/ 32462 h 283869"/>
                    <a:gd name="connsiteX3" fmla="*/ 32328 w 283736"/>
                    <a:gd name="connsiteY3" fmla="*/ 283869 h 283869"/>
                    <a:gd name="connsiteX4" fmla="*/ 0 w 283736"/>
                    <a:gd name="connsiteY4" fmla="*/ 251541 h 283869"/>
                    <a:gd name="connsiteX5" fmla="*/ 251541 w 283736"/>
                    <a:gd name="connsiteY5" fmla="*/ 0 h 283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6" h="283869">
                      <a:moveTo>
                        <a:pt x="251541" y="0"/>
                      </a:moveTo>
                      <a:lnTo>
                        <a:pt x="268265" y="18401"/>
                      </a:lnTo>
                      <a:lnTo>
                        <a:pt x="283736" y="32462"/>
                      </a:lnTo>
                      <a:lnTo>
                        <a:pt x="32328" y="283869"/>
                      </a:lnTo>
                      <a:lnTo>
                        <a:pt x="0" y="251541"/>
                      </a:lnTo>
                      <a:lnTo>
                        <a:pt x="25154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19DA99E3-0489-4388-8BF9-3F77979A8F69}"/>
                    </a:ext>
                  </a:extLst>
                </p:cNvPr>
                <p:cNvSpPr/>
                <p:nvPr/>
              </p:nvSpPr>
              <p:spPr>
                <a:xfrm>
                  <a:off x="7669079" y="5000318"/>
                  <a:ext cx="281070" cy="280936"/>
                </a:xfrm>
                <a:custGeom>
                  <a:avLst/>
                  <a:gdLst>
                    <a:gd name="connsiteX0" fmla="*/ 32462 w 281070"/>
                    <a:gd name="connsiteY0" fmla="*/ 0 h 280936"/>
                    <a:gd name="connsiteX1" fmla="*/ 281070 w 281070"/>
                    <a:gd name="connsiteY1" fmla="*/ 248608 h 280936"/>
                    <a:gd name="connsiteX2" fmla="*/ 248742 w 281070"/>
                    <a:gd name="connsiteY2" fmla="*/ 280936 h 280936"/>
                    <a:gd name="connsiteX3" fmla="*/ 0 w 281070"/>
                    <a:gd name="connsiteY3" fmla="*/ 32194 h 280936"/>
                    <a:gd name="connsiteX4" fmla="*/ 18403 w 281070"/>
                    <a:gd name="connsiteY4" fmla="*/ 15468 h 280936"/>
                    <a:gd name="connsiteX5" fmla="*/ 32462 w 281070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70" h="280936">
                      <a:moveTo>
                        <a:pt x="32462" y="0"/>
                      </a:moveTo>
                      <a:lnTo>
                        <a:pt x="281070" y="248608"/>
                      </a:lnTo>
                      <a:lnTo>
                        <a:pt x="248742" y="280936"/>
                      </a:lnTo>
                      <a:lnTo>
                        <a:pt x="0" y="32194"/>
                      </a:lnTo>
                      <a:lnTo>
                        <a:pt x="18403" y="15468"/>
                      </a:lnTo>
                      <a:lnTo>
                        <a:pt x="32462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2F8E4404-382A-45EC-A405-ACE25E93B100}"/>
                    </a:ext>
                  </a:extLst>
                </p:cNvPr>
                <p:cNvSpPr/>
                <p:nvPr/>
              </p:nvSpPr>
              <p:spPr>
                <a:xfrm>
                  <a:off x="4762823" y="5360009"/>
                  <a:ext cx="217217" cy="331397"/>
                </a:xfrm>
                <a:custGeom>
                  <a:avLst/>
                  <a:gdLst>
                    <a:gd name="connsiteX0" fmla="*/ 178134 w 217217"/>
                    <a:gd name="connsiteY0" fmla="*/ 0 h 331397"/>
                    <a:gd name="connsiteX1" fmla="*/ 217217 w 217217"/>
                    <a:gd name="connsiteY1" fmla="*/ 23744 h 331397"/>
                    <a:gd name="connsiteX2" fmla="*/ 39593 w 217217"/>
                    <a:gd name="connsiteY2" fmla="*/ 331397 h 331397"/>
                    <a:gd name="connsiteX3" fmla="*/ 0 w 217217"/>
                    <a:gd name="connsiteY3" fmla="*/ 308537 h 331397"/>
                    <a:gd name="connsiteX4" fmla="*/ 178134 w 217217"/>
                    <a:gd name="connsiteY4" fmla="*/ 0 h 331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7">
                      <a:moveTo>
                        <a:pt x="178134" y="0"/>
                      </a:moveTo>
                      <a:lnTo>
                        <a:pt x="217217" y="23744"/>
                      </a:lnTo>
                      <a:lnTo>
                        <a:pt x="39593" y="331397"/>
                      </a:lnTo>
                      <a:lnTo>
                        <a:pt x="0" y="308537"/>
                      </a:lnTo>
                      <a:lnTo>
                        <a:pt x="17813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46B6B3E8-BD8D-4CF0-BC62-466E2D0AD17C}"/>
                    </a:ext>
                  </a:extLst>
                </p:cNvPr>
                <p:cNvSpPr/>
                <p:nvPr/>
              </p:nvSpPr>
              <p:spPr>
                <a:xfrm>
                  <a:off x="7197328" y="5362526"/>
                  <a:ext cx="215764" cy="328878"/>
                </a:xfrm>
                <a:custGeom>
                  <a:avLst/>
                  <a:gdLst>
                    <a:gd name="connsiteX0" fmla="*/ 39084 w 215764"/>
                    <a:gd name="connsiteY0" fmla="*/ 0 h 328878"/>
                    <a:gd name="connsiteX1" fmla="*/ 215764 w 215764"/>
                    <a:gd name="connsiteY1" fmla="*/ 306019 h 328878"/>
                    <a:gd name="connsiteX2" fmla="*/ 176170 w 215764"/>
                    <a:gd name="connsiteY2" fmla="*/ 328878 h 328878"/>
                    <a:gd name="connsiteX3" fmla="*/ 0 w 215764"/>
                    <a:gd name="connsiteY3" fmla="*/ 23744 h 328878"/>
                    <a:gd name="connsiteX4" fmla="*/ 39084 w 215764"/>
                    <a:gd name="connsiteY4" fmla="*/ 0 h 328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4" h="328878">
                      <a:moveTo>
                        <a:pt x="39084" y="0"/>
                      </a:moveTo>
                      <a:lnTo>
                        <a:pt x="215764" y="306019"/>
                      </a:lnTo>
                      <a:lnTo>
                        <a:pt x="176170" y="328878"/>
                      </a:lnTo>
                      <a:lnTo>
                        <a:pt x="0" y="23744"/>
                      </a:lnTo>
                      <a:lnTo>
                        <a:pt x="3908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C42A47A3-F6C4-42F5-B30D-4FEF894ABC1A}"/>
                    </a:ext>
                  </a:extLst>
                </p:cNvPr>
                <p:cNvSpPr/>
                <p:nvPr/>
              </p:nvSpPr>
              <p:spPr>
                <a:xfrm>
                  <a:off x="5390184" y="5591812"/>
                  <a:ext cx="136202" cy="354889"/>
                </a:xfrm>
                <a:custGeom>
                  <a:avLst/>
                  <a:gdLst>
                    <a:gd name="connsiteX0" fmla="*/ 91922 w 136202"/>
                    <a:gd name="connsiteY0" fmla="*/ 0 h 354889"/>
                    <a:gd name="connsiteX1" fmla="*/ 136202 w 136202"/>
                    <a:gd name="connsiteY1" fmla="*/ 11385 h 354889"/>
                    <a:gd name="connsiteX2" fmla="*/ 44161 w 136202"/>
                    <a:gd name="connsiteY2" fmla="*/ 354889 h 354889"/>
                    <a:gd name="connsiteX3" fmla="*/ 0 w 136202"/>
                    <a:gd name="connsiteY3" fmla="*/ 343056 h 354889"/>
                    <a:gd name="connsiteX4" fmla="*/ 91922 w 136202"/>
                    <a:gd name="connsiteY4" fmla="*/ 0 h 354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9">
                      <a:moveTo>
                        <a:pt x="91922" y="0"/>
                      </a:moveTo>
                      <a:lnTo>
                        <a:pt x="136202" y="11385"/>
                      </a:lnTo>
                      <a:lnTo>
                        <a:pt x="44161" y="354889"/>
                      </a:lnTo>
                      <a:lnTo>
                        <a:pt x="0" y="343056"/>
                      </a:lnTo>
                      <a:lnTo>
                        <a:pt x="91922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69578DF4-029D-4C0B-AD2F-7DC0CB3573A2}"/>
                    </a:ext>
                  </a:extLst>
                </p:cNvPr>
                <p:cNvSpPr/>
                <p:nvPr/>
              </p:nvSpPr>
              <p:spPr>
                <a:xfrm>
                  <a:off x="6649888" y="5593157"/>
                  <a:ext cx="135842" cy="353542"/>
                </a:xfrm>
                <a:custGeom>
                  <a:avLst/>
                  <a:gdLst>
                    <a:gd name="connsiteX0" fmla="*/ 44281 w 135842"/>
                    <a:gd name="connsiteY0" fmla="*/ 0 h 353542"/>
                    <a:gd name="connsiteX1" fmla="*/ 135842 w 135842"/>
                    <a:gd name="connsiteY1" fmla="*/ 341709 h 353542"/>
                    <a:gd name="connsiteX2" fmla="*/ 91681 w 135842"/>
                    <a:gd name="connsiteY2" fmla="*/ 353542 h 353542"/>
                    <a:gd name="connsiteX3" fmla="*/ 0 w 135842"/>
                    <a:gd name="connsiteY3" fmla="*/ 11386 h 353542"/>
                    <a:gd name="connsiteX4" fmla="*/ 44281 w 135842"/>
                    <a:gd name="connsiteY4" fmla="*/ 0 h 353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2" h="353542">
                      <a:moveTo>
                        <a:pt x="44281" y="0"/>
                      </a:moveTo>
                      <a:lnTo>
                        <a:pt x="135842" y="341709"/>
                      </a:lnTo>
                      <a:lnTo>
                        <a:pt x="91681" y="353542"/>
                      </a:lnTo>
                      <a:lnTo>
                        <a:pt x="0" y="11386"/>
                      </a:lnTo>
                      <a:lnTo>
                        <a:pt x="4428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1F0AB1F4-C5C7-4003-BA8A-9F3D243CB8E0}"/>
                    </a:ext>
                  </a:extLst>
                </p:cNvPr>
                <p:cNvSpPr/>
                <p:nvPr/>
              </p:nvSpPr>
              <p:spPr>
                <a:xfrm>
                  <a:off x="6065099" y="5675878"/>
                  <a:ext cx="45719" cy="353863"/>
                </a:xfrm>
                <a:custGeom>
                  <a:avLst/>
                  <a:gdLst>
                    <a:gd name="connsiteX0" fmla="*/ 0 w 45719"/>
                    <a:gd name="connsiteY0" fmla="*/ 0 h 353863"/>
                    <a:gd name="connsiteX1" fmla="*/ 25658 w 45719"/>
                    <a:gd name="connsiteY1" fmla="*/ 1295 h 353863"/>
                    <a:gd name="connsiteX2" fmla="*/ 45719 w 45719"/>
                    <a:gd name="connsiteY2" fmla="*/ 282 h 353863"/>
                    <a:gd name="connsiteX3" fmla="*/ 45719 w 45719"/>
                    <a:gd name="connsiteY3" fmla="*/ 353863 h 353863"/>
                    <a:gd name="connsiteX4" fmla="*/ 0 w 45719"/>
                    <a:gd name="connsiteY4" fmla="*/ 353863 h 353863"/>
                    <a:gd name="connsiteX5" fmla="*/ 0 w 45719"/>
                    <a:gd name="connsiteY5" fmla="*/ 0 h 35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9" h="353863">
                      <a:moveTo>
                        <a:pt x="0" y="0"/>
                      </a:moveTo>
                      <a:lnTo>
                        <a:pt x="25658" y="1295"/>
                      </a:lnTo>
                      <a:lnTo>
                        <a:pt x="45719" y="282"/>
                      </a:lnTo>
                      <a:lnTo>
                        <a:pt x="45719" y="353863"/>
                      </a:lnTo>
                      <a:lnTo>
                        <a:pt x="0" y="3538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4" name="Circle: Hollow 263">
              <a:extLst>
                <a:ext uri="{FF2B5EF4-FFF2-40B4-BE49-F238E27FC236}">
                  <a16:creationId xmlns:a16="http://schemas.microsoft.com/office/drawing/2014/main" id="{147B0A70-CA52-4A66-BD4A-95983FD682F1}"/>
                </a:ext>
              </a:extLst>
            </p:cNvPr>
            <p:cNvSpPr/>
            <p:nvPr/>
          </p:nvSpPr>
          <p:spPr>
            <a:xfrm>
              <a:off x="2536424" y="967127"/>
              <a:ext cx="4877362" cy="4877362"/>
            </a:xfrm>
            <a:prstGeom prst="donut">
              <a:avLst>
                <a:gd name="adj" fmla="val 120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Circle: Hollow 264">
              <a:extLst>
                <a:ext uri="{FF2B5EF4-FFF2-40B4-BE49-F238E27FC236}">
                  <a16:creationId xmlns:a16="http://schemas.microsoft.com/office/drawing/2014/main" id="{93A84295-0701-4803-A8A4-7CC35A2B54F6}"/>
                </a:ext>
              </a:extLst>
            </p:cNvPr>
            <p:cNvSpPr/>
            <p:nvPr/>
          </p:nvSpPr>
          <p:spPr>
            <a:xfrm>
              <a:off x="2215784" y="646487"/>
              <a:ext cx="5518642" cy="5518642"/>
            </a:xfrm>
            <a:prstGeom prst="donut">
              <a:avLst>
                <a:gd name="adj" fmla="val 68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8F75B49E-0147-4EE7-A1FF-864A86918FED}"/>
              </a:ext>
            </a:extLst>
          </p:cNvPr>
          <p:cNvGrpSpPr/>
          <p:nvPr/>
        </p:nvGrpSpPr>
        <p:grpSpPr>
          <a:xfrm>
            <a:off x="1673503" y="1949856"/>
            <a:ext cx="2938410" cy="2938408"/>
            <a:chOff x="2551359" y="1949856"/>
            <a:chExt cx="2938410" cy="2938408"/>
          </a:xfrm>
          <a:effectLst/>
        </p:grpSpPr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8B6DE93E-EF3B-4CDC-BF62-1E2B7F6DD9F5}"/>
                </a:ext>
              </a:extLst>
            </p:cNvPr>
            <p:cNvGrpSpPr/>
            <p:nvPr/>
          </p:nvGrpSpPr>
          <p:grpSpPr>
            <a:xfrm>
              <a:off x="2551359" y="1949856"/>
              <a:ext cx="2938410" cy="2938408"/>
              <a:chOff x="1224922" y="598425"/>
              <a:chExt cx="5641271" cy="5641271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CD29EB79-E417-40C2-A4AB-B44B4A562ACA}"/>
                  </a:ext>
                </a:extLst>
              </p:cNvPr>
              <p:cNvSpPr/>
              <p:nvPr/>
            </p:nvSpPr>
            <p:spPr>
              <a:xfrm rot="2700000">
                <a:off x="3958590" y="59842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049F2F69-5F6D-4715-9C51-A60273C01554}"/>
                  </a:ext>
                </a:extLst>
              </p:cNvPr>
              <p:cNvSpPr/>
              <p:nvPr/>
            </p:nvSpPr>
            <p:spPr>
              <a:xfrm rot="2700000">
                <a:off x="3958590" y="606576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41EF09A0-2840-490B-A985-774CD66B805D}"/>
                  </a:ext>
                </a:extLst>
              </p:cNvPr>
              <p:cNvSpPr/>
              <p:nvPr/>
            </p:nvSpPr>
            <p:spPr>
              <a:xfrm rot="3600000">
                <a:off x="4666115" y="69157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57EAAFB1-8C37-47B9-AFED-E9DB47367003}"/>
                  </a:ext>
                </a:extLst>
              </p:cNvPr>
              <p:cNvSpPr/>
              <p:nvPr/>
            </p:nvSpPr>
            <p:spPr>
              <a:xfrm rot="3600000">
                <a:off x="3251065" y="597261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3A25CC5E-E6E8-4A69-A386-9E7A2578FFB0}"/>
                  </a:ext>
                </a:extLst>
              </p:cNvPr>
              <p:cNvSpPr/>
              <p:nvPr/>
            </p:nvSpPr>
            <p:spPr>
              <a:xfrm rot="4500000">
                <a:off x="5325424" y="964667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9BB8E80-4435-4B3E-96DC-6C44E4D17DFA}"/>
                  </a:ext>
                </a:extLst>
              </p:cNvPr>
              <p:cNvSpPr/>
              <p:nvPr/>
            </p:nvSpPr>
            <p:spPr>
              <a:xfrm rot="4500000">
                <a:off x="2591756" y="5699520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A133B53C-D09E-4F52-985B-22A877B729B6}"/>
                  </a:ext>
                </a:extLst>
              </p:cNvPr>
              <p:cNvSpPr/>
              <p:nvPr/>
            </p:nvSpPr>
            <p:spPr>
              <a:xfrm rot="5400000">
                <a:off x="5891586" y="139909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1910E2E4-6AB1-4C35-9EF5-6357DB9531CB}"/>
                  </a:ext>
                </a:extLst>
              </p:cNvPr>
              <p:cNvSpPr/>
              <p:nvPr/>
            </p:nvSpPr>
            <p:spPr>
              <a:xfrm rot="5400000">
                <a:off x="2025594" y="526508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19EEED5D-1466-4943-8E63-7F083FC848E4}"/>
                  </a:ext>
                </a:extLst>
              </p:cNvPr>
              <p:cNvSpPr/>
              <p:nvPr/>
            </p:nvSpPr>
            <p:spPr>
              <a:xfrm rot="6300000">
                <a:off x="6326016" y="196525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D005903D-46E6-4F38-8FB0-A04DDC6C1231}"/>
                  </a:ext>
                </a:extLst>
              </p:cNvPr>
              <p:cNvSpPr/>
              <p:nvPr/>
            </p:nvSpPr>
            <p:spPr>
              <a:xfrm rot="6300000">
                <a:off x="1591164" y="469892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0B6C7D2F-B444-4935-81D5-A881756BA06A}"/>
                  </a:ext>
                </a:extLst>
              </p:cNvPr>
              <p:cNvSpPr/>
              <p:nvPr/>
            </p:nvSpPr>
            <p:spPr>
              <a:xfrm rot="7200000">
                <a:off x="6599111" y="262456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51F1DF29-5F86-4954-B0DC-8E2FCEE76A67}"/>
                  </a:ext>
                </a:extLst>
              </p:cNvPr>
              <p:cNvSpPr/>
              <p:nvPr/>
            </p:nvSpPr>
            <p:spPr>
              <a:xfrm rot="7200000">
                <a:off x="1318069" y="403961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15E95714-FFC2-4B55-BB19-B626775556D1}"/>
                  </a:ext>
                </a:extLst>
              </p:cNvPr>
              <p:cNvSpPr/>
              <p:nvPr/>
            </p:nvSpPr>
            <p:spPr>
              <a:xfrm rot="8100000">
                <a:off x="6692259" y="3332094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657283F3-3D9C-4EBF-98DD-BFAA6F30F728}"/>
                  </a:ext>
                </a:extLst>
              </p:cNvPr>
              <p:cNvSpPr/>
              <p:nvPr/>
            </p:nvSpPr>
            <p:spPr>
              <a:xfrm rot="8100000">
                <a:off x="1224922" y="3332094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8DBC9F9E-3DFF-440E-AC3D-E830A235A041}"/>
                  </a:ext>
                </a:extLst>
              </p:cNvPr>
              <p:cNvSpPr/>
              <p:nvPr/>
            </p:nvSpPr>
            <p:spPr>
              <a:xfrm rot="9000000">
                <a:off x="6599111" y="403961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CD90AC8F-B7F0-4DE0-B4C8-4E695C25029F}"/>
                  </a:ext>
                </a:extLst>
              </p:cNvPr>
              <p:cNvSpPr/>
              <p:nvPr/>
            </p:nvSpPr>
            <p:spPr>
              <a:xfrm rot="9000000">
                <a:off x="1318069" y="262456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2D59AD85-C77E-4D44-9899-64A5136BFE1B}"/>
                  </a:ext>
                </a:extLst>
              </p:cNvPr>
              <p:cNvSpPr/>
              <p:nvPr/>
            </p:nvSpPr>
            <p:spPr>
              <a:xfrm rot="9900000">
                <a:off x="6326016" y="469892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717596C3-0278-4DF6-B84F-03A2F6D2A744}"/>
                  </a:ext>
                </a:extLst>
              </p:cNvPr>
              <p:cNvSpPr/>
              <p:nvPr/>
            </p:nvSpPr>
            <p:spPr>
              <a:xfrm rot="9900000">
                <a:off x="1591164" y="196525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8F8B3281-8081-481D-A63B-63AA6129D952}"/>
                  </a:ext>
                </a:extLst>
              </p:cNvPr>
              <p:cNvSpPr/>
              <p:nvPr/>
            </p:nvSpPr>
            <p:spPr>
              <a:xfrm rot="10800000">
                <a:off x="5891586" y="526508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9A506D71-9019-4725-9DA6-B214B2912106}"/>
                  </a:ext>
                </a:extLst>
              </p:cNvPr>
              <p:cNvSpPr/>
              <p:nvPr/>
            </p:nvSpPr>
            <p:spPr>
              <a:xfrm rot="10800000">
                <a:off x="2025594" y="139909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3A32BD10-EE54-4701-8035-5A52F2B0D61D}"/>
                  </a:ext>
                </a:extLst>
              </p:cNvPr>
              <p:cNvSpPr/>
              <p:nvPr/>
            </p:nvSpPr>
            <p:spPr>
              <a:xfrm rot="11700000">
                <a:off x="5325424" y="5699520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D2A4CBC0-8235-4C1D-85F8-0F61140BC793}"/>
                  </a:ext>
                </a:extLst>
              </p:cNvPr>
              <p:cNvSpPr/>
              <p:nvPr/>
            </p:nvSpPr>
            <p:spPr>
              <a:xfrm rot="11700000">
                <a:off x="2591756" y="964667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C3A2912C-2D13-4094-82E8-F2B4C4F9897C}"/>
                  </a:ext>
                </a:extLst>
              </p:cNvPr>
              <p:cNvSpPr/>
              <p:nvPr/>
            </p:nvSpPr>
            <p:spPr>
              <a:xfrm rot="12600000">
                <a:off x="4666115" y="597261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5490B398-59FC-4FBE-B233-FF9E081A6ADE}"/>
                  </a:ext>
                </a:extLst>
              </p:cNvPr>
              <p:cNvSpPr/>
              <p:nvPr/>
            </p:nvSpPr>
            <p:spPr>
              <a:xfrm rot="12600000">
                <a:off x="3251065" y="69157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8" name="Circle: Hollow 317">
              <a:extLst>
                <a:ext uri="{FF2B5EF4-FFF2-40B4-BE49-F238E27FC236}">
                  <a16:creationId xmlns:a16="http://schemas.microsoft.com/office/drawing/2014/main" id="{5361CFC7-93B8-47BC-9400-BF5F474E3E22}"/>
                </a:ext>
              </a:extLst>
            </p:cNvPr>
            <p:cNvSpPr/>
            <p:nvPr/>
          </p:nvSpPr>
          <p:spPr>
            <a:xfrm>
              <a:off x="2750310" y="2148807"/>
              <a:ext cx="2540507" cy="2540505"/>
            </a:xfrm>
            <a:prstGeom prst="donut">
              <a:avLst>
                <a:gd name="adj" fmla="val 120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6B0A2DD9-D480-49E9-AA36-465330FD36C4}"/>
              </a:ext>
            </a:extLst>
          </p:cNvPr>
          <p:cNvGrpSpPr/>
          <p:nvPr/>
        </p:nvGrpSpPr>
        <p:grpSpPr>
          <a:xfrm>
            <a:off x="1983415" y="2259768"/>
            <a:ext cx="2318586" cy="2318584"/>
            <a:chOff x="2154470" y="585173"/>
            <a:chExt cx="5641271" cy="5641271"/>
          </a:xfrm>
          <a:effectLst/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B0827B9-4C32-4A2B-A4A1-1CB7FF7B3370}"/>
                </a:ext>
              </a:extLst>
            </p:cNvPr>
            <p:cNvGrpSpPr/>
            <p:nvPr/>
          </p:nvGrpSpPr>
          <p:grpSpPr>
            <a:xfrm>
              <a:off x="2154470" y="585173"/>
              <a:ext cx="5641271" cy="5641271"/>
              <a:chOff x="3267320" y="598425"/>
              <a:chExt cx="5641271" cy="5641271"/>
            </a:xfrm>
          </p:grpSpPr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28CFCC16-4787-439F-B81E-5A163392EDD4}"/>
                  </a:ext>
                </a:extLst>
              </p:cNvPr>
              <p:cNvGrpSpPr/>
              <p:nvPr/>
            </p:nvGrpSpPr>
            <p:grpSpPr>
              <a:xfrm>
                <a:off x="3267320" y="598425"/>
                <a:ext cx="5641271" cy="5641271"/>
                <a:chOff x="1224922" y="598425"/>
                <a:chExt cx="5641271" cy="5641271"/>
              </a:xfrm>
            </p:grpSpPr>
            <p:sp>
              <p:nvSpPr>
                <p:cNvPr id="373" name="Rectangle 80">
                  <a:extLst>
                    <a:ext uri="{FF2B5EF4-FFF2-40B4-BE49-F238E27FC236}">
                      <a16:creationId xmlns:a16="http://schemas.microsoft.com/office/drawing/2014/main" id="{CBD690E4-AE88-4DBD-AB5F-7B36CABA1FA6}"/>
                    </a:ext>
                  </a:extLst>
                </p:cNvPr>
                <p:cNvSpPr/>
                <p:nvPr/>
              </p:nvSpPr>
              <p:spPr>
                <a:xfrm rot="2700000">
                  <a:off x="3958590" y="59842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Rectangle 81">
                  <a:extLst>
                    <a:ext uri="{FF2B5EF4-FFF2-40B4-BE49-F238E27FC236}">
                      <a16:creationId xmlns:a16="http://schemas.microsoft.com/office/drawing/2014/main" id="{CC7E5DAD-6BE6-4172-A2E5-D17991ADBFA8}"/>
                    </a:ext>
                  </a:extLst>
                </p:cNvPr>
                <p:cNvSpPr/>
                <p:nvPr/>
              </p:nvSpPr>
              <p:spPr>
                <a:xfrm rot="2700000">
                  <a:off x="3958590" y="606576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Rectangle 82">
                  <a:extLst>
                    <a:ext uri="{FF2B5EF4-FFF2-40B4-BE49-F238E27FC236}">
                      <a16:creationId xmlns:a16="http://schemas.microsoft.com/office/drawing/2014/main" id="{B485CD5B-B65E-4E53-9357-18BBB9E7A3DA}"/>
                    </a:ext>
                  </a:extLst>
                </p:cNvPr>
                <p:cNvSpPr/>
                <p:nvPr/>
              </p:nvSpPr>
              <p:spPr>
                <a:xfrm rot="3600000">
                  <a:off x="4666115" y="69157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Rectangle 83">
                  <a:extLst>
                    <a:ext uri="{FF2B5EF4-FFF2-40B4-BE49-F238E27FC236}">
                      <a16:creationId xmlns:a16="http://schemas.microsoft.com/office/drawing/2014/main" id="{3A18313A-4421-4148-BA7A-90FE8F059758}"/>
                    </a:ext>
                  </a:extLst>
                </p:cNvPr>
                <p:cNvSpPr/>
                <p:nvPr/>
              </p:nvSpPr>
              <p:spPr>
                <a:xfrm rot="3600000">
                  <a:off x="3251065" y="597261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Rectangle 84">
                  <a:extLst>
                    <a:ext uri="{FF2B5EF4-FFF2-40B4-BE49-F238E27FC236}">
                      <a16:creationId xmlns:a16="http://schemas.microsoft.com/office/drawing/2014/main" id="{2DC1511A-BF68-4E75-A903-C6E476AE1973}"/>
                    </a:ext>
                  </a:extLst>
                </p:cNvPr>
                <p:cNvSpPr/>
                <p:nvPr/>
              </p:nvSpPr>
              <p:spPr>
                <a:xfrm rot="4500000">
                  <a:off x="5325424" y="964667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Rectangle 85">
                  <a:extLst>
                    <a:ext uri="{FF2B5EF4-FFF2-40B4-BE49-F238E27FC236}">
                      <a16:creationId xmlns:a16="http://schemas.microsoft.com/office/drawing/2014/main" id="{74502575-71BC-4036-AFA3-B8AFA67BD47F}"/>
                    </a:ext>
                  </a:extLst>
                </p:cNvPr>
                <p:cNvSpPr/>
                <p:nvPr/>
              </p:nvSpPr>
              <p:spPr>
                <a:xfrm rot="4500000">
                  <a:off x="2591756" y="5699520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Rectangle 86">
                  <a:extLst>
                    <a:ext uri="{FF2B5EF4-FFF2-40B4-BE49-F238E27FC236}">
                      <a16:creationId xmlns:a16="http://schemas.microsoft.com/office/drawing/2014/main" id="{0D2E1A97-1933-46C9-9FF3-0B0AC48AA4AC}"/>
                    </a:ext>
                  </a:extLst>
                </p:cNvPr>
                <p:cNvSpPr/>
                <p:nvPr/>
              </p:nvSpPr>
              <p:spPr>
                <a:xfrm rot="5400000">
                  <a:off x="5891586" y="139909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87">
                  <a:extLst>
                    <a:ext uri="{FF2B5EF4-FFF2-40B4-BE49-F238E27FC236}">
                      <a16:creationId xmlns:a16="http://schemas.microsoft.com/office/drawing/2014/main" id="{515EF11A-9281-4117-B15D-C6FEA0D41308}"/>
                    </a:ext>
                  </a:extLst>
                </p:cNvPr>
                <p:cNvSpPr/>
                <p:nvPr/>
              </p:nvSpPr>
              <p:spPr>
                <a:xfrm rot="5400000">
                  <a:off x="2025594" y="526508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Rectangle 88">
                  <a:extLst>
                    <a:ext uri="{FF2B5EF4-FFF2-40B4-BE49-F238E27FC236}">
                      <a16:creationId xmlns:a16="http://schemas.microsoft.com/office/drawing/2014/main" id="{48935BC6-C802-44F1-93C8-09BF4EAABDEB}"/>
                    </a:ext>
                  </a:extLst>
                </p:cNvPr>
                <p:cNvSpPr/>
                <p:nvPr/>
              </p:nvSpPr>
              <p:spPr>
                <a:xfrm rot="6300000">
                  <a:off x="6326016" y="196525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Rectangle 89">
                  <a:extLst>
                    <a:ext uri="{FF2B5EF4-FFF2-40B4-BE49-F238E27FC236}">
                      <a16:creationId xmlns:a16="http://schemas.microsoft.com/office/drawing/2014/main" id="{88D62032-8795-465C-8D61-B6DAA7F9FB05}"/>
                    </a:ext>
                  </a:extLst>
                </p:cNvPr>
                <p:cNvSpPr/>
                <p:nvPr/>
              </p:nvSpPr>
              <p:spPr>
                <a:xfrm rot="6300000">
                  <a:off x="1591164" y="469892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Rectangle 90">
                  <a:extLst>
                    <a:ext uri="{FF2B5EF4-FFF2-40B4-BE49-F238E27FC236}">
                      <a16:creationId xmlns:a16="http://schemas.microsoft.com/office/drawing/2014/main" id="{3DC9683C-3020-41F2-B13A-1223704FE359}"/>
                    </a:ext>
                  </a:extLst>
                </p:cNvPr>
                <p:cNvSpPr/>
                <p:nvPr/>
              </p:nvSpPr>
              <p:spPr>
                <a:xfrm rot="7200000">
                  <a:off x="6599111" y="262456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Rectangle 91">
                  <a:extLst>
                    <a:ext uri="{FF2B5EF4-FFF2-40B4-BE49-F238E27FC236}">
                      <a16:creationId xmlns:a16="http://schemas.microsoft.com/office/drawing/2014/main" id="{12D3E660-A8B1-4552-8C2D-DB5865191991}"/>
                    </a:ext>
                  </a:extLst>
                </p:cNvPr>
                <p:cNvSpPr/>
                <p:nvPr/>
              </p:nvSpPr>
              <p:spPr>
                <a:xfrm rot="7200000">
                  <a:off x="1318069" y="403961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Rectangle 92">
                  <a:extLst>
                    <a:ext uri="{FF2B5EF4-FFF2-40B4-BE49-F238E27FC236}">
                      <a16:creationId xmlns:a16="http://schemas.microsoft.com/office/drawing/2014/main" id="{A6D76923-E193-4DDE-AA62-B4FEE0A5BAB1}"/>
                    </a:ext>
                  </a:extLst>
                </p:cNvPr>
                <p:cNvSpPr/>
                <p:nvPr/>
              </p:nvSpPr>
              <p:spPr>
                <a:xfrm rot="8100000">
                  <a:off x="6692259" y="3332094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Rectangle 93">
                  <a:extLst>
                    <a:ext uri="{FF2B5EF4-FFF2-40B4-BE49-F238E27FC236}">
                      <a16:creationId xmlns:a16="http://schemas.microsoft.com/office/drawing/2014/main" id="{9E06B0DE-5B61-4E29-BAB9-722C040E5E59}"/>
                    </a:ext>
                  </a:extLst>
                </p:cNvPr>
                <p:cNvSpPr/>
                <p:nvPr/>
              </p:nvSpPr>
              <p:spPr>
                <a:xfrm rot="8100000">
                  <a:off x="1224922" y="3332094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Rectangle 94">
                  <a:extLst>
                    <a:ext uri="{FF2B5EF4-FFF2-40B4-BE49-F238E27FC236}">
                      <a16:creationId xmlns:a16="http://schemas.microsoft.com/office/drawing/2014/main" id="{3A9DBEDB-DEC7-4B1A-8D7E-464D8D1D8568}"/>
                    </a:ext>
                  </a:extLst>
                </p:cNvPr>
                <p:cNvSpPr/>
                <p:nvPr/>
              </p:nvSpPr>
              <p:spPr>
                <a:xfrm rot="9000000">
                  <a:off x="6599111" y="403961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95">
                  <a:extLst>
                    <a:ext uri="{FF2B5EF4-FFF2-40B4-BE49-F238E27FC236}">
                      <a16:creationId xmlns:a16="http://schemas.microsoft.com/office/drawing/2014/main" id="{8FDECD82-D8DF-4130-805F-F2AF01A0C353}"/>
                    </a:ext>
                  </a:extLst>
                </p:cNvPr>
                <p:cNvSpPr/>
                <p:nvPr/>
              </p:nvSpPr>
              <p:spPr>
                <a:xfrm rot="9000000">
                  <a:off x="1318069" y="262456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Rectangle 96">
                  <a:extLst>
                    <a:ext uri="{FF2B5EF4-FFF2-40B4-BE49-F238E27FC236}">
                      <a16:creationId xmlns:a16="http://schemas.microsoft.com/office/drawing/2014/main" id="{C23180AB-A7FF-4C82-AA17-FA17F70A5EA0}"/>
                    </a:ext>
                  </a:extLst>
                </p:cNvPr>
                <p:cNvSpPr/>
                <p:nvPr/>
              </p:nvSpPr>
              <p:spPr>
                <a:xfrm rot="9900000">
                  <a:off x="6326016" y="469892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97">
                  <a:extLst>
                    <a:ext uri="{FF2B5EF4-FFF2-40B4-BE49-F238E27FC236}">
                      <a16:creationId xmlns:a16="http://schemas.microsoft.com/office/drawing/2014/main" id="{5A2203B2-3C8F-4F35-A46B-4AD15F37448C}"/>
                    </a:ext>
                  </a:extLst>
                </p:cNvPr>
                <p:cNvSpPr/>
                <p:nvPr/>
              </p:nvSpPr>
              <p:spPr>
                <a:xfrm rot="9900000">
                  <a:off x="1591164" y="196525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98">
                  <a:extLst>
                    <a:ext uri="{FF2B5EF4-FFF2-40B4-BE49-F238E27FC236}">
                      <a16:creationId xmlns:a16="http://schemas.microsoft.com/office/drawing/2014/main" id="{2C006030-8500-407F-A5AD-D7B583A5073B}"/>
                    </a:ext>
                  </a:extLst>
                </p:cNvPr>
                <p:cNvSpPr/>
                <p:nvPr/>
              </p:nvSpPr>
              <p:spPr>
                <a:xfrm rot="10800000">
                  <a:off x="5891586" y="526508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Rectangle 99">
                  <a:extLst>
                    <a:ext uri="{FF2B5EF4-FFF2-40B4-BE49-F238E27FC236}">
                      <a16:creationId xmlns:a16="http://schemas.microsoft.com/office/drawing/2014/main" id="{BA41CA40-A981-41AF-B2B8-0CE9D672ADF2}"/>
                    </a:ext>
                  </a:extLst>
                </p:cNvPr>
                <p:cNvSpPr/>
                <p:nvPr/>
              </p:nvSpPr>
              <p:spPr>
                <a:xfrm rot="10800000">
                  <a:off x="2025594" y="139909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Rectangle 100">
                  <a:extLst>
                    <a:ext uri="{FF2B5EF4-FFF2-40B4-BE49-F238E27FC236}">
                      <a16:creationId xmlns:a16="http://schemas.microsoft.com/office/drawing/2014/main" id="{F2DF6981-F11F-4DC1-96A0-269219D41A51}"/>
                    </a:ext>
                  </a:extLst>
                </p:cNvPr>
                <p:cNvSpPr/>
                <p:nvPr/>
              </p:nvSpPr>
              <p:spPr>
                <a:xfrm rot="11700000">
                  <a:off x="5325424" y="5699520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Rectangle 101">
                  <a:extLst>
                    <a:ext uri="{FF2B5EF4-FFF2-40B4-BE49-F238E27FC236}">
                      <a16:creationId xmlns:a16="http://schemas.microsoft.com/office/drawing/2014/main" id="{2070EB8E-C031-472D-B27C-25C0187802E8}"/>
                    </a:ext>
                  </a:extLst>
                </p:cNvPr>
                <p:cNvSpPr/>
                <p:nvPr/>
              </p:nvSpPr>
              <p:spPr>
                <a:xfrm rot="11700000">
                  <a:off x="2591756" y="964667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Rectangle 102">
                  <a:extLst>
                    <a:ext uri="{FF2B5EF4-FFF2-40B4-BE49-F238E27FC236}">
                      <a16:creationId xmlns:a16="http://schemas.microsoft.com/office/drawing/2014/main" id="{D09F619D-98B8-4617-BE92-50F7433B82A6}"/>
                    </a:ext>
                  </a:extLst>
                </p:cNvPr>
                <p:cNvSpPr/>
                <p:nvPr/>
              </p:nvSpPr>
              <p:spPr>
                <a:xfrm rot="12600000">
                  <a:off x="4666115" y="597261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 103">
                  <a:extLst>
                    <a:ext uri="{FF2B5EF4-FFF2-40B4-BE49-F238E27FC236}">
                      <a16:creationId xmlns:a16="http://schemas.microsoft.com/office/drawing/2014/main" id="{9F778E1D-12E8-4DE7-A216-633B080E33C7}"/>
                    </a:ext>
                  </a:extLst>
                </p:cNvPr>
                <p:cNvSpPr/>
                <p:nvPr/>
              </p:nvSpPr>
              <p:spPr>
                <a:xfrm rot="12600000">
                  <a:off x="3251065" y="69157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A8E3FEF1-66FB-4D3E-8C91-6C5CC7CD276E}"/>
                  </a:ext>
                </a:extLst>
              </p:cNvPr>
              <p:cNvGrpSpPr/>
              <p:nvPr/>
            </p:nvGrpSpPr>
            <p:grpSpPr>
              <a:xfrm>
                <a:off x="3328637" y="659745"/>
                <a:ext cx="5518640" cy="5518638"/>
                <a:chOff x="3477279" y="808386"/>
                <a:chExt cx="5221355" cy="5221355"/>
              </a:xfrm>
            </p:grpSpPr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F3398C0F-5202-4306-BF68-3DE3910C5DD8}"/>
                    </a:ext>
                  </a:extLst>
                </p:cNvPr>
                <p:cNvSpPr/>
                <p:nvPr/>
              </p:nvSpPr>
              <p:spPr>
                <a:xfrm>
                  <a:off x="6065098" y="808386"/>
                  <a:ext cx="45718" cy="353859"/>
                </a:xfrm>
                <a:custGeom>
                  <a:avLst/>
                  <a:gdLst>
                    <a:gd name="connsiteX0" fmla="*/ 0 w 45718"/>
                    <a:gd name="connsiteY0" fmla="*/ 0 h 353859"/>
                    <a:gd name="connsiteX1" fmla="*/ 45718 w 45718"/>
                    <a:gd name="connsiteY1" fmla="*/ 0 h 353859"/>
                    <a:gd name="connsiteX2" fmla="*/ 45718 w 45718"/>
                    <a:gd name="connsiteY2" fmla="*/ 353576 h 353859"/>
                    <a:gd name="connsiteX3" fmla="*/ 25658 w 45718"/>
                    <a:gd name="connsiteY3" fmla="*/ 352563 h 353859"/>
                    <a:gd name="connsiteX4" fmla="*/ 0 w 45718"/>
                    <a:gd name="connsiteY4" fmla="*/ 353859 h 353859"/>
                    <a:gd name="connsiteX5" fmla="*/ 0 w 45718"/>
                    <a:gd name="connsiteY5" fmla="*/ 0 h 353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8" h="353859">
                      <a:moveTo>
                        <a:pt x="0" y="0"/>
                      </a:moveTo>
                      <a:lnTo>
                        <a:pt x="45718" y="0"/>
                      </a:lnTo>
                      <a:lnTo>
                        <a:pt x="45718" y="353576"/>
                      </a:lnTo>
                      <a:lnTo>
                        <a:pt x="25658" y="352563"/>
                      </a:lnTo>
                      <a:lnTo>
                        <a:pt x="0" y="3538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04D23447-7355-4631-814C-4CBFDA13E968}"/>
                    </a:ext>
                  </a:extLst>
                </p:cNvPr>
                <p:cNvSpPr/>
                <p:nvPr/>
              </p:nvSpPr>
              <p:spPr>
                <a:xfrm>
                  <a:off x="5390183" y="891424"/>
                  <a:ext cx="136202" cy="354886"/>
                </a:xfrm>
                <a:custGeom>
                  <a:avLst/>
                  <a:gdLst>
                    <a:gd name="connsiteX0" fmla="*/ 44161 w 136202"/>
                    <a:gd name="connsiteY0" fmla="*/ 0 h 354886"/>
                    <a:gd name="connsiteX1" fmla="*/ 136202 w 136202"/>
                    <a:gd name="connsiteY1" fmla="*/ 343500 h 354886"/>
                    <a:gd name="connsiteX2" fmla="*/ 91921 w 136202"/>
                    <a:gd name="connsiteY2" fmla="*/ 354886 h 354886"/>
                    <a:gd name="connsiteX3" fmla="*/ 0 w 136202"/>
                    <a:gd name="connsiteY3" fmla="*/ 11833 h 354886"/>
                    <a:gd name="connsiteX4" fmla="*/ 44161 w 136202"/>
                    <a:gd name="connsiteY4" fmla="*/ 0 h 354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6">
                      <a:moveTo>
                        <a:pt x="44161" y="0"/>
                      </a:moveTo>
                      <a:lnTo>
                        <a:pt x="136202" y="343500"/>
                      </a:lnTo>
                      <a:lnTo>
                        <a:pt x="91921" y="354886"/>
                      </a:lnTo>
                      <a:lnTo>
                        <a:pt x="0" y="11833"/>
                      </a:lnTo>
                      <a:lnTo>
                        <a:pt x="4416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FEC22F0E-8185-4AB2-9815-B3D8B8DC08F2}"/>
                    </a:ext>
                  </a:extLst>
                </p:cNvPr>
                <p:cNvSpPr/>
                <p:nvPr/>
              </p:nvSpPr>
              <p:spPr>
                <a:xfrm>
                  <a:off x="6649891" y="891425"/>
                  <a:ext cx="135841" cy="353538"/>
                </a:xfrm>
                <a:custGeom>
                  <a:avLst/>
                  <a:gdLst>
                    <a:gd name="connsiteX0" fmla="*/ 91679 w 135841"/>
                    <a:gd name="connsiteY0" fmla="*/ 0 h 353538"/>
                    <a:gd name="connsiteX1" fmla="*/ 135841 w 135841"/>
                    <a:gd name="connsiteY1" fmla="*/ 11833 h 353538"/>
                    <a:gd name="connsiteX2" fmla="*/ 44281 w 135841"/>
                    <a:gd name="connsiteY2" fmla="*/ 353538 h 353538"/>
                    <a:gd name="connsiteX3" fmla="*/ 0 w 135841"/>
                    <a:gd name="connsiteY3" fmla="*/ 342153 h 353538"/>
                    <a:gd name="connsiteX4" fmla="*/ 91679 w 135841"/>
                    <a:gd name="connsiteY4" fmla="*/ 0 h 353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1" h="353538">
                      <a:moveTo>
                        <a:pt x="91679" y="0"/>
                      </a:moveTo>
                      <a:lnTo>
                        <a:pt x="135841" y="11833"/>
                      </a:lnTo>
                      <a:lnTo>
                        <a:pt x="44281" y="353538"/>
                      </a:lnTo>
                      <a:lnTo>
                        <a:pt x="0" y="342153"/>
                      </a:lnTo>
                      <a:lnTo>
                        <a:pt x="9167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E8F438B2-0D1E-43B2-9F9E-DC318BA09109}"/>
                    </a:ext>
                  </a:extLst>
                </p:cNvPr>
                <p:cNvSpPr/>
                <p:nvPr/>
              </p:nvSpPr>
              <p:spPr>
                <a:xfrm>
                  <a:off x="4762821" y="1146720"/>
                  <a:ext cx="217217" cy="331395"/>
                </a:xfrm>
                <a:custGeom>
                  <a:avLst/>
                  <a:gdLst>
                    <a:gd name="connsiteX0" fmla="*/ 39595 w 217217"/>
                    <a:gd name="connsiteY0" fmla="*/ 0 h 331395"/>
                    <a:gd name="connsiteX1" fmla="*/ 217217 w 217217"/>
                    <a:gd name="connsiteY1" fmla="*/ 307651 h 331395"/>
                    <a:gd name="connsiteX2" fmla="*/ 178133 w 217217"/>
                    <a:gd name="connsiteY2" fmla="*/ 331395 h 331395"/>
                    <a:gd name="connsiteX3" fmla="*/ 0 w 217217"/>
                    <a:gd name="connsiteY3" fmla="*/ 22860 h 331395"/>
                    <a:gd name="connsiteX4" fmla="*/ 39595 w 217217"/>
                    <a:gd name="connsiteY4" fmla="*/ 0 h 331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5">
                      <a:moveTo>
                        <a:pt x="39595" y="0"/>
                      </a:moveTo>
                      <a:lnTo>
                        <a:pt x="217217" y="307651"/>
                      </a:lnTo>
                      <a:lnTo>
                        <a:pt x="178133" y="331395"/>
                      </a:lnTo>
                      <a:lnTo>
                        <a:pt x="0" y="22860"/>
                      </a:lnTo>
                      <a:lnTo>
                        <a:pt x="39595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65E726E6-02B6-47D9-8650-F7CC4196AD3E}"/>
                    </a:ext>
                  </a:extLst>
                </p:cNvPr>
                <p:cNvSpPr/>
                <p:nvPr/>
              </p:nvSpPr>
              <p:spPr>
                <a:xfrm>
                  <a:off x="7197332" y="1146719"/>
                  <a:ext cx="215761" cy="328876"/>
                </a:xfrm>
                <a:custGeom>
                  <a:avLst/>
                  <a:gdLst>
                    <a:gd name="connsiteX0" fmla="*/ 176169 w 215761"/>
                    <a:gd name="connsiteY0" fmla="*/ 0 h 328876"/>
                    <a:gd name="connsiteX1" fmla="*/ 215761 w 215761"/>
                    <a:gd name="connsiteY1" fmla="*/ 22859 h 328876"/>
                    <a:gd name="connsiteX2" fmla="*/ 39082 w 215761"/>
                    <a:gd name="connsiteY2" fmla="*/ 328876 h 328876"/>
                    <a:gd name="connsiteX3" fmla="*/ 0 w 215761"/>
                    <a:gd name="connsiteY3" fmla="*/ 305133 h 328876"/>
                    <a:gd name="connsiteX4" fmla="*/ 176169 w 215761"/>
                    <a:gd name="connsiteY4" fmla="*/ 0 h 328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1" h="328876">
                      <a:moveTo>
                        <a:pt x="176169" y="0"/>
                      </a:moveTo>
                      <a:lnTo>
                        <a:pt x="215761" y="22859"/>
                      </a:lnTo>
                      <a:lnTo>
                        <a:pt x="39082" y="328876"/>
                      </a:lnTo>
                      <a:lnTo>
                        <a:pt x="0" y="305133"/>
                      </a:lnTo>
                      <a:lnTo>
                        <a:pt x="17616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4A027513-B863-4E3A-98F8-0CAF4EBE055F}"/>
                    </a:ext>
                  </a:extLst>
                </p:cNvPr>
                <p:cNvSpPr/>
                <p:nvPr/>
              </p:nvSpPr>
              <p:spPr>
                <a:xfrm>
                  <a:off x="4225764" y="1556870"/>
                  <a:ext cx="283734" cy="283868"/>
                </a:xfrm>
                <a:custGeom>
                  <a:avLst/>
                  <a:gdLst>
                    <a:gd name="connsiteX0" fmla="*/ 32328 w 283734"/>
                    <a:gd name="connsiteY0" fmla="*/ 0 h 283868"/>
                    <a:gd name="connsiteX1" fmla="*/ 283734 w 283734"/>
                    <a:gd name="connsiteY1" fmla="*/ 251406 h 283868"/>
                    <a:gd name="connsiteX2" fmla="*/ 268266 w 283734"/>
                    <a:gd name="connsiteY2" fmla="*/ 265464 h 283868"/>
                    <a:gd name="connsiteX3" fmla="*/ 251540 w 283734"/>
                    <a:gd name="connsiteY3" fmla="*/ 283868 h 283868"/>
                    <a:gd name="connsiteX4" fmla="*/ 0 w 283734"/>
                    <a:gd name="connsiteY4" fmla="*/ 32328 h 283868"/>
                    <a:gd name="connsiteX5" fmla="*/ 32328 w 283734"/>
                    <a:gd name="connsiteY5" fmla="*/ 0 h 283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4" h="283868">
                      <a:moveTo>
                        <a:pt x="32328" y="0"/>
                      </a:moveTo>
                      <a:lnTo>
                        <a:pt x="283734" y="251406"/>
                      </a:lnTo>
                      <a:lnTo>
                        <a:pt x="268266" y="265464"/>
                      </a:lnTo>
                      <a:lnTo>
                        <a:pt x="251540" y="283868"/>
                      </a:lnTo>
                      <a:lnTo>
                        <a:pt x="0" y="32328"/>
                      </a:lnTo>
                      <a:lnTo>
                        <a:pt x="32328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598BA572-D7B8-4F6C-94B4-B30F41C135DE}"/>
                    </a:ext>
                  </a:extLst>
                </p:cNvPr>
                <p:cNvSpPr/>
                <p:nvPr/>
              </p:nvSpPr>
              <p:spPr>
                <a:xfrm>
                  <a:off x="7669082" y="1556870"/>
                  <a:ext cx="281068" cy="280936"/>
                </a:xfrm>
                <a:custGeom>
                  <a:avLst/>
                  <a:gdLst>
                    <a:gd name="connsiteX0" fmla="*/ 248740 w 281068"/>
                    <a:gd name="connsiteY0" fmla="*/ 0 h 280936"/>
                    <a:gd name="connsiteX1" fmla="*/ 281068 w 281068"/>
                    <a:gd name="connsiteY1" fmla="*/ 32329 h 280936"/>
                    <a:gd name="connsiteX2" fmla="*/ 32462 w 281068"/>
                    <a:gd name="connsiteY2" fmla="*/ 280936 h 280936"/>
                    <a:gd name="connsiteX3" fmla="*/ 18400 w 281068"/>
                    <a:gd name="connsiteY3" fmla="*/ 265464 h 280936"/>
                    <a:gd name="connsiteX4" fmla="*/ 0 w 281068"/>
                    <a:gd name="connsiteY4" fmla="*/ 248741 h 280936"/>
                    <a:gd name="connsiteX5" fmla="*/ 248740 w 281068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68" h="280936">
                      <a:moveTo>
                        <a:pt x="248740" y="0"/>
                      </a:moveTo>
                      <a:lnTo>
                        <a:pt x="281068" y="32329"/>
                      </a:lnTo>
                      <a:lnTo>
                        <a:pt x="32462" y="280936"/>
                      </a:lnTo>
                      <a:lnTo>
                        <a:pt x="18400" y="265464"/>
                      </a:lnTo>
                      <a:lnTo>
                        <a:pt x="0" y="248741"/>
                      </a:lnTo>
                      <a:lnTo>
                        <a:pt x="24874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2DC4A1D7-6794-4A06-A118-136963D06A4F}"/>
                    </a:ext>
                  </a:extLst>
                </p:cNvPr>
                <p:cNvSpPr/>
                <p:nvPr/>
              </p:nvSpPr>
              <p:spPr>
                <a:xfrm>
                  <a:off x="3815614" y="2093927"/>
                  <a:ext cx="332209" cy="217687"/>
                </a:xfrm>
                <a:custGeom>
                  <a:avLst/>
                  <a:gdLst>
                    <a:gd name="connsiteX0" fmla="*/ 22860 w 332209"/>
                    <a:gd name="connsiteY0" fmla="*/ 0 h 217687"/>
                    <a:gd name="connsiteX1" fmla="*/ 332209 w 332209"/>
                    <a:gd name="connsiteY1" fmla="*/ 178603 h 217687"/>
                    <a:gd name="connsiteX2" fmla="*/ 308465 w 332209"/>
                    <a:gd name="connsiteY2" fmla="*/ 217687 h 217687"/>
                    <a:gd name="connsiteX3" fmla="*/ 0 w 332209"/>
                    <a:gd name="connsiteY3" fmla="*/ 39594 h 217687"/>
                    <a:gd name="connsiteX4" fmla="*/ 22860 w 332209"/>
                    <a:gd name="connsiteY4" fmla="*/ 0 h 217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09" h="217687">
                      <a:moveTo>
                        <a:pt x="22860" y="0"/>
                      </a:moveTo>
                      <a:lnTo>
                        <a:pt x="332209" y="178603"/>
                      </a:lnTo>
                      <a:lnTo>
                        <a:pt x="308465" y="217687"/>
                      </a:lnTo>
                      <a:lnTo>
                        <a:pt x="0" y="39594"/>
                      </a:lnTo>
                      <a:lnTo>
                        <a:pt x="2286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id="{56D97B37-2BE6-4649-81A4-447306C8F174}"/>
                    </a:ext>
                  </a:extLst>
                </p:cNvPr>
                <p:cNvSpPr/>
                <p:nvPr/>
              </p:nvSpPr>
              <p:spPr>
                <a:xfrm>
                  <a:off x="8032238" y="2093927"/>
                  <a:ext cx="328063" cy="215292"/>
                </a:xfrm>
                <a:custGeom>
                  <a:avLst/>
                  <a:gdLst>
                    <a:gd name="connsiteX0" fmla="*/ 305203 w 328063"/>
                    <a:gd name="connsiteY0" fmla="*/ 0 h 215292"/>
                    <a:gd name="connsiteX1" fmla="*/ 328063 w 328063"/>
                    <a:gd name="connsiteY1" fmla="*/ 39593 h 215292"/>
                    <a:gd name="connsiteX2" fmla="*/ 23743 w 328063"/>
                    <a:gd name="connsiteY2" fmla="*/ 215292 h 215292"/>
                    <a:gd name="connsiteX3" fmla="*/ 0 w 328063"/>
                    <a:gd name="connsiteY3" fmla="*/ 176209 h 215292"/>
                    <a:gd name="connsiteX4" fmla="*/ 305203 w 328063"/>
                    <a:gd name="connsiteY4" fmla="*/ 0 h 21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3" h="215292">
                      <a:moveTo>
                        <a:pt x="305203" y="0"/>
                      </a:moveTo>
                      <a:lnTo>
                        <a:pt x="328063" y="39593"/>
                      </a:lnTo>
                      <a:lnTo>
                        <a:pt x="23743" y="215292"/>
                      </a:lnTo>
                      <a:lnTo>
                        <a:pt x="0" y="176209"/>
                      </a:lnTo>
                      <a:lnTo>
                        <a:pt x="30520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id="{5D7349F8-6D97-46A3-BB9E-3EF4721F15E4}"/>
                    </a:ext>
                  </a:extLst>
                </p:cNvPr>
                <p:cNvSpPr/>
                <p:nvPr/>
              </p:nvSpPr>
              <p:spPr>
                <a:xfrm>
                  <a:off x="3560320" y="2721289"/>
                  <a:ext cx="356833" cy="136723"/>
                </a:xfrm>
                <a:custGeom>
                  <a:avLst/>
                  <a:gdLst>
                    <a:gd name="connsiteX0" fmla="*/ 11833 w 356833"/>
                    <a:gd name="connsiteY0" fmla="*/ 0 h 136723"/>
                    <a:gd name="connsiteX1" fmla="*/ 356833 w 356833"/>
                    <a:gd name="connsiteY1" fmla="*/ 92443 h 136723"/>
                    <a:gd name="connsiteX2" fmla="*/ 345447 w 356833"/>
                    <a:gd name="connsiteY2" fmla="*/ 136723 h 136723"/>
                    <a:gd name="connsiteX3" fmla="*/ 0 w 356833"/>
                    <a:gd name="connsiteY3" fmla="*/ 44161 h 136723"/>
                    <a:gd name="connsiteX4" fmla="*/ 11833 w 356833"/>
                    <a:gd name="connsiteY4" fmla="*/ 0 h 136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3" h="136723">
                      <a:moveTo>
                        <a:pt x="11833" y="0"/>
                      </a:moveTo>
                      <a:lnTo>
                        <a:pt x="356833" y="92443"/>
                      </a:lnTo>
                      <a:lnTo>
                        <a:pt x="345447" y="136723"/>
                      </a:lnTo>
                      <a:lnTo>
                        <a:pt x="0" y="44161"/>
                      </a:lnTo>
                      <a:lnTo>
                        <a:pt x="1183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023D2CF4-8D04-4CD3-B0C6-32F27EF52B74}"/>
                    </a:ext>
                  </a:extLst>
                </p:cNvPr>
                <p:cNvSpPr/>
                <p:nvPr/>
              </p:nvSpPr>
              <p:spPr>
                <a:xfrm>
                  <a:off x="8264000" y="2721289"/>
                  <a:ext cx="351595" cy="135321"/>
                </a:xfrm>
                <a:custGeom>
                  <a:avLst/>
                  <a:gdLst>
                    <a:gd name="connsiteX0" fmla="*/ 339761 w 351595"/>
                    <a:gd name="connsiteY0" fmla="*/ 0 h 135321"/>
                    <a:gd name="connsiteX1" fmla="*/ 351595 w 351595"/>
                    <a:gd name="connsiteY1" fmla="*/ 44162 h 135321"/>
                    <a:gd name="connsiteX2" fmla="*/ 11386 w 351595"/>
                    <a:gd name="connsiteY2" fmla="*/ 135321 h 135321"/>
                    <a:gd name="connsiteX3" fmla="*/ 0 w 351595"/>
                    <a:gd name="connsiteY3" fmla="*/ 91039 h 135321"/>
                    <a:gd name="connsiteX4" fmla="*/ 339761 w 351595"/>
                    <a:gd name="connsiteY4" fmla="*/ 0 h 135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1">
                      <a:moveTo>
                        <a:pt x="339761" y="0"/>
                      </a:moveTo>
                      <a:lnTo>
                        <a:pt x="351595" y="44162"/>
                      </a:lnTo>
                      <a:lnTo>
                        <a:pt x="11386" y="135321"/>
                      </a:lnTo>
                      <a:lnTo>
                        <a:pt x="0" y="91039"/>
                      </a:lnTo>
                      <a:lnTo>
                        <a:pt x="33976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FFC43EAD-DD84-4932-9F92-6F6D232FB463}"/>
                    </a:ext>
                  </a:extLst>
                </p:cNvPr>
                <p:cNvSpPr/>
                <p:nvPr/>
              </p:nvSpPr>
              <p:spPr>
                <a:xfrm>
                  <a:off x="3477279" y="3396204"/>
                  <a:ext cx="356521" cy="45719"/>
                </a:xfrm>
                <a:custGeom>
                  <a:avLst/>
                  <a:gdLst>
                    <a:gd name="connsiteX0" fmla="*/ 356520 w 356521"/>
                    <a:gd name="connsiteY0" fmla="*/ 0 h 45719"/>
                    <a:gd name="connsiteX1" fmla="*/ 355366 w 356521"/>
                    <a:gd name="connsiteY1" fmla="*/ 22857 h 45719"/>
                    <a:gd name="connsiteX2" fmla="*/ 356521 w 356521"/>
                    <a:gd name="connsiteY2" fmla="*/ 45719 h 45719"/>
                    <a:gd name="connsiteX3" fmla="*/ 1 w 356521"/>
                    <a:gd name="connsiteY3" fmla="*/ 45719 h 45719"/>
                    <a:gd name="connsiteX4" fmla="*/ 0 w 356521"/>
                    <a:gd name="connsiteY4" fmla="*/ 0 h 45719"/>
                    <a:gd name="connsiteX5" fmla="*/ 356520 w 356521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6521" h="45719">
                      <a:moveTo>
                        <a:pt x="356520" y="0"/>
                      </a:moveTo>
                      <a:lnTo>
                        <a:pt x="355366" y="22857"/>
                      </a:lnTo>
                      <a:lnTo>
                        <a:pt x="356521" y="45719"/>
                      </a:lnTo>
                      <a:lnTo>
                        <a:pt x="1" y="45719"/>
                      </a:lnTo>
                      <a:lnTo>
                        <a:pt x="0" y="0"/>
                      </a:lnTo>
                      <a:lnTo>
                        <a:pt x="35652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Freeform: Shape 360">
                  <a:extLst>
                    <a:ext uri="{FF2B5EF4-FFF2-40B4-BE49-F238E27FC236}">
                      <a16:creationId xmlns:a16="http://schemas.microsoft.com/office/drawing/2014/main" id="{94B465E1-BA65-460B-8624-B01F33230C27}"/>
                    </a:ext>
                  </a:extLst>
                </p:cNvPr>
                <p:cNvSpPr/>
                <p:nvPr/>
              </p:nvSpPr>
              <p:spPr>
                <a:xfrm>
                  <a:off x="8347714" y="3396204"/>
                  <a:ext cx="350920" cy="45719"/>
                </a:xfrm>
                <a:custGeom>
                  <a:avLst/>
                  <a:gdLst>
                    <a:gd name="connsiteX0" fmla="*/ 0 w 350920"/>
                    <a:gd name="connsiteY0" fmla="*/ 0 h 45719"/>
                    <a:gd name="connsiteX1" fmla="*/ 350920 w 350920"/>
                    <a:gd name="connsiteY1" fmla="*/ 0 h 45719"/>
                    <a:gd name="connsiteX2" fmla="*/ 350920 w 350920"/>
                    <a:gd name="connsiteY2" fmla="*/ 45719 h 45719"/>
                    <a:gd name="connsiteX3" fmla="*/ 0 w 350920"/>
                    <a:gd name="connsiteY3" fmla="*/ 45719 h 45719"/>
                    <a:gd name="connsiteX4" fmla="*/ 1154 w 350920"/>
                    <a:gd name="connsiteY4" fmla="*/ 22857 h 45719"/>
                    <a:gd name="connsiteX5" fmla="*/ 0 w 350920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0920" h="45719">
                      <a:moveTo>
                        <a:pt x="0" y="0"/>
                      </a:moveTo>
                      <a:lnTo>
                        <a:pt x="350920" y="0"/>
                      </a:lnTo>
                      <a:lnTo>
                        <a:pt x="350920" y="45719"/>
                      </a:lnTo>
                      <a:lnTo>
                        <a:pt x="0" y="45719"/>
                      </a:lnTo>
                      <a:lnTo>
                        <a:pt x="1154" y="228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6D4A5C95-F064-4EE6-863C-075152EB61B6}"/>
                    </a:ext>
                  </a:extLst>
                </p:cNvPr>
                <p:cNvSpPr/>
                <p:nvPr/>
              </p:nvSpPr>
              <p:spPr>
                <a:xfrm>
                  <a:off x="3560319" y="3980112"/>
                  <a:ext cx="356835" cy="136724"/>
                </a:xfrm>
                <a:custGeom>
                  <a:avLst/>
                  <a:gdLst>
                    <a:gd name="connsiteX0" fmla="*/ 345449 w 356835"/>
                    <a:gd name="connsiteY0" fmla="*/ 0 h 136724"/>
                    <a:gd name="connsiteX1" fmla="*/ 356835 w 356835"/>
                    <a:gd name="connsiteY1" fmla="*/ 44281 h 136724"/>
                    <a:gd name="connsiteX2" fmla="*/ 11833 w 356835"/>
                    <a:gd name="connsiteY2" fmla="*/ 136724 h 136724"/>
                    <a:gd name="connsiteX3" fmla="*/ 0 w 356835"/>
                    <a:gd name="connsiteY3" fmla="*/ 92563 h 136724"/>
                    <a:gd name="connsiteX4" fmla="*/ 345449 w 356835"/>
                    <a:gd name="connsiteY4" fmla="*/ 0 h 136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5" h="136724">
                      <a:moveTo>
                        <a:pt x="345449" y="0"/>
                      </a:moveTo>
                      <a:lnTo>
                        <a:pt x="356835" y="44281"/>
                      </a:lnTo>
                      <a:lnTo>
                        <a:pt x="11833" y="136724"/>
                      </a:lnTo>
                      <a:lnTo>
                        <a:pt x="0" y="92563"/>
                      </a:lnTo>
                      <a:lnTo>
                        <a:pt x="34544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AED73AA9-3F2D-4415-8FDC-EB56FA514B3B}"/>
                    </a:ext>
                  </a:extLst>
                </p:cNvPr>
                <p:cNvSpPr/>
                <p:nvPr/>
              </p:nvSpPr>
              <p:spPr>
                <a:xfrm>
                  <a:off x="8264000" y="3981516"/>
                  <a:ext cx="351595" cy="135320"/>
                </a:xfrm>
                <a:custGeom>
                  <a:avLst/>
                  <a:gdLst>
                    <a:gd name="connsiteX0" fmla="*/ 11385 w 351595"/>
                    <a:gd name="connsiteY0" fmla="*/ 0 h 135320"/>
                    <a:gd name="connsiteX1" fmla="*/ 351595 w 351595"/>
                    <a:gd name="connsiteY1" fmla="*/ 91159 h 135320"/>
                    <a:gd name="connsiteX2" fmla="*/ 339762 w 351595"/>
                    <a:gd name="connsiteY2" fmla="*/ 135320 h 135320"/>
                    <a:gd name="connsiteX3" fmla="*/ 0 w 351595"/>
                    <a:gd name="connsiteY3" fmla="*/ 44281 h 135320"/>
                    <a:gd name="connsiteX4" fmla="*/ 11385 w 351595"/>
                    <a:gd name="connsiteY4" fmla="*/ 0 h 13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0">
                      <a:moveTo>
                        <a:pt x="11385" y="0"/>
                      </a:moveTo>
                      <a:lnTo>
                        <a:pt x="351595" y="91159"/>
                      </a:lnTo>
                      <a:lnTo>
                        <a:pt x="339762" y="135320"/>
                      </a:lnTo>
                      <a:lnTo>
                        <a:pt x="0" y="44281"/>
                      </a:lnTo>
                      <a:lnTo>
                        <a:pt x="11385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D9831BD8-580B-42D2-AE95-58458337AE0F}"/>
                    </a:ext>
                  </a:extLst>
                </p:cNvPr>
                <p:cNvSpPr/>
                <p:nvPr/>
              </p:nvSpPr>
              <p:spPr>
                <a:xfrm>
                  <a:off x="3815614" y="4526511"/>
                  <a:ext cx="332211" cy="217688"/>
                </a:xfrm>
                <a:custGeom>
                  <a:avLst/>
                  <a:gdLst>
                    <a:gd name="connsiteX0" fmla="*/ 308467 w 332211"/>
                    <a:gd name="connsiteY0" fmla="*/ 0 h 217688"/>
                    <a:gd name="connsiteX1" fmla="*/ 332211 w 332211"/>
                    <a:gd name="connsiteY1" fmla="*/ 39084 h 217688"/>
                    <a:gd name="connsiteX2" fmla="*/ 22860 w 332211"/>
                    <a:gd name="connsiteY2" fmla="*/ 217688 h 217688"/>
                    <a:gd name="connsiteX3" fmla="*/ 0 w 332211"/>
                    <a:gd name="connsiteY3" fmla="*/ 178093 h 217688"/>
                    <a:gd name="connsiteX4" fmla="*/ 308467 w 332211"/>
                    <a:gd name="connsiteY4" fmla="*/ 0 h 217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11" h="217688">
                      <a:moveTo>
                        <a:pt x="308467" y="0"/>
                      </a:moveTo>
                      <a:lnTo>
                        <a:pt x="332211" y="39084"/>
                      </a:lnTo>
                      <a:lnTo>
                        <a:pt x="22860" y="217688"/>
                      </a:lnTo>
                      <a:lnTo>
                        <a:pt x="0" y="178093"/>
                      </a:lnTo>
                      <a:lnTo>
                        <a:pt x="308467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55CE90B6-568D-4DC1-A7D8-97A57950A7A4}"/>
                    </a:ext>
                  </a:extLst>
                </p:cNvPr>
                <p:cNvSpPr/>
                <p:nvPr/>
              </p:nvSpPr>
              <p:spPr>
                <a:xfrm>
                  <a:off x="8032234" y="4528904"/>
                  <a:ext cx="328066" cy="215294"/>
                </a:xfrm>
                <a:custGeom>
                  <a:avLst/>
                  <a:gdLst>
                    <a:gd name="connsiteX0" fmla="*/ 23744 w 328066"/>
                    <a:gd name="connsiteY0" fmla="*/ 0 h 215294"/>
                    <a:gd name="connsiteX1" fmla="*/ 328066 w 328066"/>
                    <a:gd name="connsiteY1" fmla="*/ 175700 h 215294"/>
                    <a:gd name="connsiteX2" fmla="*/ 305206 w 328066"/>
                    <a:gd name="connsiteY2" fmla="*/ 215294 h 215294"/>
                    <a:gd name="connsiteX3" fmla="*/ 0 w 328066"/>
                    <a:gd name="connsiteY3" fmla="*/ 39084 h 215294"/>
                    <a:gd name="connsiteX4" fmla="*/ 23744 w 328066"/>
                    <a:gd name="connsiteY4" fmla="*/ 0 h 21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6" h="215294">
                      <a:moveTo>
                        <a:pt x="23744" y="0"/>
                      </a:moveTo>
                      <a:lnTo>
                        <a:pt x="328066" y="175700"/>
                      </a:lnTo>
                      <a:lnTo>
                        <a:pt x="305206" y="215294"/>
                      </a:lnTo>
                      <a:lnTo>
                        <a:pt x="0" y="39084"/>
                      </a:lnTo>
                      <a:lnTo>
                        <a:pt x="2374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25092D40-8F64-4481-BE6C-9B1A5442BAAA}"/>
                    </a:ext>
                  </a:extLst>
                </p:cNvPr>
                <p:cNvSpPr/>
                <p:nvPr/>
              </p:nvSpPr>
              <p:spPr>
                <a:xfrm>
                  <a:off x="4225765" y="4997386"/>
                  <a:ext cx="283736" cy="283869"/>
                </a:xfrm>
                <a:custGeom>
                  <a:avLst/>
                  <a:gdLst>
                    <a:gd name="connsiteX0" fmla="*/ 251541 w 283736"/>
                    <a:gd name="connsiteY0" fmla="*/ 0 h 283869"/>
                    <a:gd name="connsiteX1" fmla="*/ 268265 w 283736"/>
                    <a:gd name="connsiteY1" fmla="*/ 18401 h 283869"/>
                    <a:gd name="connsiteX2" fmla="*/ 283736 w 283736"/>
                    <a:gd name="connsiteY2" fmla="*/ 32462 h 283869"/>
                    <a:gd name="connsiteX3" fmla="*/ 32328 w 283736"/>
                    <a:gd name="connsiteY3" fmla="*/ 283869 h 283869"/>
                    <a:gd name="connsiteX4" fmla="*/ 0 w 283736"/>
                    <a:gd name="connsiteY4" fmla="*/ 251541 h 283869"/>
                    <a:gd name="connsiteX5" fmla="*/ 251541 w 283736"/>
                    <a:gd name="connsiteY5" fmla="*/ 0 h 283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6" h="283869">
                      <a:moveTo>
                        <a:pt x="251541" y="0"/>
                      </a:moveTo>
                      <a:lnTo>
                        <a:pt x="268265" y="18401"/>
                      </a:lnTo>
                      <a:lnTo>
                        <a:pt x="283736" y="32462"/>
                      </a:lnTo>
                      <a:lnTo>
                        <a:pt x="32328" y="283869"/>
                      </a:lnTo>
                      <a:lnTo>
                        <a:pt x="0" y="251541"/>
                      </a:lnTo>
                      <a:lnTo>
                        <a:pt x="25154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9829E0F5-3057-493E-94E2-537A3B35971D}"/>
                    </a:ext>
                  </a:extLst>
                </p:cNvPr>
                <p:cNvSpPr/>
                <p:nvPr/>
              </p:nvSpPr>
              <p:spPr>
                <a:xfrm>
                  <a:off x="7669079" y="5000318"/>
                  <a:ext cx="281070" cy="280936"/>
                </a:xfrm>
                <a:custGeom>
                  <a:avLst/>
                  <a:gdLst>
                    <a:gd name="connsiteX0" fmla="*/ 32462 w 281070"/>
                    <a:gd name="connsiteY0" fmla="*/ 0 h 280936"/>
                    <a:gd name="connsiteX1" fmla="*/ 281070 w 281070"/>
                    <a:gd name="connsiteY1" fmla="*/ 248608 h 280936"/>
                    <a:gd name="connsiteX2" fmla="*/ 248742 w 281070"/>
                    <a:gd name="connsiteY2" fmla="*/ 280936 h 280936"/>
                    <a:gd name="connsiteX3" fmla="*/ 0 w 281070"/>
                    <a:gd name="connsiteY3" fmla="*/ 32194 h 280936"/>
                    <a:gd name="connsiteX4" fmla="*/ 18403 w 281070"/>
                    <a:gd name="connsiteY4" fmla="*/ 15468 h 280936"/>
                    <a:gd name="connsiteX5" fmla="*/ 32462 w 281070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70" h="280936">
                      <a:moveTo>
                        <a:pt x="32462" y="0"/>
                      </a:moveTo>
                      <a:lnTo>
                        <a:pt x="281070" y="248608"/>
                      </a:lnTo>
                      <a:lnTo>
                        <a:pt x="248742" y="280936"/>
                      </a:lnTo>
                      <a:lnTo>
                        <a:pt x="0" y="32194"/>
                      </a:lnTo>
                      <a:lnTo>
                        <a:pt x="18403" y="15468"/>
                      </a:lnTo>
                      <a:lnTo>
                        <a:pt x="32462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8" name="Freeform: Shape 367">
                  <a:extLst>
                    <a:ext uri="{FF2B5EF4-FFF2-40B4-BE49-F238E27FC236}">
                      <a16:creationId xmlns:a16="http://schemas.microsoft.com/office/drawing/2014/main" id="{9C3FDF29-4177-446D-B87C-FA1892F2D9B1}"/>
                    </a:ext>
                  </a:extLst>
                </p:cNvPr>
                <p:cNvSpPr/>
                <p:nvPr/>
              </p:nvSpPr>
              <p:spPr>
                <a:xfrm>
                  <a:off x="4762823" y="5360009"/>
                  <a:ext cx="217217" cy="331397"/>
                </a:xfrm>
                <a:custGeom>
                  <a:avLst/>
                  <a:gdLst>
                    <a:gd name="connsiteX0" fmla="*/ 178134 w 217217"/>
                    <a:gd name="connsiteY0" fmla="*/ 0 h 331397"/>
                    <a:gd name="connsiteX1" fmla="*/ 217217 w 217217"/>
                    <a:gd name="connsiteY1" fmla="*/ 23744 h 331397"/>
                    <a:gd name="connsiteX2" fmla="*/ 39593 w 217217"/>
                    <a:gd name="connsiteY2" fmla="*/ 331397 h 331397"/>
                    <a:gd name="connsiteX3" fmla="*/ 0 w 217217"/>
                    <a:gd name="connsiteY3" fmla="*/ 308537 h 331397"/>
                    <a:gd name="connsiteX4" fmla="*/ 178134 w 217217"/>
                    <a:gd name="connsiteY4" fmla="*/ 0 h 331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7">
                      <a:moveTo>
                        <a:pt x="178134" y="0"/>
                      </a:moveTo>
                      <a:lnTo>
                        <a:pt x="217217" y="23744"/>
                      </a:lnTo>
                      <a:lnTo>
                        <a:pt x="39593" y="331397"/>
                      </a:lnTo>
                      <a:lnTo>
                        <a:pt x="0" y="308537"/>
                      </a:lnTo>
                      <a:lnTo>
                        <a:pt x="17813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:a16="http://schemas.microsoft.com/office/drawing/2014/main" id="{80DD1EDF-8C22-4919-B784-81E9756B3831}"/>
                    </a:ext>
                  </a:extLst>
                </p:cNvPr>
                <p:cNvSpPr/>
                <p:nvPr/>
              </p:nvSpPr>
              <p:spPr>
                <a:xfrm>
                  <a:off x="7197328" y="5362526"/>
                  <a:ext cx="215764" cy="328878"/>
                </a:xfrm>
                <a:custGeom>
                  <a:avLst/>
                  <a:gdLst>
                    <a:gd name="connsiteX0" fmla="*/ 39084 w 215764"/>
                    <a:gd name="connsiteY0" fmla="*/ 0 h 328878"/>
                    <a:gd name="connsiteX1" fmla="*/ 215764 w 215764"/>
                    <a:gd name="connsiteY1" fmla="*/ 306019 h 328878"/>
                    <a:gd name="connsiteX2" fmla="*/ 176170 w 215764"/>
                    <a:gd name="connsiteY2" fmla="*/ 328878 h 328878"/>
                    <a:gd name="connsiteX3" fmla="*/ 0 w 215764"/>
                    <a:gd name="connsiteY3" fmla="*/ 23744 h 328878"/>
                    <a:gd name="connsiteX4" fmla="*/ 39084 w 215764"/>
                    <a:gd name="connsiteY4" fmla="*/ 0 h 328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4" h="328878">
                      <a:moveTo>
                        <a:pt x="39084" y="0"/>
                      </a:moveTo>
                      <a:lnTo>
                        <a:pt x="215764" y="306019"/>
                      </a:lnTo>
                      <a:lnTo>
                        <a:pt x="176170" y="328878"/>
                      </a:lnTo>
                      <a:lnTo>
                        <a:pt x="0" y="23744"/>
                      </a:lnTo>
                      <a:lnTo>
                        <a:pt x="3908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0" name="Freeform: Shape 369">
                  <a:extLst>
                    <a:ext uri="{FF2B5EF4-FFF2-40B4-BE49-F238E27FC236}">
                      <a16:creationId xmlns:a16="http://schemas.microsoft.com/office/drawing/2014/main" id="{F8A20935-667F-424C-B933-8D38B6714E68}"/>
                    </a:ext>
                  </a:extLst>
                </p:cNvPr>
                <p:cNvSpPr/>
                <p:nvPr/>
              </p:nvSpPr>
              <p:spPr>
                <a:xfrm>
                  <a:off x="5390184" y="5591812"/>
                  <a:ext cx="136202" cy="354889"/>
                </a:xfrm>
                <a:custGeom>
                  <a:avLst/>
                  <a:gdLst>
                    <a:gd name="connsiteX0" fmla="*/ 91922 w 136202"/>
                    <a:gd name="connsiteY0" fmla="*/ 0 h 354889"/>
                    <a:gd name="connsiteX1" fmla="*/ 136202 w 136202"/>
                    <a:gd name="connsiteY1" fmla="*/ 11385 h 354889"/>
                    <a:gd name="connsiteX2" fmla="*/ 44161 w 136202"/>
                    <a:gd name="connsiteY2" fmla="*/ 354889 h 354889"/>
                    <a:gd name="connsiteX3" fmla="*/ 0 w 136202"/>
                    <a:gd name="connsiteY3" fmla="*/ 343056 h 354889"/>
                    <a:gd name="connsiteX4" fmla="*/ 91922 w 136202"/>
                    <a:gd name="connsiteY4" fmla="*/ 0 h 354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9">
                      <a:moveTo>
                        <a:pt x="91922" y="0"/>
                      </a:moveTo>
                      <a:lnTo>
                        <a:pt x="136202" y="11385"/>
                      </a:lnTo>
                      <a:lnTo>
                        <a:pt x="44161" y="354889"/>
                      </a:lnTo>
                      <a:lnTo>
                        <a:pt x="0" y="343056"/>
                      </a:lnTo>
                      <a:lnTo>
                        <a:pt x="91922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1" name="Freeform: Shape 370">
                  <a:extLst>
                    <a:ext uri="{FF2B5EF4-FFF2-40B4-BE49-F238E27FC236}">
                      <a16:creationId xmlns:a16="http://schemas.microsoft.com/office/drawing/2014/main" id="{58D38FA2-C45C-4BCE-B5CE-B5D73F77382E}"/>
                    </a:ext>
                  </a:extLst>
                </p:cNvPr>
                <p:cNvSpPr/>
                <p:nvPr/>
              </p:nvSpPr>
              <p:spPr>
                <a:xfrm>
                  <a:off x="6649888" y="5593157"/>
                  <a:ext cx="135842" cy="353542"/>
                </a:xfrm>
                <a:custGeom>
                  <a:avLst/>
                  <a:gdLst>
                    <a:gd name="connsiteX0" fmla="*/ 44281 w 135842"/>
                    <a:gd name="connsiteY0" fmla="*/ 0 h 353542"/>
                    <a:gd name="connsiteX1" fmla="*/ 135842 w 135842"/>
                    <a:gd name="connsiteY1" fmla="*/ 341709 h 353542"/>
                    <a:gd name="connsiteX2" fmla="*/ 91681 w 135842"/>
                    <a:gd name="connsiteY2" fmla="*/ 353542 h 353542"/>
                    <a:gd name="connsiteX3" fmla="*/ 0 w 135842"/>
                    <a:gd name="connsiteY3" fmla="*/ 11386 h 353542"/>
                    <a:gd name="connsiteX4" fmla="*/ 44281 w 135842"/>
                    <a:gd name="connsiteY4" fmla="*/ 0 h 353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2" h="353542">
                      <a:moveTo>
                        <a:pt x="44281" y="0"/>
                      </a:moveTo>
                      <a:lnTo>
                        <a:pt x="135842" y="341709"/>
                      </a:lnTo>
                      <a:lnTo>
                        <a:pt x="91681" y="353542"/>
                      </a:lnTo>
                      <a:lnTo>
                        <a:pt x="0" y="11386"/>
                      </a:lnTo>
                      <a:lnTo>
                        <a:pt x="4428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2" name="Freeform: Shape 371">
                  <a:extLst>
                    <a:ext uri="{FF2B5EF4-FFF2-40B4-BE49-F238E27FC236}">
                      <a16:creationId xmlns:a16="http://schemas.microsoft.com/office/drawing/2014/main" id="{37C85F78-F434-4786-9863-C0710AE7AD2E}"/>
                    </a:ext>
                  </a:extLst>
                </p:cNvPr>
                <p:cNvSpPr/>
                <p:nvPr/>
              </p:nvSpPr>
              <p:spPr>
                <a:xfrm>
                  <a:off x="6065099" y="5675878"/>
                  <a:ext cx="45719" cy="353863"/>
                </a:xfrm>
                <a:custGeom>
                  <a:avLst/>
                  <a:gdLst>
                    <a:gd name="connsiteX0" fmla="*/ 0 w 45719"/>
                    <a:gd name="connsiteY0" fmla="*/ 0 h 353863"/>
                    <a:gd name="connsiteX1" fmla="*/ 25658 w 45719"/>
                    <a:gd name="connsiteY1" fmla="*/ 1295 h 353863"/>
                    <a:gd name="connsiteX2" fmla="*/ 45719 w 45719"/>
                    <a:gd name="connsiteY2" fmla="*/ 282 h 353863"/>
                    <a:gd name="connsiteX3" fmla="*/ 45719 w 45719"/>
                    <a:gd name="connsiteY3" fmla="*/ 353863 h 353863"/>
                    <a:gd name="connsiteX4" fmla="*/ 0 w 45719"/>
                    <a:gd name="connsiteY4" fmla="*/ 353863 h 353863"/>
                    <a:gd name="connsiteX5" fmla="*/ 0 w 45719"/>
                    <a:gd name="connsiteY5" fmla="*/ 0 h 35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9" h="353863">
                      <a:moveTo>
                        <a:pt x="0" y="0"/>
                      </a:moveTo>
                      <a:lnTo>
                        <a:pt x="25658" y="1295"/>
                      </a:lnTo>
                      <a:lnTo>
                        <a:pt x="45719" y="282"/>
                      </a:lnTo>
                      <a:lnTo>
                        <a:pt x="45719" y="353863"/>
                      </a:lnTo>
                      <a:lnTo>
                        <a:pt x="0" y="3538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45" name="Circle: Hollow 344">
              <a:extLst>
                <a:ext uri="{FF2B5EF4-FFF2-40B4-BE49-F238E27FC236}">
                  <a16:creationId xmlns:a16="http://schemas.microsoft.com/office/drawing/2014/main" id="{0F7EBE6B-8668-4279-9F91-87D9A02440EB}"/>
                </a:ext>
              </a:extLst>
            </p:cNvPr>
            <p:cNvSpPr/>
            <p:nvPr/>
          </p:nvSpPr>
          <p:spPr>
            <a:xfrm>
              <a:off x="2536424" y="967127"/>
              <a:ext cx="4877362" cy="4877362"/>
            </a:xfrm>
            <a:prstGeom prst="donut">
              <a:avLst>
                <a:gd name="adj" fmla="val 120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6" name="Circle: Hollow 345">
              <a:extLst>
                <a:ext uri="{FF2B5EF4-FFF2-40B4-BE49-F238E27FC236}">
                  <a16:creationId xmlns:a16="http://schemas.microsoft.com/office/drawing/2014/main" id="{341D0121-11B9-467A-B811-15986868094E}"/>
                </a:ext>
              </a:extLst>
            </p:cNvPr>
            <p:cNvSpPr/>
            <p:nvPr/>
          </p:nvSpPr>
          <p:spPr>
            <a:xfrm>
              <a:off x="2215784" y="646487"/>
              <a:ext cx="5518642" cy="5518642"/>
            </a:xfrm>
            <a:prstGeom prst="donut">
              <a:avLst>
                <a:gd name="adj" fmla="val 68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060DA7C8-07C3-488A-A28F-73B7FDD68D82}"/>
              </a:ext>
            </a:extLst>
          </p:cNvPr>
          <p:cNvGrpSpPr/>
          <p:nvPr/>
        </p:nvGrpSpPr>
        <p:grpSpPr>
          <a:xfrm>
            <a:off x="2501103" y="2777455"/>
            <a:ext cx="1283210" cy="1283210"/>
            <a:chOff x="1224922" y="598425"/>
            <a:chExt cx="5641271" cy="5641271"/>
          </a:xfrm>
          <a:effectLst/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4E6A399C-C269-402B-B2D9-D4F37BABD98B}"/>
                </a:ext>
              </a:extLst>
            </p:cNvPr>
            <p:cNvSpPr/>
            <p:nvPr/>
          </p:nvSpPr>
          <p:spPr>
            <a:xfrm rot="2700000">
              <a:off x="3958590" y="598425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F394055E-FFFA-461E-B09C-6F988D27D8A1}"/>
                </a:ext>
              </a:extLst>
            </p:cNvPr>
            <p:cNvSpPr/>
            <p:nvPr/>
          </p:nvSpPr>
          <p:spPr>
            <a:xfrm rot="2700000">
              <a:off x="3958590" y="6065762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F6979BC9-301F-4E9B-8D86-5565114FD13E}"/>
                </a:ext>
              </a:extLst>
            </p:cNvPr>
            <p:cNvSpPr/>
            <p:nvPr/>
          </p:nvSpPr>
          <p:spPr>
            <a:xfrm rot="3600000">
              <a:off x="4666115" y="691572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0975EB7B-C94A-41CF-AB97-8E96DD8F6AF1}"/>
                </a:ext>
              </a:extLst>
            </p:cNvPr>
            <p:cNvSpPr/>
            <p:nvPr/>
          </p:nvSpPr>
          <p:spPr>
            <a:xfrm rot="3600000">
              <a:off x="3251065" y="5972615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45526FD7-63E2-42CD-B87F-2E81C9EE0E22}"/>
                </a:ext>
              </a:extLst>
            </p:cNvPr>
            <p:cNvSpPr/>
            <p:nvPr/>
          </p:nvSpPr>
          <p:spPr>
            <a:xfrm rot="4500000">
              <a:off x="5325424" y="964667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AB0629A7-4FDB-4CDA-9A37-CADF67404CF3}"/>
                </a:ext>
              </a:extLst>
            </p:cNvPr>
            <p:cNvSpPr/>
            <p:nvPr/>
          </p:nvSpPr>
          <p:spPr>
            <a:xfrm rot="4500000">
              <a:off x="2591756" y="5699520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46774DA7-FE3C-4E0F-A848-F1F28855091E}"/>
                </a:ext>
              </a:extLst>
            </p:cNvPr>
            <p:cNvSpPr/>
            <p:nvPr/>
          </p:nvSpPr>
          <p:spPr>
            <a:xfrm rot="5400000">
              <a:off x="5891586" y="139909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041F119D-0621-4CD9-8D28-AC8CAE1EA97C}"/>
                </a:ext>
              </a:extLst>
            </p:cNvPr>
            <p:cNvSpPr/>
            <p:nvPr/>
          </p:nvSpPr>
          <p:spPr>
            <a:xfrm rot="5400000">
              <a:off x="2025594" y="526508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8A09B88B-7DC0-4272-BF19-89FED5D812B6}"/>
                </a:ext>
              </a:extLst>
            </p:cNvPr>
            <p:cNvSpPr/>
            <p:nvPr/>
          </p:nvSpPr>
          <p:spPr>
            <a:xfrm rot="6300000">
              <a:off x="6326016" y="196525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D30848CD-43B6-4783-8E07-D757DA83564D}"/>
                </a:ext>
              </a:extLst>
            </p:cNvPr>
            <p:cNvSpPr/>
            <p:nvPr/>
          </p:nvSpPr>
          <p:spPr>
            <a:xfrm rot="6300000">
              <a:off x="1591164" y="469892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4FDEABE0-E8EF-464E-9D97-6EFD6FD27386}"/>
                </a:ext>
              </a:extLst>
            </p:cNvPr>
            <p:cNvSpPr/>
            <p:nvPr/>
          </p:nvSpPr>
          <p:spPr>
            <a:xfrm rot="7200000">
              <a:off x="6599111" y="262456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A42E31C3-610D-4CD2-9D17-E423CFACCEAC}"/>
                </a:ext>
              </a:extLst>
            </p:cNvPr>
            <p:cNvSpPr/>
            <p:nvPr/>
          </p:nvSpPr>
          <p:spPr>
            <a:xfrm rot="7200000">
              <a:off x="1318069" y="403961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D64721D4-A549-4501-A1A5-E202CD0BAE51}"/>
                </a:ext>
              </a:extLst>
            </p:cNvPr>
            <p:cNvSpPr/>
            <p:nvPr/>
          </p:nvSpPr>
          <p:spPr>
            <a:xfrm rot="8100000">
              <a:off x="6692259" y="3332094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FEF5B6FA-32BE-4616-BB59-A769A8217D3C}"/>
                </a:ext>
              </a:extLst>
            </p:cNvPr>
            <p:cNvSpPr/>
            <p:nvPr/>
          </p:nvSpPr>
          <p:spPr>
            <a:xfrm rot="8100000">
              <a:off x="1224922" y="3332094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69A7D1F4-13A0-42E6-B37E-14A04EA8D065}"/>
                </a:ext>
              </a:extLst>
            </p:cNvPr>
            <p:cNvSpPr/>
            <p:nvPr/>
          </p:nvSpPr>
          <p:spPr>
            <a:xfrm rot="9000000">
              <a:off x="6599111" y="403961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A28DEDD9-2A79-4143-B985-C5841E0826E9}"/>
                </a:ext>
              </a:extLst>
            </p:cNvPr>
            <p:cNvSpPr/>
            <p:nvPr/>
          </p:nvSpPr>
          <p:spPr>
            <a:xfrm rot="9000000">
              <a:off x="1318069" y="262456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4918041D-9CEA-4C79-BB59-2B8B0BC16D75}"/>
                </a:ext>
              </a:extLst>
            </p:cNvPr>
            <p:cNvSpPr/>
            <p:nvPr/>
          </p:nvSpPr>
          <p:spPr>
            <a:xfrm rot="9900000">
              <a:off x="6326016" y="469892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F60CAEA2-8EA4-4BC4-9B4A-C891A12ED24C}"/>
                </a:ext>
              </a:extLst>
            </p:cNvPr>
            <p:cNvSpPr/>
            <p:nvPr/>
          </p:nvSpPr>
          <p:spPr>
            <a:xfrm rot="9900000">
              <a:off x="1591164" y="196525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64A7454B-2A51-4FFD-9773-C2AF7A3485F8}"/>
                </a:ext>
              </a:extLst>
            </p:cNvPr>
            <p:cNvSpPr/>
            <p:nvPr/>
          </p:nvSpPr>
          <p:spPr>
            <a:xfrm rot="10800000">
              <a:off x="5891586" y="526508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349DC073-778A-4A7A-8FFF-0CE8A04DFF6E}"/>
                </a:ext>
              </a:extLst>
            </p:cNvPr>
            <p:cNvSpPr/>
            <p:nvPr/>
          </p:nvSpPr>
          <p:spPr>
            <a:xfrm rot="10800000">
              <a:off x="2025594" y="139909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0CD5DEE1-511D-4502-8255-C2925E94C218}"/>
                </a:ext>
              </a:extLst>
            </p:cNvPr>
            <p:cNvSpPr/>
            <p:nvPr/>
          </p:nvSpPr>
          <p:spPr>
            <a:xfrm rot="11700000">
              <a:off x="5325424" y="5699520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A2C8E6CE-C455-4988-BCD9-39333DD998D7}"/>
                </a:ext>
              </a:extLst>
            </p:cNvPr>
            <p:cNvSpPr/>
            <p:nvPr/>
          </p:nvSpPr>
          <p:spPr>
            <a:xfrm rot="11700000">
              <a:off x="2591756" y="964667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0FB67B44-56E5-455F-B455-88951EA448F3}"/>
                </a:ext>
              </a:extLst>
            </p:cNvPr>
            <p:cNvSpPr/>
            <p:nvPr/>
          </p:nvSpPr>
          <p:spPr>
            <a:xfrm rot="12600000">
              <a:off x="4666115" y="5972615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30C1E9DF-9F03-441E-8401-2A79C4827A39}"/>
                </a:ext>
              </a:extLst>
            </p:cNvPr>
            <p:cNvSpPr/>
            <p:nvPr/>
          </p:nvSpPr>
          <p:spPr>
            <a:xfrm rot="12600000">
              <a:off x="3251065" y="691572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3" name="Oval 422">
            <a:extLst>
              <a:ext uri="{FF2B5EF4-FFF2-40B4-BE49-F238E27FC236}">
                <a16:creationId xmlns:a16="http://schemas.microsoft.com/office/drawing/2014/main" id="{5AF3EE30-9F79-462D-B47C-BB0F01987629}"/>
              </a:ext>
            </a:extLst>
          </p:cNvPr>
          <p:cNvSpPr/>
          <p:nvPr/>
        </p:nvSpPr>
        <p:spPr>
          <a:xfrm>
            <a:off x="3018723" y="3295075"/>
            <a:ext cx="247970" cy="24797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A16F3319-95A7-447F-A9A0-BE7E5C298DB8}"/>
              </a:ext>
            </a:extLst>
          </p:cNvPr>
          <p:cNvSpPr/>
          <p:nvPr/>
        </p:nvSpPr>
        <p:spPr>
          <a:xfrm>
            <a:off x="-3793490" y="-4229556"/>
            <a:ext cx="15297232" cy="15297232"/>
          </a:xfrm>
          <a:custGeom>
            <a:avLst/>
            <a:gdLst>
              <a:gd name="connsiteX0" fmla="*/ 1919859 w 4865986"/>
              <a:gd name="connsiteY0" fmla="*/ 4783256 h 4865986"/>
              <a:gd name="connsiteX1" fmla="*/ 1948021 w 4865986"/>
              <a:gd name="connsiteY1" fmla="*/ 4790497 h 4865986"/>
              <a:gd name="connsiteX2" fmla="*/ 2186953 w 4865986"/>
              <a:gd name="connsiteY2" fmla="*/ 4826962 h 4865986"/>
              <a:gd name="connsiteX3" fmla="*/ 2320351 w 4865986"/>
              <a:gd name="connsiteY3" fmla="*/ 4833698 h 4865986"/>
              <a:gd name="connsiteX4" fmla="*/ 2320351 w 4865986"/>
              <a:gd name="connsiteY4" fmla="*/ 4865986 h 4865986"/>
              <a:gd name="connsiteX5" fmla="*/ 2183652 w 4865986"/>
              <a:gd name="connsiteY5" fmla="*/ 4859084 h 4865986"/>
              <a:gd name="connsiteX6" fmla="*/ 1941514 w 4865986"/>
              <a:gd name="connsiteY6" fmla="*/ 4822129 h 4865986"/>
              <a:gd name="connsiteX7" fmla="*/ 1911510 w 4865986"/>
              <a:gd name="connsiteY7" fmla="*/ 4814414 h 4865986"/>
              <a:gd name="connsiteX8" fmla="*/ 2946131 w 4865986"/>
              <a:gd name="connsiteY8" fmla="*/ 4783255 h 4865986"/>
              <a:gd name="connsiteX9" fmla="*/ 2954480 w 4865986"/>
              <a:gd name="connsiteY9" fmla="*/ 4814413 h 4865986"/>
              <a:gd name="connsiteX10" fmla="*/ 2924472 w 4865986"/>
              <a:gd name="connsiteY10" fmla="*/ 4822129 h 4865986"/>
              <a:gd name="connsiteX11" fmla="*/ 2682334 w 4865986"/>
              <a:gd name="connsiteY11" fmla="*/ 4859084 h 4865986"/>
              <a:gd name="connsiteX12" fmla="*/ 2545637 w 4865986"/>
              <a:gd name="connsiteY12" fmla="*/ 4865986 h 4865986"/>
              <a:gd name="connsiteX13" fmla="*/ 2545637 w 4865986"/>
              <a:gd name="connsiteY13" fmla="*/ 4833698 h 4865986"/>
              <a:gd name="connsiteX14" fmla="*/ 2679033 w 4865986"/>
              <a:gd name="connsiteY14" fmla="*/ 4826962 h 4865986"/>
              <a:gd name="connsiteX15" fmla="*/ 2917965 w 4865986"/>
              <a:gd name="connsiteY15" fmla="*/ 4790497 h 4865986"/>
              <a:gd name="connsiteX16" fmla="*/ 1329348 w 4865986"/>
              <a:gd name="connsiteY16" fmla="*/ 4569847 h 4865986"/>
              <a:gd name="connsiteX17" fmla="*/ 1496317 w 4865986"/>
              <a:gd name="connsiteY17" fmla="*/ 4650280 h 4865986"/>
              <a:gd name="connsiteX18" fmla="*/ 1702077 w 4865986"/>
              <a:gd name="connsiteY18" fmla="*/ 4725589 h 4865986"/>
              <a:gd name="connsiteX19" fmla="*/ 1693695 w 4865986"/>
              <a:gd name="connsiteY19" fmla="*/ 4756872 h 4865986"/>
              <a:gd name="connsiteX20" fmla="*/ 1483749 w 4865986"/>
              <a:gd name="connsiteY20" fmla="*/ 4680031 h 4865986"/>
              <a:gd name="connsiteX21" fmla="*/ 1313174 w 4865986"/>
              <a:gd name="connsiteY21" fmla="*/ 4597861 h 4865986"/>
              <a:gd name="connsiteX22" fmla="*/ 3536644 w 4865986"/>
              <a:gd name="connsiteY22" fmla="*/ 4569844 h 4865986"/>
              <a:gd name="connsiteX23" fmla="*/ 3552818 w 4865986"/>
              <a:gd name="connsiteY23" fmla="*/ 4597858 h 4865986"/>
              <a:gd name="connsiteX24" fmla="*/ 3382238 w 4865986"/>
              <a:gd name="connsiteY24" fmla="*/ 4680031 h 4865986"/>
              <a:gd name="connsiteX25" fmla="*/ 3172295 w 4865986"/>
              <a:gd name="connsiteY25" fmla="*/ 4756870 h 4865986"/>
              <a:gd name="connsiteX26" fmla="*/ 3163913 w 4865986"/>
              <a:gd name="connsiteY26" fmla="*/ 4725588 h 4865986"/>
              <a:gd name="connsiteX27" fmla="*/ 3369670 w 4865986"/>
              <a:gd name="connsiteY27" fmla="*/ 4650280 h 4865986"/>
              <a:gd name="connsiteX28" fmla="*/ 814868 w 4865986"/>
              <a:gd name="connsiteY28" fmla="*/ 4210416 h 4865986"/>
              <a:gd name="connsiteX29" fmla="*/ 902304 w 4865986"/>
              <a:gd name="connsiteY29" fmla="*/ 4289883 h 4865986"/>
              <a:gd name="connsiteX30" fmla="*/ 1087556 w 4865986"/>
              <a:gd name="connsiteY30" fmla="*/ 4428412 h 4865986"/>
              <a:gd name="connsiteX31" fmla="*/ 1134427 w 4865986"/>
              <a:gd name="connsiteY31" fmla="*/ 4456887 h 4865986"/>
              <a:gd name="connsiteX32" fmla="*/ 1118296 w 4865986"/>
              <a:gd name="connsiteY32" fmla="*/ 4484828 h 4865986"/>
              <a:gd name="connsiteX33" fmla="*/ 1069504 w 4865986"/>
              <a:gd name="connsiteY33" fmla="*/ 4455186 h 4865986"/>
              <a:gd name="connsiteX34" fmla="*/ 881766 w 4865986"/>
              <a:gd name="connsiteY34" fmla="*/ 4314798 h 4865986"/>
              <a:gd name="connsiteX35" fmla="*/ 792037 w 4865986"/>
              <a:gd name="connsiteY35" fmla="*/ 4233247 h 4865986"/>
              <a:gd name="connsiteX36" fmla="*/ 4051123 w 4865986"/>
              <a:gd name="connsiteY36" fmla="*/ 4210412 h 4865986"/>
              <a:gd name="connsiteX37" fmla="*/ 4073954 w 4865986"/>
              <a:gd name="connsiteY37" fmla="*/ 4233243 h 4865986"/>
              <a:gd name="connsiteX38" fmla="*/ 3984220 w 4865986"/>
              <a:gd name="connsiteY38" fmla="*/ 4314798 h 4865986"/>
              <a:gd name="connsiteX39" fmla="*/ 3796483 w 4865986"/>
              <a:gd name="connsiteY39" fmla="*/ 4455186 h 4865986"/>
              <a:gd name="connsiteX40" fmla="*/ 3747695 w 4865986"/>
              <a:gd name="connsiteY40" fmla="*/ 4484825 h 4865986"/>
              <a:gd name="connsiteX41" fmla="*/ 3731564 w 4865986"/>
              <a:gd name="connsiteY41" fmla="*/ 4456884 h 4865986"/>
              <a:gd name="connsiteX42" fmla="*/ 3778430 w 4865986"/>
              <a:gd name="connsiteY42" fmla="*/ 4428412 h 4865986"/>
              <a:gd name="connsiteX43" fmla="*/ 3963682 w 4865986"/>
              <a:gd name="connsiteY43" fmla="*/ 4289883 h 4865986"/>
              <a:gd name="connsiteX44" fmla="*/ 409097 w 4865986"/>
              <a:gd name="connsiteY44" fmla="*/ 3731554 h 4865986"/>
              <a:gd name="connsiteX45" fmla="*/ 437575 w 4865986"/>
              <a:gd name="connsiteY45" fmla="*/ 3778430 h 4865986"/>
              <a:gd name="connsiteX46" fmla="*/ 576104 w 4865986"/>
              <a:gd name="connsiteY46" fmla="*/ 3963683 h 4865986"/>
              <a:gd name="connsiteX47" fmla="*/ 655567 w 4865986"/>
              <a:gd name="connsiteY47" fmla="*/ 4051114 h 4865986"/>
              <a:gd name="connsiteX48" fmla="*/ 632736 w 4865986"/>
              <a:gd name="connsiteY48" fmla="*/ 4073945 h 4865986"/>
              <a:gd name="connsiteX49" fmla="*/ 551189 w 4865986"/>
              <a:gd name="connsiteY49" fmla="*/ 3984221 h 4865986"/>
              <a:gd name="connsiteX50" fmla="*/ 410801 w 4865986"/>
              <a:gd name="connsiteY50" fmla="*/ 3796483 h 4865986"/>
              <a:gd name="connsiteX51" fmla="*/ 381156 w 4865986"/>
              <a:gd name="connsiteY51" fmla="*/ 3747686 h 4865986"/>
              <a:gd name="connsiteX52" fmla="*/ 4456892 w 4865986"/>
              <a:gd name="connsiteY52" fmla="*/ 3731551 h 4865986"/>
              <a:gd name="connsiteX53" fmla="*/ 4484833 w 4865986"/>
              <a:gd name="connsiteY53" fmla="*/ 3747682 h 4865986"/>
              <a:gd name="connsiteX54" fmla="*/ 4455186 w 4865986"/>
              <a:gd name="connsiteY54" fmla="*/ 3796483 h 4865986"/>
              <a:gd name="connsiteX55" fmla="*/ 4314798 w 4865986"/>
              <a:gd name="connsiteY55" fmla="*/ 3984221 h 4865986"/>
              <a:gd name="connsiteX56" fmla="*/ 4233254 w 4865986"/>
              <a:gd name="connsiteY56" fmla="*/ 4073942 h 4865986"/>
              <a:gd name="connsiteX57" fmla="*/ 4210423 w 4865986"/>
              <a:gd name="connsiteY57" fmla="*/ 4051111 h 4865986"/>
              <a:gd name="connsiteX58" fmla="*/ 4289883 w 4865986"/>
              <a:gd name="connsiteY58" fmla="*/ 3963683 h 4865986"/>
              <a:gd name="connsiteX59" fmla="*/ 4428412 w 4865986"/>
              <a:gd name="connsiteY59" fmla="*/ 3778430 h 4865986"/>
              <a:gd name="connsiteX60" fmla="*/ 140395 w 4865986"/>
              <a:gd name="connsiteY60" fmla="*/ 3163903 h 4865986"/>
              <a:gd name="connsiteX61" fmla="*/ 215707 w 4865986"/>
              <a:gd name="connsiteY61" fmla="*/ 3369670 h 4865986"/>
              <a:gd name="connsiteX62" fmla="*/ 296137 w 4865986"/>
              <a:gd name="connsiteY62" fmla="*/ 3536634 h 4865986"/>
              <a:gd name="connsiteX63" fmla="*/ 268124 w 4865986"/>
              <a:gd name="connsiteY63" fmla="*/ 3552807 h 4865986"/>
              <a:gd name="connsiteX64" fmla="*/ 185956 w 4865986"/>
              <a:gd name="connsiteY64" fmla="*/ 3382238 h 4865986"/>
              <a:gd name="connsiteX65" fmla="*/ 109112 w 4865986"/>
              <a:gd name="connsiteY65" fmla="*/ 3172285 h 4865986"/>
              <a:gd name="connsiteX66" fmla="*/ 4725592 w 4865986"/>
              <a:gd name="connsiteY66" fmla="*/ 3163901 h 4865986"/>
              <a:gd name="connsiteX67" fmla="*/ 4756875 w 4865986"/>
              <a:gd name="connsiteY67" fmla="*/ 3172283 h 4865986"/>
              <a:gd name="connsiteX68" fmla="*/ 4680030 w 4865986"/>
              <a:gd name="connsiteY68" fmla="*/ 3382238 h 4865986"/>
              <a:gd name="connsiteX69" fmla="*/ 4597865 w 4865986"/>
              <a:gd name="connsiteY69" fmla="*/ 3552803 h 4865986"/>
              <a:gd name="connsiteX70" fmla="*/ 4569851 w 4865986"/>
              <a:gd name="connsiteY70" fmla="*/ 3536629 h 4865986"/>
              <a:gd name="connsiteX71" fmla="*/ 4650280 w 4865986"/>
              <a:gd name="connsiteY71" fmla="*/ 3369670 h 4865986"/>
              <a:gd name="connsiteX72" fmla="*/ 32288 w 4865986"/>
              <a:gd name="connsiteY72" fmla="*/ 2545628 h 4865986"/>
              <a:gd name="connsiteX73" fmla="*/ 39024 w 4865986"/>
              <a:gd name="connsiteY73" fmla="*/ 2679033 h 4865986"/>
              <a:gd name="connsiteX74" fmla="*/ 75490 w 4865986"/>
              <a:gd name="connsiteY74" fmla="*/ 2917965 h 4865986"/>
              <a:gd name="connsiteX75" fmla="*/ 82729 w 4865986"/>
              <a:gd name="connsiteY75" fmla="*/ 2946121 h 4865986"/>
              <a:gd name="connsiteX76" fmla="*/ 51571 w 4865986"/>
              <a:gd name="connsiteY76" fmla="*/ 2954470 h 4865986"/>
              <a:gd name="connsiteX77" fmla="*/ 43858 w 4865986"/>
              <a:gd name="connsiteY77" fmla="*/ 2924472 h 4865986"/>
              <a:gd name="connsiteX78" fmla="*/ 6903 w 4865986"/>
              <a:gd name="connsiteY78" fmla="*/ 2682334 h 4865986"/>
              <a:gd name="connsiteX79" fmla="*/ 0 w 4865986"/>
              <a:gd name="connsiteY79" fmla="*/ 2545628 h 4865986"/>
              <a:gd name="connsiteX80" fmla="*/ 4865986 w 4865986"/>
              <a:gd name="connsiteY80" fmla="*/ 2545628 h 4865986"/>
              <a:gd name="connsiteX81" fmla="*/ 4859083 w 4865986"/>
              <a:gd name="connsiteY81" fmla="*/ 2682334 h 4865986"/>
              <a:gd name="connsiteX82" fmla="*/ 4822129 w 4865986"/>
              <a:gd name="connsiteY82" fmla="*/ 2924472 h 4865986"/>
              <a:gd name="connsiteX83" fmla="*/ 4814416 w 4865986"/>
              <a:gd name="connsiteY83" fmla="*/ 2954468 h 4865986"/>
              <a:gd name="connsiteX84" fmla="*/ 4783258 w 4865986"/>
              <a:gd name="connsiteY84" fmla="*/ 2946119 h 4865986"/>
              <a:gd name="connsiteX85" fmla="*/ 4790497 w 4865986"/>
              <a:gd name="connsiteY85" fmla="*/ 2917965 h 4865986"/>
              <a:gd name="connsiteX86" fmla="*/ 4826962 w 4865986"/>
              <a:gd name="connsiteY86" fmla="*/ 2679033 h 4865986"/>
              <a:gd name="connsiteX87" fmla="*/ 4833698 w 4865986"/>
              <a:gd name="connsiteY87" fmla="*/ 2545628 h 4865986"/>
              <a:gd name="connsiteX88" fmla="*/ 4814412 w 4865986"/>
              <a:gd name="connsiteY88" fmla="*/ 1911504 h 4865986"/>
              <a:gd name="connsiteX89" fmla="*/ 4822129 w 4865986"/>
              <a:gd name="connsiteY89" fmla="*/ 1941514 h 4865986"/>
              <a:gd name="connsiteX90" fmla="*/ 4859083 w 4865986"/>
              <a:gd name="connsiteY90" fmla="*/ 2183652 h 4865986"/>
              <a:gd name="connsiteX91" fmla="*/ 4865986 w 4865986"/>
              <a:gd name="connsiteY91" fmla="*/ 2320343 h 4865986"/>
              <a:gd name="connsiteX92" fmla="*/ 4833698 w 4865986"/>
              <a:gd name="connsiteY92" fmla="*/ 2320343 h 4865986"/>
              <a:gd name="connsiteX93" fmla="*/ 4826962 w 4865986"/>
              <a:gd name="connsiteY93" fmla="*/ 2186953 h 4865986"/>
              <a:gd name="connsiteX94" fmla="*/ 4790497 w 4865986"/>
              <a:gd name="connsiteY94" fmla="*/ 1948021 h 4865986"/>
              <a:gd name="connsiteX95" fmla="*/ 4783254 w 4865986"/>
              <a:gd name="connsiteY95" fmla="*/ 1919852 h 4865986"/>
              <a:gd name="connsiteX96" fmla="*/ 51575 w 4865986"/>
              <a:gd name="connsiteY96" fmla="*/ 1911501 h 4865986"/>
              <a:gd name="connsiteX97" fmla="*/ 82733 w 4865986"/>
              <a:gd name="connsiteY97" fmla="*/ 1919850 h 4865986"/>
              <a:gd name="connsiteX98" fmla="*/ 75490 w 4865986"/>
              <a:gd name="connsiteY98" fmla="*/ 1948021 h 4865986"/>
              <a:gd name="connsiteX99" fmla="*/ 39024 w 4865986"/>
              <a:gd name="connsiteY99" fmla="*/ 2186953 h 4865986"/>
              <a:gd name="connsiteX100" fmla="*/ 32289 w 4865986"/>
              <a:gd name="connsiteY100" fmla="*/ 2320342 h 4865986"/>
              <a:gd name="connsiteX101" fmla="*/ 1 w 4865986"/>
              <a:gd name="connsiteY101" fmla="*/ 2320342 h 4865986"/>
              <a:gd name="connsiteX102" fmla="*/ 6903 w 4865986"/>
              <a:gd name="connsiteY102" fmla="*/ 2183652 h 4865986"/>
              <a:gd name="connsiteX103" fmla="*/ 43858 w 4865986"/>
              <a:gd name="connsiteY103" fmla="*/ 1941514 h 4865986"/>
              <a:gd name="connsiteX104" fmla="*/ 4597859 w 4865986"/>
              <a:gd name="connsiteY104" fmla="*/ 1313171 h 4865986"/>
              <a:gd name="connsiteX105" fmla="*/ 4680030 w 4865986"/>
              <a:gd name="connsiteY105" fmla="*/ 1483749 h 4865986"/>
              <a:gd name="connsiteX106" fmla="*/ 4756869 w 4865986"/>
              <a:gd name="connsiteY106" fmla="*/ 1693689 h 4865986"/>
              <a:gd name="connsiteX107" fmla="*/ 4725587 w 4865986"/>
              <a:gd name="connsiteY107" fmla="*/ 1702071 h 4865986"/>
              <a:gd name="connsiteX108" fmla="*/ 4650280 w 4865986"/>
              <a:gd name="connsiteY108" fmla="*/ 1496316 h 4865986"/>
              <a:gd name="connsiteX109" fmla="*/ 4569845 w 4865986"/>
              <a:gd name="connsiteY109" fmla="*/ 1329345 h 4865986"/>
              <a:gd name="connsiteX110" fmla="*/ 268129 w 4865986"/>
              <a:gd name="connsiteY110" fmla="*/ 1313167 h 4865986"/>
              <a:gd name="connsiteX111" fmla="*/ 296143 w 4865986"/>
              <a:gd name="connsiteY111" fmla="*/ 1329341 h 4865986"/>
              <a:gd name="connsiteX112" fmla="*/ 215707 w 4865986"/>
              <a:gd name="connsiteY112" fmla="*/ 1496316 h 4865986"/>
              <a:gd name="connsiteX113" fmla="*/ 140400 w 4865986"/>
              <a:gd name="connsiteY113" fmla="*/ 1702069 h 4865986"/>
              <a:gd name="connsiteX114" fmla="*/ 109118 w 4865986"/>
              <a:gd name="connsiteY114" fmla="*/ 1693687 h 4865986"/>
              <a:gd name="connsiteX115" fmla="*/ 185956 w 4865986"/>
              <a:gd name="connsiteY115" fmla="*/ 1483749 h 4865986"/>
              <a:gd name="connsiteX116" fmla="*/ 4233247 w 4865986"/>
              <a:gd name="connsiteY116" fmla="*/ 792037 h 4865986"/>
              <a:gd name="connsiteX117" fmla="*/ 4314798 w 4865986"/>
              <a:gd name="connsiteY117" fmla="*/ 881766 h 4865986"/>
              <a:gd name="connsiteX118" fmla="*/ 4455186 w 4865986"/>
              <a:gd name="connsiteY118" fmla="*/ 1069504 h 4865986"/>
              <a:gd name="connsiteX119" fmla="*/ 4484826 w 4865986"/>
              <a:gd name="connsiteY119" fmla="*/ 1118293 h 4865986"/>
              <a:gd name="connsiteX120" fmla="*/ 4456885 w 4865986"/>
              <a:gd name="connsiteY120" fmla="*/ 1134425 h 4865986"/>
              <a:gd name="connsiteX121" fmla="*/ 4428412 w 4865986"/>
              <a:gd name="connsiteY121" fmla="*/ 1087556 h 4865986"/>
              <a:gd name="connsiteX122" fmla="*/ 4289883 w 4865986"/>
              <a:gd name="connsiteY122" fmla="*/ 902304 h 4865986"/>
              <a:gd name="connsiteX123" fmla="*/ 4210416 w 4865986"/>
              <a:gd name="connsiteY123" fmla="*/ 814868 h 4865986"/>
              <a:gd name="connsiteX124" fmla="*/ 632743 w 4865986"/>
              <a:gd name="connsiteY124" fmla="*/ 792033 h 4865986"/>
              <a:gd name="connsiteX125" fmla="*/ 655574 w 4865986"/>
              <a:gd name="connsiteY125" fmla="*/ 814864 h 4865986"/>
              <a:gd name="connsiteX126" fmla="*/ 576104 w 4865986"/>
              <a:gd name="connsiteY126" fmla="*/ 902304 h 4865986"/>
              <a:gd name="connsiteX127" fmla="*/ 437575 w 4865986"/>
              <a:gd name="connsiteY127" fmla="*/ 1087556 h 4865986"/>
              <a:gd name="connsiteX128" fmla="*/ 409103 w 4865986"/>
              <a:gd name="connsiteY128" fmla="*/ 1134421 h 4865986"/>
              <a:gd name="connsiteX129" fmla="*/ 381163 w 4865986"/>
              <a:gd name="connsiteY129" fmla="*/ 1118290 h 4865986"/>
              <a:gd name="connsiteX130" fmla="*/ 410801 w 4865986"/>
              <a:gd name="connsiteY130" fmla="*/ 1069504 h 4865986"/>
              <a:gd name="connsiteX131" fmla="*/ 551189 w 4865986"/>
              <a:gd name="connsiteY131" fmla="*/ 881766 h 4865986"/>
              <a:gd name="connsiteX132" fmla="*/ 3747689 w 4865986"/>
              <a:gd name="connsiteY132" fmla="*/ 381158 h 4865986"/>
              <a:gd name="connsiteX133" fmla="*/ 3796483 w 4865986"/>
              <a:gd name="connsiteY133" fmla="*/ 410801 h 4865986"/>
              <a:gd name="connsiteX134" fmla="*/ 3984220 w 4865986"/>
              <a:gd name="connsiteY134" fmla="*/ 551188 h 4865986"/>
              <a:gd name="connsiteX135" fmla="*/ 4073946 w 4865986"/>
              <a:gd name="connsiteY135" fmla="*/ 632736 h 4865986"/>
              <a:gd name="connsiteX136" fmla="*/ 4051115 w 4865986"/>
              <a:gd name="connsiteY136" fmla="*/ 655567 h 4865986"/>
              <a:gd name="connsiteX137" fmla="*/ 3963682 w 4865986"/>
              <a:gd name="connsiteY137" fmla="*/ 576103 h 4865986"/>
              <a:gd name="connsiteX138" fmla="*/ 3778430 w 4865986"/>
              <a:gd name="connsiteY138" fmla="*/ 437574 h 4865986"/>
              <a:gd name="connsiteX139" fmla="*/ 3731557 w 4865986"/>
              <a:gd name="connsiteY139" fmla="*/ 409098 h 4865986"/>
              <a:gd name="connsiteX140" fmla="*/ 1118303 w 4865986"/>
              <a:gd name="connsiteY140" fmla="*/ 381155 h 4865986"/>
              <a:gd name="connsiteX141" fmla="*/ 1134434 w 4865986"/>
              <a:gd name="connsiteY141" fmla="*/ 409095 h 4865986"/>
              <a:gd name="connsiteX142" fmla="*/ 1087556 w 4865986"/>
              <a:gd name="connsiteY142" fmla="*/ 437574 h 4865986"/>
              <a:gd name="connsiteX143" fmla="*/ 902304 w 4865986"/>
              <a:gd name="connsiteY143" fmla="*/ 576103 h 4865986"/>
              <a:gd name="connsiteX144" fmla="*/ 814876 w 4865986"/>
              <a:gd name="connsiteY144" fmla="*/ 655563 h 4865986"/>
              <a:gd name="connsiteX145" fmla="*/ 792045 w 4865986"/>
              <a:gd name="connsiteY145" fmla="*/ 632732 h 4865986"/>
              <a:gd name="connsiteX146" fmla="*/ 881766 w 4865986"/>
              <a:gd name="connsiteY146" fmla="*/ 551188 h 4865986"/>
              <a:gd name="connsiteX147" fmla="*/ 1069504 w 4865986"/>
              <a:gd name="connsiteY147" fmla="*/ 410801 h 4865986"/>
              <a:gd name="connsiteX148" fmla="*/ 3172291 w 4865986"/>
              <a:gd name="connsiteY148" fmla="*/ 109114 h 4865986"/>
              <a:gd name="connsiteX149" fmla="*/ 3382238 w 4865986"/>
              <a:gd name="connsiteY149" fmla="*/ 185956 h 4865986"/>
              <a:gd name="connsiteX150" fmla="*/ 3552811 w 4865986"/>
              <a:gd name="connsiteY150" fmla="*/ 268125 h 4865986"/>
              <a:gd name="connsiteX151" fmla="*/ 3536637 w 4865986"/>
              <a:gd name="connsiteY151" fmla="*/ 296139 h 4865986"/>
              <a:gd name="connsiteX152" fmla="*/ 3369670 w 4865986"/>
              <a:gd name="connsiteY152" fmla="*/ 215706 h 4865986"/>
              <a:gd name="connsiteX153" fmla="*/ 3163909 w 4865986"/>
              <a:gd name="connsiteY153" fmla="*/ 140397 h 4865986"/>
              <a:gd name="connsiteX154" fmla="*/ 1693699 w 4865986"/>
              <a:gd name="connsiteY154" fmla="*/ 109113 h 4865986"/>
              <a:gd name="connsiteX155" fmla="*/ 1702081 w 4865986"/>
              <a:gd name="connsiteY155" fmla="*/ 140396 h 4865986"/>
              <a:gd name="connsiteX156" fmla="*/ 1496317 w 4865986"/>
              <a:gd name="connsiteY156" fmla="*/ 215706 h 4865986"/>
              <a:gd name="connsiteX157" fmla="*/ 1329355 w 4865986"/>
              <a:gd name="connsiteY157" fmla="*/ 296136 h 4865986"/>
              <a:gd name="connsiteX158" fmla="*/ 1313181 w 4865986"/>
              <a:gd name="connsiteY158" fmla="*/ 268123 h 4865986"/>
              <a:gd name="connsiteX159" fmla="*/ 1483749 w 4865986"/>
              <a:gd name="connsiteY159" fmla="*/ 185956 h 4865986"/>
              <a:gd name="connsiteX160" fmla="*/ 2545637 w 4865986"/>
              <a:gd name="connsiteY160" fmla="*/ 0 h 4865986"/>
              <a:gd name="connsiteX161" fmla="*/ 2682334 w 4865986"/>
              <a:gd name="connsiteY161" fmla="*/ 6903 h 4865986"/>
              <a:gd name="connsiteX162" fmla="*/ 2924472 w 4865986"/>
              <a:gd name="connsiteY162" fmla="*/ 43857 h 4865986"/>
              <a:gd name="connsiteX163" fmla="*/ 2954476 w 4865986"/>
              <a:gd name="connsiteY163" fmla="*/ 51572 h 4865986"/>
              <a:gd name="connsiteX164" fmla="*/ 2946127 w 4865986"/>
              <a:gd name="connsiteY164" fmla="*/ 82731 h 4865986"/>
              <a:gd name="connsiteX165" fmla="*/ 2917965 w 4865986"/>
              <a:gd name="connsiteY165" fmla="*/ 75490 h 4865986"/>
              <a:gd name="connsiteX166" fmla="*/ 2679033 w 4865986"/>
              <a:gd name="connsiteY166" fmla="*/ 39024 h 4865986"/>
              <a:gd name="connsiteX167" fmla="*/ 2545637 w 4865986"/>
              <a:gd name="connsiteY167" fmla="*/ 32288 h 4865986"/>
              <a:gd name="connsiteX168" fmla="*/ 2320350 w 4865986"/>
              <a:gd name="connsiteY168" fmla="*/ 0 h 4865986"/>
              <a:gd name="connsiteX169" fmla="*/ 2320350 w 4865986"/>
              <a:gd name="connsiteY169" fmla="*/ 32288 h 4865986"/>
              <a:gd name="connsiteX170" fmla="*/ 2186953 w 4865986"/>
              <a:gd name="connsiteY170" fmla="*/ 39024 h 4865986"/>
              <a:gd name="connsiteX171" fmla="*/ 1948021 w 4865986"/>
              <a:gd name="connsiteY171" fmla="*/ 75490 h 4865986"/>
              <a:gd name="connsiteX172" fmla="*/ 1919863 w 4865986"/>
              <a:gd name="connsiteY172" fmla="*/ 82730 h 4865986"/>
              <a:gd name="connsiteX173" fmla="*/ 1911514 w 4865986"/>
              <a:gd name="connsiteY173" fmla="*/ 51571 h 4865986"/>
              <a:gd name="connsiteX174" fmla="*/ 1941514 w 4865986"/>
              <a:gd name="connsiteY174" fmla="*/ 43857 h 4865986"/>
              <a:gd name="connsiteX175" fmla="*/ 2183652 w 4865986"/>
              <a:gd name="connsiteY175" fmla="*/ 6903 h 486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865986" h="4865986">
                <a:moveTo>
                  <a:pt x="1919859" y="4783256"/>
                </a:moveTo>
                <a:lnTo>
                  <a:pt x="1948021" y="4790497"/>
                </a:lnTo>
                <a:cubicBezTo>
                  <a:pt x="2026346" y="4806525"/>
                  <a:pt x="2106058" y="4818747"/>
                  <a:pt x="2186953" y="4826962"/>
                </a:cubicBezTo>
                <a:lnTo>
                  <a:pt x="2320351" y="4833698"/>
                </a:lnTo>
                <a:lnTo>
                  <a:pt x="2320351" y="4865986"/>
                </a:lnTo>
                <a:lnTo>
                  <a:pt x="2183652" y="4859084"/>
                </a:lnTo>
                <a:cubicBezTo>
                  <a:pt x="2101671" y="4850758"/>
                  <a:pt x="2020890" y="4838372"/>
                  <a:pt x="1941514" y="4822129"/>
                </a:cubicBezTo>
                <a:lnTo>
                  <a:pt x="1911510" y="4814414"/>
                </a:lnTo>
                <a:close/>
                <a:moveTo>
                  <a:pt x="2946131" y="4783255"/>
                </a:moveTo>
                <a:lnTo>
                  <a:pt x="2954480" y="4814413"/>
                </a:lnTo>
                <a:lnTo>
                  <a:pt x="2924472" y="4822129"/>
                </a:lnTo>
                <a:cubicBezTo>
                  <a:pt x="2845096" y="4838372"/>
                  <a:pt x="2764315" y="4850758"/>
                  <a:pt x="2682334" y="4859084"/>
                </a:cubicBezTo>
                <a:lnTo>
                  <a:pt x="2545637" y="4865986"/>
                </a:lnTo>
                <a:lnTo>
                  <a:pt x="2545637" y="4833698"/>
                </a:lnTo>
                <a:lnTo>
                  <a:pt x="2679033" y="4826962"/>
                </a:lnTo>
                <a:cubicBezTo>
                  <a:pt x="2759929" y="4818747"/>
                  <a:pt x="2839640" y="4806525"/>
                  <a:pt x="2917965" y="4790497"/>
                </a:cubicBezTo>
                <a:close/>
                <a:moveTo>
                  <a:pt x="1329348" y="4569847"/>
                </a:moveTo>
                <a:lnTo>
                  <a:pt x="1496317" y="4650280"/>
                </a:lnTo>
                <a:lnTo>
                  <a:pt x="1702077" y="4725589"/>
                </a:lnTo>
                <a:lnTo>
                  <a:pt x="1693695" y="4756872"/>
                </a:lnTo>
                <a:lnTo>
                  <a:pt x="1483749" y="4680031"/>
                </a:lnTo>
                <a:lnTo>
                  <a:pt x="1313174" y="4597861"/>
                </a:lnTo>
                <a:close/>
                <a:moveTo>
                  <a:pt x="3536644" y="4569844"/>
                </a:moveTo>
                <a:lnTo>
                  <a:pt x="3552818" y="4597858"/>
                </a:lnTo>
                <a:lnTo>
                  <a:pt x="3382238" y="4680031"/>
                </a:lnTo>
                <a:lnTo>
                  <a:pt x="3172295" y="4756870"/>
                </a:lnTo>
                <a:lnTo>
                  <a:pt x="3163913" y="4725588"/>
                </a:lnTo>
                <a:lnTo>
                  <a:pt x="3369670" y="4650280"/>
                </a:lnTo>
                <a:close/>
                <a:moveTo>
                  <a:pt x="814868" y="4210416"/>
                </a:moveTo>
                <a:lnTo>
                  <a:pt x="902304" y="4289883"/>
                </a:lnTo>
                <a:cubicBezTo>
                  <a:pt x="961728" y="4338924"/>
                  <a:pt x="1023546" y="4385167"/>
                  <a:pt x="1087556" y="4428412"/>
                </a:cubicBezTo>
                <a:lnTo>
                  <a:pt x="1134427" y="4456887"/>
                </a:lnTo>
                <a:lnTo>
                  <a:pt x="1118296" y="4484828"/>
                </a:lnTo>
                <a:lnTo>
                  <a:pt x="1069504" y="4455186"/>
                </a:lnTo>
                <a:cubicBezTo>
                  <a:pt x="1004634" y="4411361"/>
                  <a:pt x="941987" y="4364497"/>
                  <a:pt x="881766" y="4314798"/>
                </a:cubicBezTo>
                <a:lnTo>
                  <a:pt x="792037" y="4233247"/>
                </a:lnTo>
                <a:close/>
                <a:moveTo>
                  <a:pt x="4051123" y="4210412"/>
                </a:moveTo>
                <a:lnTo>
                  <a:pt x="4073954" y="4233243"/>
                </a:lnTo>
                <a:lnTo>
                  <a:pt x="3984220" y="4314798"/>
                </a:lnTo>
                <a:cubicBezTo>
                  <a:pt x="3923999" y="4364497"/>
                  <a:pt x="3861352" y="4411361"/>
                  <a:pt x="3796483" y="4455186"/>
                </a:cubicBezTo>
                <a:lnTo>
                  <a:pt x="3747695" y="4484825"/>
                </a:lnTo>
                <a:lnTo>
                  <a:pt x="3731564" y="4456884"/>
                </a:lnTo>
                <a:lnTo>
                  <a:pt x="3778430" y="4428412"/>
                </a:lnTo>
                <a:cubicBezTo>
                  <a:pt x="3842441" y="4385167"/>
                  <a:pt x="3904259" y="4338924"/>
                  <a:pt x="3963682" y="4289883"/>
                </a:cubicBezTo>
                <a:close/>
                <a:moveTo>
                  <a:pt x="409097" y="3731554"/>
                </a:moveTo>
                <a:lnTo>
                  <a:pt x="437575" y="3778430"/>
                </a:lnTo>
                <a:cubicBezTo>
                  <a:pt x="480819" y="3842441"/>
                  <a:pt x="527063" y="3904259"/>
                  <a:pt x="576104" y="3963683"/>
                </a:cubicBezTo>
                <a:lnTo>
                  <a:pt x="655567" y="4051114"/>
                </a:lnTo>
                <a:lnTo>
                  <a:pt x="632736" y="4073945"/>
                </a:lnTo>
                <a:lnTo>
                  <a:pt x="551189" y="3984221"/>
                </a:lnTo>
                <a:cubicBezTo>
                  <a:pt x="501490" y="3924000"/>
                  <a:pt x="454626" y="3861352"/>
                  <a:pt x="410801" y="3796483"/>
                </a:cubicBezTo>
                <a:lnTo>
                  <a:pt x="381156" y="3747686"/>
                </a:lnTo>
                <a:close/>
                <a:moveTo>
                  <a:pt x="4456892" y="3731551"/>
                </a:moveTo>
                <a:lnTo>
                  <a:pt x="4484833" y="3747682"/>
                </a:lnTo>
                <a:lnTo>
                  <a:pt x="4455186" y="3796483"/>
                </a:lnTo>
                <a:cubicBezTo>
                  <a:pt x="4411361" y="3861352"/>
                  <a:pt x="4364497" y="3924000"/>
                  <a:pt x="4314798" y="3984221"/>
                </a:cubicBezTo>
                <a:lnTo>
                  <a:pt x="4233254" y="4073942"/>
                </a:lnTo>
                <a:lnTo>
                  <a:pt x="4210423" y="4051111"/>
                </a:lnTo>
                <a:lnTo>
                  <a:pt x="4289883" y="3963683"/>
                </a:lnTo>
                <a:cubicBezTo>
                  <a:pt x="4338924" y="3904259"/>
                  <a:pt x="4385167" y="3842441"/>
                  <a:pt x="4428412" y="3778430"/>
                </a:cubicBezTo>
                <a:close/>
                <a:moveTo>
                  <a:pt x="140395" y="3163903"/>
                </a:moveTo>
                <a:lnTo>
                  <a:pt x="215707" y="3369670"/>
                </a:lnTo>
                <a:lnTo>
                  <a:pt x="296137" y="3536634"/>
                </a:lnTo>
                <a:lnTo>
                  <a:pt x="268124" y="3552807"/>
                </a:lnTo>
                <a:lnTo>
                  <a:pt x="185956" y="3382238"/>
                </a:lnTo>
                <a:lnTo>
                  <a:pt x="109112" y="3172285"/>
                </a:lnTo>
                <a:close/>
                <a:moveTo>
                  <a:pt x="4725592" y="3163901"/>
                </a:moveTo>
                <a:lnTo>
                  <a:pt x="4756875" y="3172283"/>
                </a:lnTo>
                <a:lnTo>
                  <a:pt x="4680030" y="3382238"/>
                </a:lnTo>
                <a:lnTo>
                  <a:pt x="4597865" y="3552803"/>
                </a:lnTo>
                <a:lnTo>
                  <a:pt x="4569851" y="3536629"/>
                </a:lnTo>
                <a:lnTo>
                  <a:pt x="4650280" y="3369670"/>
                </a:lnTo>
                <a:close/>
                <a:moveTo>
                  <a:pt x="32288" y="2545628"/>
                </a:moveTo>
                <a:lnTo>
                  <a:pt x="39024" y="2679033"/>
                </a:lnTo>
                <a:cubicBezTo>
                  <a:pt x="47240" y="2759929"/>
                  <a:pt x="59462" y="2839640"/>
                  <a:pt x="75490" y="2917965"/>
                </a:cubicBezTo>
                <a:lnTo>
                  <a:pt x="82729" y="2946121"/>
                </a:lnTo>
                <a:lnTo>
                  <a:pt x="51571" y="2954470"/>
                </a:lnTo>
                <a:lnTo>
                  <a:pt x="43858" y="2924472"/>
                </a:lnTo>
                <a:cubicBezTo>
                  <a:pt x="27615" y="2845096"/>
                  <a:pt x="15229" y="2764315"/>
                  <a:pt x="6903" y="2682334"/>
                </a:cubicBezTo>
                <a:lnTo>
                  <a:pt x="0" y="2545628"/>
                </a:lnTo>
                <a:close/>
                <a:moveTo>
                  <a:pt x="4865986" y="2545628"/>
                </a:moveTo>
                <a:lnTo>
                  <a:pt x="4859083" y="2682334"/>
                </a:lnTo>
                <a:cubicBezTo>
                  <a:pt x="4850758" y="2764315"/>
                  <a:pt x="4838371" y="2845096"/>
                  <a:pt x="4822129" y="2924472"/>
                </a:cubicBezTo>
                <a:lnTo>
                  <a:pt x="4814416" y="2954468"/>
                </a:lnTo>
                <a:lnTo>
                  <a:pt x="4783258" y="2946119"/>
                </a:lnTo>
                <a:lnTo>
                  <a:pt x="4790497" y="2917965"/>
                </a:lnTo>
                <a:cubicBezTo>
                  <a:pt x="4806524" y="2839640"/>
                  <a:pt x="4818747" y="2759929"/>
                  <a:pt x="4826962" y="2679033"/>
                </a:cubicBezTo>
                <a:lnTo>
                  <a:pt x="4833698" y="2545628"/>
                </a:lnTo>
                <a:close/>
                <a:moveTo>
                  <a:pt x="4814412" y="1911504"/>
                </a:moveTo>
                <a:lnTo>
                  <a:pt x="4822129" y="1941514"/>
                </a:lnTo>
                <a:cubicBezTo>
                  <a:pt x="4838371" y="2020890"/>
                  <a:pt x="4850758" y="2101671"/>
                  <a:pt x="4859083" y="2183652"/>
                </a:cubicBezTo>
                <a:lnTo>
                  <a:pt x="4865986" y="2320343"/>
                </a:lnTo>
                <a:lnTo>
                  <a:pt x="4833698" y="2320343"/>
                </a:lnTo>
                <a:lnTo>
                  <a:pt x="4826962" y="2186953"/>
                </a:lnTo>
                <a:cubicBezTo>
                  <a:pt x="4818747" y="2106058"/>
                  <a:pt x="4806524" y="2026346"/>
                  <a:pt x="4790497" y="1948021"/>
                </a:cubicBezTo>
                <a:lnTo>
                  <a:pt x="4783254" y="1919852"/>
                </a:lnTo>
                <a:close/>
                <a:moveTo>
                  <a:pt x="51575" y="1911501"/>
                </a:moveTo>
                <a:lnTo>
                  <a:pt x="82733" y="1919850"/>
                </a:lnTo>
                <a:lnTo>
                  <a:pt x="75490" y="1948021"/>
                </a:lnTo>
                <a:cubicBezTo>
                  <a:pt x="59462" y="2026346"/>
                  <a:pt x="47240" y="2106058"/>
                  <a:pt x="39024" y="2186953"/>
                </a:cubicBezTo>
                <a:lnTo>
                  <a:pt x="32289" y="2320342"/>
                </a:lnTo>
                <a:lnTo>
                  <a:pt x="1" y="2320342"/>
                </a:lnTo>
                <a:lnTo>
                  <a:pt x="6903" y="2183652"/>
                </a:lnTo>
                <a:cubicBezTo>
                  <a:pt x="15229" y="2101671"/>
                  <a:pt x="27615" y="2020890"/>
                  <a:pt x="43858" y="1941514"/>
                </a:cubicBezTo>
                <a:close/>
                <a:moveTo>
                  <a:pt x="4597859" y="1313171"/>
                </a:moveTo>
                <a:lnTo>
                  <a:pt x="4680030" y="1483749"/>
                </a:lnTo>
                <a:lnTo>
                  <a:pt x="4756869" y="1693689"/>
                </a:lnTo>
                <a:lnTo>
                  <a:pt x="4725587" y="1702071"/>
                </a:lnTo>
                <a:lnTo>
                  <a:pt x="4650280" y="1496316"/>
                </a:lnTo>
                <a:lnTo>
                  <a:pt x="4569845" y="1329345"/>
                </a:lnTo>
                <a:close/>
                <a:moveTo>
                  <a:pt x="268129" y="1313167"/>
                </a:moveTo>
                <a:lnTo>
                  <a:pt x="296143" y="1329341"/>
                </a:lnTo>
                <a:lnTo>
                  <a:pt x="215707" y="1496316"/>
                </a:lnTo>
                <a:lnTo>
                  <a:pt x="140400" y="1702069"/>
                </a:lnTo>
                <a:lnTo>
                  <a:pt x="109118" y="1693687"/>
                </a:lnTo>
                <a:lnTo>
                  <a:pt x="185956" y="1483749"/>
                </a:lnTo>
                <a:close/>
                <a:moveTo>
                  <a:pt x="4233247" y="792037"/>
                </a:moveTo>
                <a:lnTo>
                  <a:pt x="4314798" y="881766"/>
                </a:lnTo>
                <a:cubicBezTo>
                  <a:pt x="4364497" y="941987"/>
                  <a:pt x="4411361" y="1004634"/>
                  <a:pt x="4455186" y="1069504"/>
                </a:cubicBezTo>
                <a:lnTo>
                  <a:pt x="4484826" y="1118293"/>
                </a:lnTo>
                <a:lnTo>
                  <a:pt x="4456885" y="1134425"/>
                </a:lnTo>
                <a:lnTo>
                  <a:pt x="4428412" y="1087556"/>
                </a:lnTo>
                <a:cubicBezTo>
                  <a:pt x="4385167" y="1023546"/>
                  <a:pt x="4338924" y="961728"/>
                  <a:pt x="4289883" y="902304"/>
                </a:cubicBezTo>
                <a:lnTo>
                  <a:pt x="4210416" y="814868"/>
                </a:lnTo>
                <a:close/>
                <a:moveTo>
                  <a:pt x="632743" y="792033"/>
                </a:moveTo>
                <a:lnTo>
                  <a:pt x="655574" y="814864"/>
                </a:lnTo>
                <a:lnTo>
                  <a:pt x="576104" y="902304"/>
                </a:lnTo>
                <a:cubicBezTo>
                  <a:pt x="527063" y="961728"/>
                  <a:pt x="480819" y="1023546"/>
                  <a:pt x="437575" y="1087556"/>
                </a:cubicBezTo>
                <a:lnTo>
                  <a:pt x="409103" y="1134421"/>
                </a:lnTo>
                <a:lnTo>
                  <a:pt x="381163" y="1118290"/>
                </a:lnTo>
                <a:lnTo>
                  <a:pt x="410801" y="1069504"/>
                </a:lnTo>
                <a:cubicBezTo>
                  <a:pt x="454626" y="1004634"/>
                  <a:pt x="501490" y="941987"/>
                  <a:pt x="551189" y="881766"/>
                </a:cubicBezTo>
                <a:close/>
                <a:moveTo>
                  <a:pt x="3747689" y="381158"/>
                </a:moveTo>
                <a:lnTo>
                  <a:pt x="3796483" y="410801"/>
                </a:lnTo>
                <a:cubicBezTo>
                  <a:pt x="3861352" y="454626"/>
                  <a:pt x="3923999" y="501490"/>
                  <a:pt x="3984220" y="551188"/>
                </a:cubicBezTo>
                <a:lnTo>
                  <a:pt x="4073946" y="632736"/>
                </a:lnTo>
                <a:lnTo>
                  <a:pt x="4051115" y="655567"/>
                </a:lnTo>
                <a:lnTo>
                  <a:pt x="3963682" y="576103"/>
                </a:lnTo>
                <a:cubicBezTo>
                  <a:pt x="3904259" y="527062"/>
                  <a:pt x="3842441" y="480819"/>
                  <a:pt x="3778430" y="437574"/>
                </a:cubicBezTo>
                <a:lnTo>
                  <a:pt x="3731557" y="409098"/>
                </a:lnTo>
                <a:close/>
                <a:moveTo>
                  <a:pt x="1118303" y="381155"/>
                </a:moveTo>
                <a:lnTo>
                  <a:pt x="1134434" y="409095"/>
                </a:lnTo>
                <a:lnTo>
                  <a:pt x="1087556" y="437574"/>
                </a:lnTo>
                <a:cubicBezTo>
                  <a:pt x="1023546" y="480819"/>
                  <a:pt x="961728" y="527062"/>
                  <a:pt x="902304" y="576103"/>
                </a:cubicBezTo>
                <a:lnTo>
                  <a:pt x="814876" y="655563"/>
                </a:lnTo>
                <a:lnTo>
                  <a:pt x="792045" y="632732"/>
                </a:lnTo>
                <a:lnTo>
                  <a:pt x="881766" y="551188"/>
                </a:lnTo>
                <a:cubicBezTo>
                  <a:pt x="941987" y="501490"/>
                  <a:pt x="1004634" y="454626"/>
                  <a:pt x="1069504" y="410801"/>
                </a:cubicBezTo>
                <a:close/>
                <a:moveTo>
                  <a:pt x="3172291" y="109114"/>
                </a:moveTo>
                <a:lnTo>
                  <a:pt x="3382238" y="185956"/>
                </a:lnTo>
                <a:lnTo>
                  <a:pt x="3552811" y="268125"/>
                </a:lnTo>
                <a:lnTo>
                  <a:pt x="3536637" y="296139"/>
                </a:lnTo>
                <a:lnTo>
                  <a:pt x="3369670" y="215706"/>
                </a:lnTo>
                <a:lnTo>
                  <a:pt x="3163909" y="140397"/>
                </a:lnTo>
                <a:close/>
                <a:moveTo>
                  <a:pt x="1693699" y="109113"/>
                </a:moveTo>
                <a:lnTo>
                  <a:pt x="1702081" y="140396"/>
                </a:lnTo>
                <a:lnTo>
                  <a:pt x="1496317" y="215706"/>
                </a:lnTo>
                <a:lnTo>
                  <a:pt x="1329355" y="296136"/>
                </a:lnTo>
                <a:lnTo>
                  <a:pt x="1313181" y="268123"/>
                </a:lnTo>
                <a:lnTo>
                  <a:pt x="1483749" y="185956"/>
                </a:lnTo>
                <a:close/>
                <a:moveTo>
                  <a:pt x="2545637" y="0"/>
                </a:moveTo>
                <a:lnTo>
                  <a:pt x="2682334" y="6903"/>
                </a:lnTo>
                <a:cubicBezTo>
                  <a:pt x="2764315" y="15228"/>
                  <a:pt x="2845096" y="27615"/>
                  <a:pt x="2924472" y="43857"/>
                </a:cubicBezTo>
                <a:lnTo>
                  <a:pt x="2954476" y="51572"/>
                </a:lnTo>
                <a:lnTo>
                  <a:pt x="2946127" y="82731"/>
                </a:lnTo>
                <a:lnTo>
                  <a:pt x="2917965" y="75490"/>
                </a:lnTo>
                <a:cubicBezTo>
                  <a:pt x="2839640" y="59462"/>
                  <a:pt x="2759929" y="47239"/>
                  <a:pt x="2679033" y="39024"/>
                </a:cubicBezTo>
                <a:lnTo>
                  <a:pt x="2545637" y="32288"/>
                </a:lnTo>
                <a:close/>
                <a:moveTo>
                  <a:pt x="2320350" y="0"/>
                </a:moveTo>
                <a:lnTo>
                  <a:pt x="2320350" y="32288"/>
                </a:lnTo>
                <a:lnTo>
                  <a:pt x="2186953" y="39024"/>
                </a:lnTo>
                <a:cubicBezTo>
                  <a:pt x="2106058" y="47239"/>
                  <a:pt x="2026346" y="59462"/>
                  <a:pt x="1948021" y="75490"/>
                </a:cubicBezTo>
                <a:lnTo>
                  <a:pt x="1919863" y="82730"/>
                </a:lnTo>
                <a:lnTo>
                  <a:pt x="1911514" y="51571"/>
                </a:lnTo>
                <a:lnTo>
                  <a:pt x="1941514" y="43857"/>
                </a:lnTo>
                <a:cubicBezTo>
                  <a:pt x="2020890" y="27615"/>
                  <a:pt x="2101671" y="15228"/>
                  <a:pt x="2183652" y="6903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2" name="Circle: Hollow 191">
            <a:extLst>
              <a:ext uri="{FF2B5EF4-FFF2-40B4-BE49-F238E27FC236}">
                <a16:creationId xmlns:a16="http://schemas.microsoft.com/office/drawing/2014/main" id="{52CA9F6B-D647-4E2B-87A5-1693A77F5211}"/>
              </a:ext>
            </a:extLst>
          </p:cNvPr>
          <p:cNvSpPr/>
          <p:nvPr/>
        </p:nvSpPr>
        <p:spPr>
          <a:xfrm>
            <a:off x="-2767248" y="-3203314"/>
            <a:ext cx="13244748" cy="13244748"/>
          </a:xfrm>
          <a:prstGeom prst="donut">
            <a:avLst>
              <a:gd name="adj" fmla="val 694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57802E-8873-4984-BE70-8098C5C1249E}"/>
              </a:ext>
            </a:extLst>
          </p:cNvPr>
          <p:cNvGrpSpPr/>
          <p:nvPr/>
        </p:nvGrpSpPr>
        <p:grpSpPr>
          <a:xfrm>
            <a:off x="-3460516" y="-3912438"/>
            <a:ext cx="14622251" cy="14652473"/>
            <a:chOff x="-3460516" y="-3912438"/>
            <a:chExt cx="14622251" cy="14652473"/>
          </a:xfrm>
        </p:grpSpPr>
        <p:sp>
          <p:nvSpPr>
            <p:cNvPr id="190" name="Circle: Hollow 189">
              <a:extLst>
                <a:ext uri="{FF2B5EF4-FFF2-40B4-BE49-F238E27FC236}">
                  <a16:creationId xmlns:a16="http://schemas.microsoft.com/office/drawing/2014/main" id="{060172ED-5DE2-45B5-833C-7B246397629E}"/>
                </a:ext>
              </a:extLst>
            </p:cNvPr>
            <p:cNvSpPr/>
            <p:nvPr/>
          </p:nvSpPr>
          <p:spPr>
            <a:xfrm>
              <a:off x="-3319698" y="-3755764"/>
              <a:ext cx="14349648" cy="14349648"/>
            </a:xfrm>
            <a:prstGeom prst="donut">
              <a:avLst>
                <a:gd name="adj" fmla="val 694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5729676-DF1E-4985-960A-FA69052090EF}"/>
                </a:ext>
              </a:extLst>
            </p:cNvPr>
            <p:cNvSpPr/>
            <p:nvPr/>
          </p:nvSpPr>
          <p:spPr>
            <a:xfrm>
              <a:off x="10785811" y="323109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B4BBEF6-BBCD-4595-86B5-E0B5EE5E95D7}"/>
                </a:ext>
              </a:extLst>
            </p:cNvPr>
            <p:cNvSpPr/>
            <p:nvPr/>
          </p:nvSpPr>
          <p:spPr>
            <a:xfrm>
              <a:off x="3782052" y="-391243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4A24C338-786B-404A-9C17-E058C1112C75}"/>
                </a:ext>
              </a:extLst>
            </p:cNvPr>
            <p:cNvSpPr/>
            <p:nvPr/>
          </p:nvSpPr>
          <p:spPr>
            <a:xfrm>
              <a:off x="-3460516" y="311782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4D56DD95-49AA-4C53-9989-3CDB0F0FF695}"/>
                </a:ext>
              </a:extLst>
            </p:cNvPr>
            <p:cNvSpPr/>
            <p:nvPr/>
          </p:nvSpPr>
          <p:spPr>
            <a:xfrm>
              <a:off x="3662356" y="10364111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6FDAF664-A0F9-4E87-9764-9A3355D854FF}"/>
                </a:ext>
              </a:extLst>
            </p:cNvPr>
            <p:cNvSpPr/>
            <p:nvPr/>
          </p:nvSpPr>
          <p:spPr>
            <a:xfrm>
              <a:off x="8811252" y="-169587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DD0E481-E02C-435F-9CB9-831ABD9D7713}"/>
                </a:ext>
              </a:extLst>
            </p:cNvPr>
            <p:cNvSpPr/>
            <p:nvPr/>
          </p:nvSpPr>
          <p:spPr>
            <a:xfrm>
              <a:off x="9130338" y="780262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5E5DDB4-76D6-4417-A208-FCA9366A3416}"/>
                </a:ext>
              </a:extLst>
            </p:cNvPr>
            <p:cNvSpPr/>
            <p:nvPr/>
          </p:nvSpPr>
          <p:spPr>
            <a:xfrm>
              <a:off x="-1666248" y="-1507916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ED83840F-E5B1-4520-B871-CEBC7D5BDB8A}"/>
                </a:ext>
              </a:extLst>
            </p:cNvPr>
            <p:cNvSpPr/>
            <p:nvPr/>
          </p:nvSpPr>
          <p:spPr>
            <a:xfrm>
              <a:off x="-1478286" y="8178552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A4B3C1D-A0A5-D547-08D8-11D4EEA02EB6}"/>
              </a:ext>
            </a:extLst>
          </p:cNvPr>
          <p:cNvSpPr txBox="1"/>
          <p:nvPr/>
        </p:nvSpPr>
        <p:spPr>
          <a:xfrm>
            <a:off x="4995771" y="229838"/>
            <a:ext cx="4265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đây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3493D-DFEA-CD48-F629-C0213A9F48B6}"/>
              </a:ext>
            </a:extLst>
          </p:cNvPr>
          <p:cNvSpPr txBox="1"/>
          <p:nvPr/>
        </p:nvSpPr>
        <p:spPr>
          <a:xfrm>
            <a:off x="6932390" y="2629441"/>
            <a:ext cx="2847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A. </a:t>
            </a:r>
            <a:r>
              <a:rPr lang="en-US" altLang="ko-KR" sz="36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[</a:t>
            </a:r>
            <a:r>
              <a:rPr lang="ko-KR" altLang="en-US" sz="36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놀라다</a:t>
            </a:r>
            <a:r>
              <a:rPr lang="en-US" altLang="ko-KR" sz="36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]</a:t>
            </a:r>
            <a:endParaRPr lang="en-US" sz="36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97C56-6A9C-D19A-A3FA-F39E1E1E77AE}"/>
              </a:ext>
            </a:extLst>
          </p:cNvPr>
          <p:cNvSpPr txBox="1"/>
          <p:nvPr/>
        </p:nvSpPr>
        <p:spPr>
          <a:xfrm>
            <a:off x="6912524" y="3322013"/>
            <a:ext cx="2847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B. </a:t>
            </a:r>
            <a:r>
              <a:rPr lang="en-US" altLang="ko-KR" sz="36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[</a:t>
            </a:r>
            <a:r>
              <a:rPr lang="ko-KR" altLang="en-US" sz="36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노라타</a:t>
            </a:r>
            <a:r>
              <a:rPr lang="en-US" altLang="ko-KR" sz="36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]</a:t>
            </a:r>
            <a:endParaRPr lang="en-US" sz="36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C7ACA1-7FDA-05BE-7A9D-FD13E116334D}"/>
              </a:ext>
            </a:extLst>
          </p:cNvPr>
          <p:cNvSpPr txBox="1"/>
          <p:nvPr/>
        </p:nvSpPr>
        <p:spPr>
          <a:xfrm>
            <a:off x="6932389" y="4014894"/>
            <a:ext cx="2847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C. </a:t>
            </a:r>
            <a:r>
              <a:rPr lang="en-US" altLang="ko-KR" sz="36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[</a:t>
            </a:r>
            <a:r>
              <a:rPr lang="ko-KR" altLang="en-US" sz="36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노라따</a:t>
            </a:r>
            <a:r>
              <a:rPr lang="en-US" altLang="ko-KR" sz="36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]</a:t>
            </a:r>
            <a:endParaRPr lang="en-US" sz="36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C72F92-864F-7BCD-698E-65868F6CF2B7}"/>
              </a:ext>
            </a:extLst>
          </p:cNvPr>
          <p:cNvSpPr/>
          <p:nvPr/>
        </p:nvSpPr>
        <p:spPr>
          <a:xfrm>
            <a:off x="6858118" y="3364318"/>
            <a:ext cx="630282" cy="624807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40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4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40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40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40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4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40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1" grpId="0" animBg="1"/>
      <p:bldP spid="192" grpId="0" animBg="1"/>
      <p:bldP spid="3" grpId="0"/>
      <p:bldP spid="9" grpId="0"/>
      <p:bldP spid="10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C57E340-0D1A-4ACC-8D24-D5DA41E368F1}"/>
              </a:ext>
            </a:extLst>
          </p:cNvPr>
          <p:cNvSpPr txBox="1"/>
          <p:nvPr/>
        </p:nvSpPr>
        <p:spPr>
          <a:xfrm>
            <a:off x="3403598" y="2899251"/>
            <a:ext cx="3855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7AF43A-9981-4AB6-98A8-D142DF81434C}"/>
              </a:ext>
            </a:extLst>
          </p:cNvPr>
          <p:cNvSpPr/>
          <p:nvPr/>
        </p:nvSpPr>
        <p:spPr>
          <a:xfrm>
            <a:off x="0" y="2644316"/>
            <a:ext cx="3403598" cy="1292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47291-E14A-4C41-ADE2-84F01D888DC0}"/>
              </a:ext>
            </a:extLst>
          </p:cNvPr>
          <p:cNvSpPr txBox="1"/>
          <p:nvPr/>
        </p:nvSpPr>
        <p:spPr>
          <a:xfrm>
            <a:off x="2756323" y="3500925"/>
            <a:ext cx="4711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LISTENING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BF42E-478C-47F4-8769-C5FC79FE1DE1}"/>
              </a:ext>
            </a:extLst>
          </p:cNvPr>
          <p:cNvSpPr/>
          <p:nvPr/>
        </p:nvSpPr>
        <p:spPr>
          <a:xfrm>
            <a:off x="6807196" y="3421492"/>
            <a:ext cx="5384802" cy="1292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90EE7-CF11-43A9-A5FA-A9EBF0755B25}"/>
              </a:ext>
            </a:extLst>
          </p:cNvPr>
          <p:cNvSpPr txBox="1"/>
          <p:nvPr/>
        </p:nvSpPr>
        <p:spPr>
          <a:xfrm>
            <a:off x="2756323" y="2134970"/>
            <a:ext cx="4353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THANK</a:t>
            </a:r>
            <a:r>
              <a:rPr kumimoji="0" lang="en-US" sz="54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YOU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6D9D43-350F-446C-A1B2-825F4963AFFC}"/>
              </a:ext>
            </a:extLst>
          </p:cNvPr>
          <p:cNvSpPr/>
          <p:nvPr/>
        </p:nvSpPr>
        <p:spPr>
          <a:xfrm>
            <a:off x="7258896" y="2045705"/>
            <a:ext cx="4933101" cy="1292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051ABA-04D7-4D17-A46A-7024066DA1AF}"/>
              </a:ext>
            </a:extLst>
          </p:cNvPr>
          <p:cNvCxnSpPr>
            <a:cxnSpLocks/>
          </p:cNvCxnSpPr>
          <p:nvPr/>
        </p:nvCxnSpPr>
        <p:spPr>
          <a:xfrm>
            <a:off x="4361592" y="1501346"/>
            <a:ext cx="385530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188DB2-A583-4125-A1C8-A0E1B9AE2E35}"/>
              </a:ext>
            </a:extLst>
          </p:cNvPr>
          <p:cNvCxnSpPr>
            <a:cxnSpLocks/>
          </p:cNvCxnSpPr>
          <p:nvPr/>
        </p:nvCxnSpPr>
        <p:spPr>
          <a:xfrm rot="5400000">
            <a:off x="6212617" y="3429000"/>
            <a:ext cx="385530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48A8EE-6B05-4B73-88E5-ACADE64F49E6}"/>
              </a:ext>
            </a:extLst>
          </p:cNvPr>
          <p:cNvCxnSpPr>
            <a:cxnSpLocks/>
          </p:cNvCxnSpPr>
          <p:nvPr/>
        </p:nvCxnSpPr>
        <p:spPr>
          <a:xfrm>
            <a:off x="4361592" y="5285946"/>
            <a:ext cx="385530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90B1C1-9717-44CD-9713-093B4CA349A1}"/>
              </a:ext>
            </a:extLst>
          </p:cNvPr>
          <p:cNvCxnSpPr>
            <a:cxnSpLocks/>
          </p:cNvCxnSpPr>
          <p:nvPr/>
        </p:nvCxnSpPr>
        <p:spPr>
          <a:xfrm>
            <a:off x="4431871" y="4510850"/>
            <a:ext cx="0" cy="845804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333020-CB81-452F-9BE2-B43C85797E36}"/>
              </a:ext>
            </a:extLst>
          </p:cNvPr>
          <p:cNvCxnSpPr>
            <a:cxnSpLocks/>
          </p:cNvCxnSpPr>
          <p:nvPr/>
        </p:nvCxnSpPr>
        <p:spPr>
          <a:xfrm>
            <a:off x="4431871" y="1437774"/>
            <a:ext cx="0" cy="705089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4549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1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5445" y="3218163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2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2474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3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4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5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B260D9F-3053-00D5-FD30-B84D4599234A}"/>
              </a:ext>
            </a:extLst>
          </p:cNvPr>
          <p:cNvGrpSpPr/>
          <p:nvPr/>
        </p:nvGrpSpPr>
        <p:grpSpPr>
          <a:xfrm>
            <a:off x="6990906" y="1731752"/>
            <a:ext cx="1508944" cy="1423080"/>
            <a:chOff x="6381342" y="2209800"/>
            <a:chExt cx="1805441" cy="1866900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F21848C2-71E9-D568-1FF5-58B3E88133E5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BBB19D-9E19-8C84-DBA7-DB10FFC12E54}"/>
                </a:ext>
              </a:extLst>
            </p:cNvPr>
            <p:cNvSpPr txBox="1"/>
            <p:nvPr/>
          </p:nvSpPr>
          <p:spPr>
            <a:xfrm>
              <a:off x="6381342" y="2497135"/>
              <a:ext cx="1805441" cy="524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6E7E9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TẮC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FB76B8-6D4B-D545-4F0C-29EA1EEE95F1}"/>
                </a:ext>
              </a:extLst>
            </p:cNvPr>
            <p:cNvSpPr txBox="1"/>
            <p:nvPr/>
          </p:nvSpPr>
          <p:spPr>
            <a:xfrm>
              <a:off x="6821503" y="2840629"/>
              <a:ext cx="894432" cy="1211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E6E7E9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E6E7E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1822F5C-7922-719C-3538-3618BF0ACB24}"/>
              </a:ext>
            </a:extLst>
          </p:cNvPr>
          <p:cNvGrpSpPr/>
          <p:nvPr/>
        </p:nvGrpSpPr>
        <p:grpSpPr>
          <a:xfrm>
            <a:off x="5209506" y="1750199"/>
            <a:ext cx="1508944" cy="1423080"/>
            <a:chOff x="3884465" y="2209800"/>
            <a:chExt cx="1805441" cy="1866900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3C9DC4F1-CFB0-E032-88D7-B177DE10DAD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5D09E4-22D9-4C70-FD37-FF2765856BE7}"/>
                </a:ext>
              </a:extLst>
            </p:cNvPr>
            <p:cNvSpPr txBox="1"/>
            <p:nvPr/>
          </p:nvSpPr>
          <p:spPr>
            <a:xfrm>
              <a:off x="3884465" y="2470542"/>
              <a:ext cx="1805441" cy="524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6E7E9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TẮC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E1DFFE-4D7F-2B6F-C1CE-DE62C2FCCD55}"/>
                </a:ext>
              </a:extLst>
            </p:cNvPr>
            <p:cNvSpPr txBox="1"/>
            <p:nvPr/>
          </p:nvSpPr>
          <p:spPr>
            <a:xfrm>
              <a:off x="4344929" y="2824996"/>
              <a:ext cx="894432" cy="1211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E6E7E9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E6E7E9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695D19-66B7-084A-4F71-2B0F43F46993}"/>
              </a:ext>
            </a:extLst>
          </p:cNvPr>
          <p:cNvGrpSpPr/>
          <p:nvPr/>
        </p:nvGrpSpPr>
        <p:grpSpPr>
          <a:xfrm>
            <a:off x="3408716" y="1731750"/>
            <a:ext cx="1508944" cy="1423080"/>
            <a:chOff x="1380805" y="2209799"/>
            <a:chExt cx="1805441" cy="1866901"/>
          </a:xfrm>
        </p:grpSpPr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0C63B4EC-E054-A53E-32E7-457AC30020E1}"/>
                </a:ext>
              </a:extLst>
            </p:cNvPr>
            <p:cNvSpPr/>
            <p:nvPr/>
          </p:nvSpPr>
          <p:spPr>
            <a:xfrm>
              <a:off x="1494519" y="2209799"/>
              <a:ext cx="1591582" cy="1866901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C6C262-1402-4872-4D7D-2FFD239E23C8}"/>
                </a:ext>
              </a:extLst>
            </p:cNvPr>
            <p:cNvSpPr txBox="1"/>
            <p:nvPr/>
          </p:nvSpPr>
          <p:spPr>
            <a:xfrm>
              <a:off x="1380805" y="2474793"/>
              <a:ext cx="1805441" cy="524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6E7E9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TẮC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61B165-AB97-42F5-E2A3-87328109043E}"/>
                </a:ext>
              </a:extLst>
            </p:cNvPr>
            <p:cNvSpPr txBox="1"/>
            <p:nvPr/>
          </p:nvSpPr>
          <p:spPr>
            <a:xfrm>
              <a:off x="1836309" y="2840629"/>
              <a:ext cx="894432" cy="1211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E6E7E9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07431AA-73B8-9BD4-533F-B548203ECB94}"/>
              </a:ext>
            </a:extLst>
          </p:cNvPr>
          <p:cNvSpPr/>
          <p:nvPr/>
        </p:nvSpPr>
        <p:spPr>
          <a:xfrm flipV="1">
            <a:off x="3503754" y="2806913"/>
            <a:ext cx="1330206" cy="2311188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4DCA6A-2F52-1863-2ED6-C771B117560B}"/>
              </a:ext>
            </a:extLst>
          </p:cNvPr>
          <p:cNvSpPr/>
          <p:nvPr/>
        </p:nvSpPr>
        <p:spPr>
          <a:xfrm flipV="1">
            <a:off x="5298875" y="2825360"/>
            <a:ext cx="1330206" cy="2311188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BFB1B2F-D79A-34A3-06E8-3FACDBF57D5D}"/>
              </a:ext>
            </a:extLst>
          </p:cNvPr>
          <p:cNvSpPr/>
          <p:nvPr/>
        </p:nvSpPr>
        <p:spPr>
          <a:xfrm flipV="1">
            <a:off x="7080275" y="2806913"/>
            <a:ext cx="1330206" cy="2311188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860BF5-858A-A083-B2CE-E29FE380A9D2}"/>
              </a:ext>
            </a:extLst>
          </p:cNvPr>
          <p:cNvSpPr txBox="1"/>
          <p:nvPr/>
        </p:nvSpPr>
        <p:spPr>
          <a:xfrm>
            <a:off x="3498085" y="3475507"/>
            <a:ext cx="13302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thú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Phụ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Bắt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Nguyên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319331-DEA6-BADE-17B1-D451A0FCCB33}"/>
              </a:ext>
            </a:extLst>
          </p:cNvPr>
          <p:cNvSpPr txBox="1"/>
          <p:nvPr/>
        </p:nvSpPr>
        <p:spPr>
          <a:xfrm>
            <a:off x="5285154" y="3493955"/>
            <a:ext cx="13302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thúc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Phụ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2CBB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ㅎ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52CBB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Bắt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guyên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401946-6CFD-FD57-3DD0-5A44D901CD8C}"/>
              </a:ext>
            </a:extLst>
          </p:cNvPr>
          <p:cNvSpPr txBox="1"/>
          <p:nvPr/>
        </p:nvSpPr>
        <p:spPr>
          <a:xfrm>
            <a:off x="7080275" y="3475508"/>
            <a:ext cx="13302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thúc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Phụ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ㅂ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Bắt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Phụ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ㄴ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ㅁ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1649179-407C-1B5A-7752-7E6637587920}"/>
              </a:ext>
            </a:extLst>
          </p:cNvPr>
          <p:cNvGrpSpPr/>
          <p:nvPr/>
        </p:nvGrpSpPr>
        <p:grpSpPr>
          <a:xfrm>
            <a:off x="10522039" y="1708438"/>
            <a:ext cx="1508944" cy="1423080"/>
            <a:chOff x="6389148" y="2209800"/>
            <a:chExt cx="1805441" cy="1866900"/>
          </a:xfrm>
        </p:grpSpPr>
        <p:sp>
          <p:nvSpPr>
            <p:cNvPr id="71" name="Rectangle: Top Corners Rounded 70">
              <a:extLst>
                <a:ext uri="{FF2B5EF4-FFF2-40B4-BE49-F238E27FC236}">
                  <a16:creationId xmlns:a16="http://schemas.microsoft.com/office/drawing/2014/main" id="{A3F7A09F-E52A-9AC4-0B42-9CE77B523D3C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AEED0DE-D137-1AD8-6053-83A4C67EF900}"/>
                </a:ext>
              </a:extLst>
            </p:cNvPr>
            <p:cNvSpPr txBox="1"/>
            <p:nvPr/>
          </p:nvSpPr>
          <p:spPr>
            <a:xfrm>
              <a:off x="6389148" y="2525328"/>
              <a:ext cx="1805441" cy="524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6E7E9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TẮC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DE2D245-ACFA-F595-0F57-2E8713F117F7}"/>
                </a:ext>
              </a:extLst>
            </p:cNvPr>
            <p:cNvSpPr txBox="1"/>
            <p:nvPr/>
          </p:nvSpPr>
          <p:spPr>
            <a:xfrm>
              <a:off x="6836846" y="2850892"/>
              <a:ext cx="894432" cy="1211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E6E7E9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0D0C7E9-AAF9-7342-33CD-ECB907F6FE86}"/>
              </a:ext>
            </a:extLst>
          </p:cNvPr>
          <p:cNvGrpSpPr/>
          <p:nvPr/>
        </p:nvGrpSpPr>
        <p:grpSpPr>
          <a:xfrm>
            <a:off x="8717663" y="1726885"/>
            <a:ext cx="1508944" cy="1423080"/>
            <a:chOff x="3864780" y="2209800"/>
            <a:chExt cx="1805441" cy="1866900"/>
          </a:xfrm>
        </p:grpSpPr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2E0BF3C8-A142-A1B4-1D47-7A53113BF3CD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E925B6B-AC23-7067-C6EE-01EA07331888}"/>
                </a:ext>
              </a:extLst>
            </p:cNvPr>
            <p:cNvSpPr txBox="1"/>
            <p:nvPr/>
          </p:nvSpPr>
          <p:spPr>
            <a:xfrm>
              <a:off x="3864780" y="2485875"/>
              <a:ext cx="1805441" cy="524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6E7E9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TẮC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84F20D4-D306-5BCE-0FA2-BEAA17D6B595}"/>
                </a:ext>
              </a:extLst>
            </p:cNvPr>
            <p:cNvSpPr txBox="1"/>
            <p:nvPr/>
          </p:nvSpPr>
          <p:spPr>
            <a:xfrm>
              <a:off x="4339969" y="2833826"/>
              <a:ext cx="894432" cy="1211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E6E7E9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C175ECF-26C5-EE6A-6640-AE65442E3A27}"/>
              </a:ext>
            </a:extLst>
          </p:cNvPr>
          <p:cNvSpPr/>
          <p:nvPr/>
        </p:nvSpPr>
        <p:spPr>
          <a:xfrm flipV="1">
            <a:off x="8823484" y="2802046"/>
            <a:ext cx="1330206" cy="2311188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247030C-3993-3A12-A3C1-41717CDCD8A6}"/>
              </a:ext>
            </a:extLst>
          </p:cNvPr>
          <p:cNvSpPr/>
          <p:nvPr/>
        </p:nvSpPr>
        <p:spPr>
          <a:xfrm flipV="1">
            <a:off x="10604884" y="2783599"/>
            <a:ext cx="1330206" cy="2311188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0DEEE6-F7DC-7D84-85BB-227B34D504B8}"/>
              </a:ext>
            </a:extLst>
          </p:cNvPr>
          <p:cNvSpPr txBox="1"/>
          <p:nvPr/>
        </p:nvSpPr>
        <p:spPr>
          <a:xfrm>
            <a:off x="8809763" y="3470641"/>
            <a:ext cx="13302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thúc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Phụ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ㄹ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Bắt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Phụ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ㄴ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A7DF86-1B0B-C4AF-13AE-40A337B8AC4C}"/>
              </a:ext>
            </a:extLst>
          </p:cNvPr>
          <p:cNvSpPr txBox="1"/>
          <p:nvPr/>
        </p:nvSpPr>
        <p:spPr>
          <a:xfrm>
            <a:off x="10604884" y="3452194"/>
            <a:ext cx="1330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Phụ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ㅎ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Phụ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ㄱ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Gowun Batang" pitchFamily="2" charset="-127"/>
                <a:ea typeface="Gowun Batang" pitchFamily="2" charset="-127"/>
              </a:rPr>
              <a:t>ㄷ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Gowun Batang" pitchFamily="2" charset="-127"/>
                <a:ea typeface="Gowun Batang" pitchFamily="2" charset="-127"/>
              </a:rPr>
              <a:t>,</a:t>
            </a:r>
            <a:r>
              <a:rPr lang="en-US" altLang="ko-KR" sz="1400" b="1" dirty="0"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Gowun Batang" pitchFamily="2" charset="-127"/>
                <a:ea typeface="Gowun Batang" pitchFamily="2" charset="-127"/>
              </a:rPr>
              <a:t>ㅂ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Gowun Batang" pitchFamily="2" charset="-127"/>
                <a:ea typeface="Gowun Batang" pitchFamily="2" charset="-127"/>
              </a:rPr>
              <a:t>,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Gowun Batang" pitchFamily="2" charset="-127"/>
                <a:ea typeface="Gowun Batang" pitchFamily="2" charset="-127"/>
              </a:rPr>
              <a:t>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Gowun Batang" pitchFamily="2" charset="-127"/>
                <a:ea typeface="Gowun Batang" pitchFamily="2" charset="-127"/>
              </a:rPr>
              <a:t>ㅈ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3093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60" grpId="0"/>
      <p:bldP spid="63" grpId="0"/>
      <p:bldP spid="66" grpId="0"/>
      <p:bldP spid="78" grpId="0" animBg="1"/>
      <p:bldP spid="79" grpId="0" animBg="1"/>
      <p:bldP spid="82" grpId="0"/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303503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1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7329" y="3220385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2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2474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3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20385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4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5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347DC8A-8ED0-9791-CD7D-6E7284F7CD63}"/>
              </a:ext>
            </a:extLst>
          </p:cNvPr>
          <p:cNvGrpSpPr/>
          <p:nvPr/>
        </p:nvGrpSpPr>
        <p:grpSpPr>
          <a:xfrm>
            <a:off x="3361778" y="991353"/>
            <a:ext cx="7734856" cy="1200329"/>
            <a:chOff x="764723" y="3420415"/>
            <a:chExt cx="7734856" cy="120032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184B612-7934-6BFD-3451-FDAF138496D4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B86C57-17B7-7EC6-0C26-1C20329D12FD}"/>
                </a:ext>
              </a:extLst>
            </p:cNvPr>
            <p:cNvSpPr txBox="1"/>
            <p:nvPr/>
          </p:nvSpPr>
          <p:spPr>
            <a:xfrm>
              <a:off x="1435198" y="3420415"/>
              <a:ext cx="70643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Khi âm trước kết thúc bằng </a:t>
              </a:r>
              <a:r>
                <a:rPr kumimoji="0" lang="vi-VN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5969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phụ âm</a:t>
              </a:r>
              <a:r>
                <a:rPr kumimoji="0" lang="vi-VN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, âm sau bắt đầu bằng </a:t>
              </a:r>
              <a:r>
                <a:rPr lang="vi-VN" altLang="ko-KR" sz="2400" b="1" dirty="0">
                  <a:solidFill>
                    <a:srgbClr val="FF596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nguyên âm</a:t>
              </a:r>
              <a:r>
                <a:rPr kumimoji="0" lang="vi-VN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, ta đọc nối </a:t>
              </a:r>
              <a:r>
                <a:rPr lang="vi-VN" altLang="ko-KR" sz="2400" b="1" dirty="0">
                  <a:solidFill>
                    <a:srgbClr val="FF596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patchim của âm trước</a:t>
              </a:r>
              <a:r>
                <a:rPr kumimoji="0" lang="vi-VN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với </a:t>
              </a:r>
              <a:r>
                <a:rPr lang="vi-VN" altLang="ko-KR" sz="2400" b="1" dirty="0">
                  <a:solidFill>
                    <a:srgbClr val="FF596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nguyên âm của âm sau</a:t>
              </a:r>
              <a:r>
                <a:rPr kumimoji="0" lang="vi-VN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2D7470-3996-F2DC-9EB6-A67BCC334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772DD9-B960-6EFD-42C2-7CE345ECC583}"/>
              </a:ext>
            </a:extLst>
          </p:cNvPr>
          <p:cNvGrpSpPr/>
          <p:nvPr/>
        </p:nvGrpSpPr>
        <p:grpSpPr>
          <a:xfrm>
            <a:off x="3058991" y="2415504"/>
            <a:ext cx="1942284" cy="584775"/>
            <a:chOff x="820737" y="3576925"/>
            <a:chExt cx="3069020" cy="6186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D351E6F-D0E2-8CF2-AC77-8D033E7FAB21}"/>
                </a:ext>
              </a:extLst>
            </p:cNvPr>
            <p:cNvSpPr txBox="1"/>
            <p:nvPr/>
          </p:nvSpPr>
          <p:spPr>
            <a:xfrm>
              <a:off x="820737" y="3576925"/>
              <a:ext cx="3069020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음악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2C7D947-FB07-6917-7349-C30B47311723}"/>
                </a:ext>
              </a:extLst>
            </p:cNvPr>
            <p:cNvCxnSpPr/>
            <p:nvPr/>
          </p:nvCxnSpPr>
          <p:spPr>
            <a:xfrm flipV="1">
              <a:off x="2518243" y="3886270"/>
              <a:ext cx="82428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E58B104-051A-45F6-C847-C7A17EA75A58}"/>
              </a:ext>
            </a:extLst>
          </p:cNvPr>
          <p:cNvSpPr txBox="1"/>
          <p:nvPr/>
        </p:nvSpPr>
        <p:spPr>
          <a:xfrm>
            <a:off x="4737681" y="2415503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으막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4648431-FE61-F295-9D9C-372A577CC2FB}"/>
              </a:ext>
            </a:extLst>
          </p:cNvPr>
          <p:cNvGrpSpPr/>
          <p:nvPr/>
        </p:nvGrpSpPr>
        <p:grpSpPr>
          <a:xfrm>
            <a:off x="3069406" y="3203157"/>
            <a:ext cx="2048855" cy="584775"/>
            <a:chOff x="820737" y="3576925"/>
            <a:chExt cx="3121309" cy="61869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DA20B7-304D-73A1-7F2F-70817E062648}"/>
                </a:ext>
              </a:extLst>
            </p:cNvPr>
            <p:cNvSpPr txBox="1"/>
            <p:nvPr/>
          </p:nvSpPr>
          <p:spPr>
            <a:xfrm>
              <a:off x="820737" y="3576925"/>
              <a:ext cx="3069020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앉아서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54085F8-BD06-DFB1-C723-25D4194D80F1}"/>
                </a:ext>
              </a:extLst>
            </p:cNvPr>
            <p:cNvCxnSpPr/>
            <p:nvPr/>
          </p:nvCxnSpPr>
          <p:spPr>
            <a:xfrm>
              <a:off x="3092341" y="3882738"/>
              <a:ext cx="849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0A4A4C4-6793-B154-5AAA-E8D5FA7C13FB}"/>
              </a:ext>
            </a:extLst>
          </p:cNvPr>
          <p:cNvSpPr txBox="1"/>
          <p:nvPr/>
        </p:nvSpPr>
        <p:spPr>
          <a:xfrm>
            <a:off x="5190337" y="3208066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안자서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D7C8FA2-C5C2-1B60-B6FE-1E19EE1CCB53}"/>
              </a:ext>
            </a:extLst>
          </p:cNvPr>
          <p:cNvGrpSpPr/>
          <p:nvPr/>
        </p:nvGrpSpPr>
        <p:grpSpPr>
          <a:xfrm>
            <a:off x="7416644" y="3234541"/>
            <a:ext cx="1942284" cy="584775"/>
            <a:chOff x="3493257" y="3144029"/>
            <a:chExt cx="1942284" cy="5847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E1911A2-E5D9-01D3-A152-6544CD2E5B0B}"/>
                </a:ext>
              </a:extLst>
            </p:cNvPr>
            <p:cNvSpPr txBox="1"/>
            <p:nvPr/>
          </p:nvSpPr>
          <p:spPr>
            <a:xfrm>
              <a:off x="3493257" y="3144029"/>
              <a:ext cx="1942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발음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EC752A1-192E-D723-2A25-9FD0BCABB794}"/>
                </a:ext>
              </a:extLst>
            </p:cNvPr>
            <p:cNvCxnSpPr/>
            <p:nvPr/>
          </p:nvCxnSpPr>
          <p:spPr>
            <a:xfrm flipV="1">
              <a:off x="4589187" y="3456409"/>
              <a:ext cx="52166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3F12B9B-E294-499D-BA15-FA89BD940EA6}"/>
              </a:ext>
            </a:extLst>
          </p:cNvPr>
          <p:cNvSpPr txBox="1"/>
          <p:nvPr/>
        </p:nvSpPr>
        <p:spPr>
          <a:xfrm>
            <a:off x="9077648" y="3243048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바름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BAB4066-B858-572D-6852-739017067558}"/>
              </a:ext>
            </a:extLst>
          </p:cNvPr>
          <p:cNvGrpSpPr/>
          <p:nvPr/>
        </p:nvGrpSpPr>
        <p:grpSpPr>
          <a:xfrm>
            <a:off x="3033632" y="4020958"/>
            <a:ext cx="2340963" cy="584775"/>
            <a:chOff x="3493257" y="3993864"/>
            <a:chExt cx="2340963" cy="58477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6A49E42-B628-4385-6ABF-A3108661A577}"/>
                </a:ext>
              </a:extLst>
            </p:cNvPr>
            <p:cNvSpPr txBox="1"/>
            <p:nvPr/>
          </p:nvSpPr>
          <p:spPr>
            <a:xfrm>
              <a:off x="3493257" y="3993864"/>
              <a:ext cx="1942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젊어요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E399D57-ADFF-B514-6159-AD36AEF8B2DA}"/>
                </a:ext>
              </a:extLst>
            </p:cNvPr>
            <p:cNvCxnSpPr/>
            <p:nvPr/>
          </p:nvCxnSpPr>
          <p:spPr>
            <a:xfrm flipV="1">
              <a:off x="5312557" y="4251247"/>
              <a:ext cx="52166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8ECBF23-CA6A-F280-9AD7-35C0101AF71A}"/>
              </a:ext>
            </a:extLst>
          </p:cNvPr>
          <p:cNvSpPr txBox="1"/>
          <p:nvPr/>
        </p:nvSpPr>
        <p:spPr>
          <a:xfrm>
            <a:off x="5446211" y="3963714"/>
            <a:ext cx="2080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 smtClean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절머서</a:t>
            </a:r>
            <a:r>
              <a:rPr lang="en-US" altLang="ko-KR" sz="3200" dirty="0" smtClean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altLang="ko-KR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B338DD-DFB4-60C1-CD97-23AE779E276A}"/>
              </a:ext>
            </a:extLst>
          </p:cNvPr>
          <p:cNvSpPr txBox="1"/>
          <p:nvPr/>
        </p:nvSpPr>
        <p:spPr>
          <a:xfrm>
            <a:off x="9574520" y="2416817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이거슨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660042-D528-567F-A045-0B913D1FB795}"/>
              </a:ext>
            </a:extLst>
          </p:cNvPr>
          <p:cNvSpPr txBox="1"/>
          <p:nvPr/>
        </p:nvSpPr>
        <p:spPr>
          <a:xfrm>
            <a:off x="9533852" y="3956006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이르미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FC0EACD-1616-8C66-163C-4CC11974FA5F}"/>
              </a:ext>
            </a:extLst>
          </p:cNvPr>
          <p:cNvGrpSpPr/>
          <p:nvPr/>
        </p:nvGrpSpPr>
        <p:grpSpPr>
          <a:xfrm>
            <a:off x="7416719" y="2422766"/>
            <a:ext cx="2091900" cy="584775"/>
            <a:chOff x="6896377" y="2419656"/>
            <a:chExt cx="2091900" cy="58477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1BF3D71-1A67-6CDC-8D6B-29613B5C3ABD}"/>
                </a:ext>
              </a:extLst>
            </p:cNvPr>
            <p:cNvSpPr txBox="1"/>
            <p:nvPr/>
          </p:nvSpPr>
          <p:spPr>
            <a:xfrm>
              <a:off x="6896377" y="2419656"/>
              <a:ext cx="2014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이것은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79821BF-299A-73D2-AA03-947680D3BD94}"/>
                </a:ext>
              </a:extLst>
            </p:cNvPr>
            <p:cNvCxnSpPr/>
            <p:nvPr/>
          </p:nvCxnSpPr>
          <p:spPr>
            <a:xfrm>
              <a:off x="8430523" y="2706094"/>
              <a:ext cx="557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8705EF0-2E95-E053-2077-C0877EC7D82B}"/>
              </a:ext>
            </a:extLst>
          </p:cNvPr>
          <p:cNvGrpSpPr/>
          <p:nvPr/>
        </p:nvGrpSpPr>
        <p:grpSpPr>
          <a:xfrm>
            <a:off x="7455215" y="3989081"/>
            <a:ext cx="2014532" cy="584775"/>
            <a:chOff x="7121156" y="4046576"/>
            <a:chExt cx="2014532" cy="58477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40EFAEC-FE8E-8DC8-3A1A-BD5959A1863B}"/>
                </a:ext>
              </a:extLst>
            </p:cNvPr>
            <p:cNvSpPr txBox="1"/>
            <p:nvPr/>
          </p:nvSpPr>
          <p:spPr>
            <a:xfrm>
              <a:off x="7121156" y="4046576"/>
              <a:ext cx="2014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이름이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565EA57-2B72-EB2B-521F-7EADF9726EAA}"/>
                </a:ext>
              </a:extLst>
            </p:cNvPr>
            <p:cNvCxnSpPr/>
            <p:nvPr/>
          </p:nvCxnSpPr>
          <p:spPr>
            <a:xfrm>
              <a:off x="8577934" y="4309404"/>
              <a:ext cx="557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D4D9B64-4C8B-2983-78D4-50EDEB2B7E39}"/>
              </a:ext>
            </a:extLst>
          </p:cNvPr>
          <p:cNvGrpSpPr/>
          <p:nvPr/>
        </p:nvGrpSpPr>
        <p:grpSpPr>
          <a:xfrm>
            <a:off x="3017054" y="4764672"/>
            <a:ext cx="2382120" cy="584775"/>
            <a:chOff x="3504440" y="4738776"/>
            <a:chExt cx="2382120" cy="58477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DC7121C-89A1-A4B0-F503-2E8B6E953E25}"/>
                </a:ext>
              </a:extLst>
            </p:cNvPr>
            <p:cNvSpPr txBox="1"/>
            <p:nvPr/>
          </p:nvSpPr>
          <p:spPr>
            <a:xfrm>
              <a:off x="3504440" y="4738776"/>
              <a:ext cx="1942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없으니까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9CBBE78-33E8-F08F-C9A8-3A9CA45B9542}"/>
                </a:ext>
              </a:extLst>
            </p:cNvPr>
            <p:cNvCxnSpPr/>
            <p:nvPr/>
          </p:nvCxnSpPr>
          <p:spPr>
            <a:xfrm flipV="1">
              <a:off x="5364897" y="5031161"/>
              <a:ext cx="52166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873584F5-9F09-D34E-C6E5-76C53B37A8A3}"/>
              </a:ext>
            </a:extLst>
          </p:cNvPr>
          <p:cNvSpPr txBox="1"/>
          <p:nvPr/>
        </p:nvSpPr>
        <p:spPr>
          <a:xfrm>
            <a:off x="5446211" y="4743621"/>
            <a:ext cx="2080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업스니까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6404051F-C1C6-7DEF-7E0B-1A3702FB799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344" y="4915766"/>
            <a:ext cx="2487212" cy="197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/>
      <p:bldP spid="48" grpId="0"/>
      <p:bldP spid="77" grpId="0"/>
      <p:bldP spid="80" grpId="0"/>
      <p:bldP spid="81" grpId="0"/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1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13098" y="-1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3489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2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2474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3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4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5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BA9B5C-578A-453B-7FF5-050B23F7A047}"/>
              </a:ext>
            </a:extLst>
          </p:cNvPr>
          <p:cNvGrpSpPr/>
          <p:nvPr/>
        </p:nvGrpSpPr>
        <p:grpSpPr>
          <a:xfrm>
            <a:off x="2844067" y="993808"/>
            <a:ext cx="7572474" cy="1200329"/>
            <a:chOff x="764723" y="3420415"/>
            <a:chExt cx="7572474" cy="120032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C3DF8A-B3B4-15F9-F91B-F1FE70079D13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8A8C8C-445B-C06A-F838-6C1345543270}"/>
                </a:ext>
              </a:extLst>
            </p:cNvPr>
            <p:cNvSpPr txBox="1"/>
            <p:nvPr/>
          </p:nvSpPr>
          <p:spPr>
            <a:xfrm>
              <a:off x="1435199" y="3420415"/>
              <a:ext cx="69019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Khi âm trước kết thúc bằng phụ âm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2CBBE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ㅎ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kumimoji="0" lang="vi-VN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âm sau bắt đầu bằng </a:t>
              </a:r>
              <a:r>
                <a:rPr lang="vi-VN" altLang="ko-KR" sz="2400" b="1" dirty="0">
                  <a:solidFill>
                    <a:srgbClr val="52CBB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nguyên âm</a:t>
              </a:r>
              <a:r>
                <a:rPr kumimoji="0" lang="vi-VN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, ta không phát âm </a:t>
              </a:r>
              <a:r>
                <a:rPr lang="ko-KR" altLang="en-US" sz="2400" b="1" dirty="0">
                  <a:solidFill>
                    <a:srgbClr val="52CBB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ㅎ</a:t>
              </a:r>
              <a:r>
                <a:rPr lang="en-US" altLang="ko-KR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kumimoji="0" lang="vi-VN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Áp dụng cho cả </a:t>
              </a:r>
              <a:r>
                <a:rPr lang="vi-VN" altLang="ko-KR" sz="2400" b="1" dirty="0">
                  <a:solidFill>
                    <a:srgbClr val="52CBB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phụ âm đôi kết thúc bằng </a:t>
              </a:r>
              <a:r>
                <a:rPr lang="ko-KR" altLang="en-US" sz="2400" b="1" dirty="0">
                  <a:solidFill>
                    <a:srgbClr val="52CBB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ㅎ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).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F9B1419-C86F-4F30-6E0F-E0730A973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4E05D3-F0C2-DF17-C2B2-BDDD81413DDB}"/>
              </a:ext>
            </a:extLst>
          </p:cNvPr>
          <p:cNvGrpSpPr/>
          <p:nvPr/>
        </p:nvGrpSpPr>
        <p:grpSpPr>
          <a:xfrm>
            <a:off x="2783127" y="2396183"/>
            <a:ext cx="1942284" cy="584775"/>
            <a:chOff x="747916" y="3576735"/>
            <a:chExt cx="3069020" cy="61869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97EDAF6-CB46-AA33-5301-EE48C5D38161}"/>
                </a:ext>
              </a:extLst>
            </p:cNvPr>
            <p:cNvSpPr txBox="1"/>
            <p:nvPr/>
          </p:nvSpPr>
          <p:spPr>
            <a:xfrm>
              <a:off x="747916" y="3576735"/>
              <a:ext cx="3069020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놓아요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D8A728D-AC3C-B7E4-4FD9-841F17F27BB4}"/>
                </a:ext>
              </a:extLst>
            </p:cNvPr>
            <p:cNvCxnSpPr/>
            <p:nvPr/>
          </p:nvCxnSpPr>
          <p:spPr>
            <a:xfrm flipV="1">
              <a:off x="2976546" y="3886081"/>
              <a:ext cx="82428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DAA0887-60FA-A463-3698-55D61DBB2CD3}"/>
              </a:ext>
            </a:extLst>
          </p:cNvPr>
          <p:cNvSpPr txBox="1"/>
          <p:nvPr/>
        </p:nvSpPr>
        <p:spPr>
          <a:xfrm>
            <a:off x="4725411" y="2384929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노아요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BFEF080-70F2-63D4-82AF-41F1A9BC2327}"/>
              </a:ext>
            </a:extLst>
          </p:cNvPr>
          <p:cNvGrpSpPr/>
          <p:nvPr/>
        </p:nvGrpSpPr>
        <p:grpSpPr>
          <a:xfrm>
            <a:off x="6582569" y="3210685"/>
            <a:ext cx="2044650" cy="584775"/>
            <a:chOff x="711467" y="3575156"/>
            <a:chExt cx="3114903" cy="61869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6EA4F51-323E-05A8-4976-A91C8B283DAB}"/>
                </a:ext>
              </a:extLst>
            </p:cNvPr>
            <p:cNvSpPr txBox="1"/>
            <p:nvPr/>
          </p:nvSpPr>
          <p:spPr>
            <a:xfrm>
              <a:off x="711467" y="3575156"/>
              <a:ext cx="3069020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좋아요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3EC1B41-EC0F-5293-8C18-7D0275A23ADF}"/>
                </a:ext>
              </a:extLst>
            </p:cNvPr>
            <p:cNvCxnSpPr/>
            <p:nvPr/>
          </p:nvCxnSpPr>
          <p:spPr>
            <a:xfrm>
              <a:off x="2976665" y="3876566"/>
              <a:ext cx="849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C9FFFAB-1BB3-F17F-8C40-5118A6E8C66A}"/>
              </a:ext>
            </a:extLst>
          </p:cNvPr>
          <p:cNvSpPr txBox="1"/>
          <p:nvPr/>
        </p:nvSpPr>
        <p:spPr>
          <a:xfrm>
            <a:off x="8699493" y="3178878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조아요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E4F45F-532C-7889-25DF-FCBE713F9636}"/>
              </a:ext>
            </a:extLst>
          </p:cNvPr>
          <p:cNvGrpSpPr/>
          <p:nvPr/>
        </p:nvGrpSpPr>
        <p:grpSpPr>
          <a:xfrm>
            <a:off x="2803854" y="3151982"/>
            <a:ext cx="1942284" cy="584775"/>
            <a:chOff x="3493257" y="3144029"/>
            <a:chExt cx="1942284" cy="58477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A24F982-793F-B27B-1133-2E92EB5A979D}"/>
                </a:ext>
              </a:extLst>
            </p:cNvPr>
            <p:cNvSpPr txBox="1"/>
            <p:nvPr/>
          </p:nvSpPr>
          <p:spPr>
            <a:xfrm>
              <a:off x="3493257" y="3144029"/>
              <a:ext cx="1942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많아요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2433E41-7275-7FDE-25FD-CE66A7F4677B}"/>
                </a:ext>
              </a:extLst>
            </p:cNvPr>
            <p:cNvCxnSpPr/>
            <p:nvPr/>
          </p:nvCxnSpPr>
          <p:spPr>
            <a:xfrm flipV="1">
              <a:off x="4881552" y="3452304"/>
              <a:ext cx="52166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CC38263-096B-AC22-847D-7EF9853313E8}"/>
              </a:ext>
            </a:extLst>
          </p:cNvPr>
          <p:cNvSpPr txBox="1"/>
          <p:nvPr/>
        </p:nvSpPr>
        <p:spPr>
          <a:xfrm>
            <a:off x="4716951" y="3151850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마나요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0A6DE8D-FA72-D5A2-5C82-BAF6F30D6A83}"/>
              </a:ext>
            </a:extLst>
          </p:cNvPr>
          <p:cNvGrpSpPr/>
          <p:nvPr/>
        </p:nvGrpSpPr>
        <p:grpSpPr>
          <a:xfrm>
            <a:off x="2794768" y="3949223"/>
            <a:ext cx="1942284" cy="584775"/>
            <a:chOff x="3484171" y="3941270"/>
            <a:chExt cx="1942284" cy="58477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668434C-156D-33A6-2E9B-F69F01E0D72C}"/>
                </a:ext>
              </a:extLst>
            </p:cNvPr>
            <p:cNvSpPr txBox="1"/>
            <p:nvPr/>
          </p:nvSpPr>
          <p:spPr>
            <a:xfrm>
              <a:off x="3484171" y="3941270"/>
              <a:ext cx="1942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넣어요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E827972-2DE7-194F-C31A-FBE41CA2FCA4}"/>
                </a:ext>
              </a:extLst>
            </p:cNvPr>
            <p:cNvCxnSpPr/>
            <p:nvPr/>
          </p:nvCxnSpPr>
          <p:spPr>
            <a:xfrm flipV="1">
              <a:off x="4881553" y="4241519"/>
              <a:ext cx="52166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27122D8-6E90-18C3-986B-A246B758FF1E}"/>
              </a:ext>
            </a:extLst>
          </p:cNvPr>
          <p:cNvSpPr txBox="1"/>
          <p:nvPr/>
        </p:nvSpPr>
        <p:spPr>
          <a:xfrm>
            <a:off x="4733326" y="3922716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너어요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1E38B6-E03E-F8CF-440A-D0CBF89FCCE3}"/>
              </a:ext>
            </a:extLst>
          </p:cNvPr>
          <p:cNvSpPr txBox="1"/>
          <p:nvPr/>
        </p:nvSpPr>
        <p:spPr>
          <a:xfrm>
            <a:off x="8692221" y="2402270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싸아요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175E117-4C6B-231D-582F-1BE4DD64DBA8}"/>
              </a:ext>
            </a:extLst>
          </p:cNvPr>
          <p:cNvSpPr txBox="1"/>
          <p:nvPr/>
        </p:nvSpPr>
        <p:spPr>
          <a:xfrm>
            <a:off x="8736884" y="3909619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 smtClean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끄러요</a:t>
            </a:r>
            <a:r>
              <a:rPr lang="en-US" altLang="ko-KR" sz="3200" dirty="0" smtClean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F7D5FA5-CE8C-14A4-95E0-EABBD7F94D02}"/>
              </a:ext>
            </a:extLst>
          </p:cNvPr>
          <p:cNvGrpSpPr/>
          <p:nvPr/>
        </p:nvGrpSpPr>
        <p:grpSpPr>
          <a:xfrm>
            <a:off x="6582569" y="2435449"/>
            <a:ext cx="2044650" cy="584775"/>
            <a:chOff x="6969172" y="2420774"/>
            <a:chExt cx="2044650" cy="58477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F6C75C6-24AF-7EF4-0BB3-92A29D477E66}"/>
                </a:ext>
              </a:extLst>
            </p:cNvPr>
            <p:cNvSpPr txBox="1"/>
            <p:nvPr/>
          </p:nvSpPr>
          <p:spPr>
            <a:xfrm>
              <a:off x="6969172" y="2420774"/>
              <a:ext cx="2014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쌓아요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781BBF0-37A4-BFA1-4A80-47C23236BB5A}"/>
                </a:ext>
              </a:extLst>
            </p:cNvPr>
            <p:cNvCxnSpPr/>
            <p:nvPr/>
          </p:nvCxnSpPr>
          <p:spPr>
            <a:xfrm>
              <a:off x="8456068" y="2713161"/>
              <a:ext cx="557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6B11C36-E72B-E8F2-14AD-93C4E86CFAE6}"/>
              </a:ext>
            </a:extLst>
          </p:cNvPr>
          <p:cNvGrpSpPr/>
          <p:nvPr/>
        </p:nvGrpSpPr>
        <p:grpSpPr>
          <a:xfrm>
            <a:off x="6567948" y="3949222"/>
            <a:ext cx="2059271" cy="584775"/>
            <a:chOff x="6976456" y="3923768"/>
            <a:chExt cx="2059271" cy="58477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4195988-711A-9A1B-98DA-6B61C9759078}"/>
                </a:ext>
              </a:extLst>
            </p:cNvPr>
            <p:cNvSpPr txBox="1"/>
            <p:nvPr/>
          </p:nvSpPr>
          <p:spPr>
            <a:xfrm>
              <a:off x="6976456" y="3923768"/>
              <a:ext cx="2014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latin typeface="Gowun Batang" pitchFamily="2" charset="-127"/>
                  <a:ea typeface="Gowun Batang" pitchFamily="2" charset="-127"/>
                </a:rPr>
                <a:t>끓어요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5E6A86D-3712-15C2-5B9B-31F9D114E668}"/>
                </a:ext>
              </a:extLst>
            </p:cNvPr>
            <p:cNvCxnSpPr/>
            <p:nvPr/>
          </p:nvCxnSpPr>
          <p:spPr>
            <a:xfrm>
              <a:off x="8477973" y="4189649"/>
              <a:ext cx="557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8515E61-581B-A42B-3A9C-89E41E822CF2}"/>
              </a:ext>
            </a:extLst>
          </p:cNvPr>
          <p:cNvGrpSpPr/>
          <p:nvPr/>
        </p:nvGrpSpPr>
        <p:grpSpPr>
          <a:xfrm>
            <a:off x="2840507" y="4724881"/>
            <a:ext cx="2790463" cy="584775"/>
            <a:chOff x="3518615" y="4705644"/>
            <a:chExt cx="2790463" cy="584775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0A7C634-6F97-91C7-4E94-9785D43333B3}"/>
                </a:ext>
              </a:extLst>
            </p:cNvPr>
            <p:cNvSpPr txBox="1"/>
            <p:nvPr/>
          </p:nvSpPr>
          <p:spPr>
            <a:xfrm>
              <a:off x="3518615" y="4705644"/>
              <a:ext cx="22763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괜찮으니까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50FC816-2009-2A11-15F9-2E1AAABB277C}"/>
                </a:ext>
              </a:extLst>
            </p:cNvPr>
            <p:cNvCxnSpPr/>
            <p:nvPr/>
          </p:nvCxnSpPr>
          <p:spPr>
            <a:xfrm flipV="1">
              <a:off x="5787415" y="4998031"/>
              <a:ext cx="52166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93867DB7-B921-5D1D-2534-F7CEB54F5049}"/>
              </a:ext>
            </a:extLst>
          </p:cNvPr>
          <p:cNvSpPr txBox="1"/>
          <p:nvPr/>
        </p:nvSpPr>
        <p:spPr>
          <a:xfrm>
            <a:off x="5684522" y="4724161"/>
            <a:ext cx="2635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괜차느니까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</a:p>
        </p:txBody>
      </p:sp>
      <p:pic>
        <p:nvPicPr>
          <p:cNvPr id="100" name="Picture 2" descr="공무원 시험 준비 첫 단계 '합격수기' 읽기 - 정책뉴스 | 뉴스 | 대한민국 정책브리핑">
            <a:extLst>
              <a:ext uri="{FF2B5EF4-FFF2-40B4-BE49-F238E27FC236}">
                <a16:creationId xmlns:a16="http://schemas.microsoft.com/office/drawing/2014/main" id="{F3FBAC8B-27AE-B4D7-2E84-D4EB6A28F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373" y="5022636"/>
            <a:ext cx="2466922" cy="185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7" grpId="0"/>
      <p:bldP spid="71" grpId="0"/>
      <p:bldP spid="75" grpId="0"/>
      <p:bldP spid="76" grpId="0"/>
      <p:bldP spid="77" grpId="0"/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1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38518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2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3236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3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4</a:t>
              </a:r>
              <a:endPara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5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73D381C-BB89-3CBD-E58B-7D7C926E23F7}"/>
              </a:ext>
            </a:extLst>
          </p:cNvPr>
          <p:cNvGrpSpPr/>
          <p:nvPr/>
        </p:nvGrpSpPr>
        <p:grpSpPr>
          <a:xfrm>
            <a:off x="2308958" y="991353"/>
            <a:ext cx="7667866" cy="830997"/>
            <a:chOff x="764723" y="3420415"/>
            <a:chExt cx="7667866" cy="83099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758CEB-3740-3BEF-9357-6AB291EE253D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BD06ED-3184-0CE8-E3B3-299523F79E13}"/>
                </a:ext>
              </a:extLst>
            </p:cNvPr>
            <p:cNvSpPr txBox="1"/>
            <p:nvPr/>
          </p:nvSpPr>
          <p:spPr>
            <a:xfrm>
              <a:off x="1435198" y="3420415"/>
              <a:ext cx="69973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Khi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âm</a:t>
              </a:r>
              <a:r>
                <a:rPr kumimoji="0" lang="vi-VN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trước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kết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thúc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bằng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phụ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âm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ABE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ㅂ</a:t>
              </a:r>
              <a:r>
                <a:rPr lang="en-US" altLang="ko-KR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vi-VN" altLang="ko-KR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vi-VN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âm sau bắt đầu bằng </a:t>
              </a:r>
              <a:r>
                <a:rPr lang="ko-KR" altLang="en-US" sz="2400" b="1" dirty="0">
                  <a:solidFill>
                    <a:srgbClr val="FABE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ㄴ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2400" b="1" dirty="0">
                  <a:solidFill>
                    <a:srgbClr val="FABE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ㅁ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, ta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phát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âm</a:t>
              </a:r>
              <a:r>
                <a:rPr kumimoji="0" lang="vi-VN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phụ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âm</a:t>
              </a:r>
              <a:r>
                <a:rPr kumimoji="0" lang="vi-VN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2400" b="1" dirty="0">
                  <a:solidFill>
                    <a:srgbClr val="FABE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ㅂ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vi-VN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thành </a:t>
              </a:r>
              <a:r>
                <a:rPr lang="ko-KR" altLang="en-US" sz="2400" b="1" dirty="0">
                  <a:solidFill>
                    <a:srgbClr val="FABE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ㅁ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3854E46-F33A-E6AC-DBBA-AFFD5868A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CC84BD-6D76-5A23-21FC-CA9F309790A9}"/>
              </a:ext>
            </a:extLst>
          </p:cNvPr>
          <p:cNvGrpSpPr/>
          <p:nvPr/>
        </p:nvGrpSpPr>
        <p:grpSpPr>
          <a:xfrm>
            <a:off x="2308958" y="2234275"/>
            <a:ext cx="1942284" cy="584775"/>
            <a:chOff x="820737" y="3576925"/>
            <a:chExt cx="3069020" cy="6186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25BAE4-5DC0-1529-EFE5-CB76A671DB70}"/>
                </a:ext>
              </a:extLst>
            </p:cNvPr>
            <p:cNvSpPr txBox="1"/>
            <p:nvPr/>
          </p:nvSpPr>
          <p:spPr>
            <a:xfrm>
              <a:off x="820737" y="3576925"/>
              <a:ext cx="3069020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밥내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6044263-7E0E-6A81-E664-1EEB9EBBC045}"/>
                </a:ext>
              </a:extLst>
            </p:cNvPr>
            <p:cNvCxnSpPr/>
            <p:nvPr/>
          </p:nvCxnSpPr>
          <p:spPr>
            <a:xfrm flipV="1">
              <a:off x="2518243" y="3886270"/>
              <a:ext cx="82428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A16AF27-EC88-4FCC-AFCB-57200E00994F}"/>
              </a:ext>
            </a:extLst>
          </p:cNvPr>
          <p:cNvSpPr txBox="1"/>
          <p:nvPr/>
        </p:nvSpPr>
        <p:spPr>
          <a:xfrm>
            <a:off x="3987648" y="2234274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밤내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4D88E-05FF-40CA-A50D-DA1872D6506B}"/>
              </a:ext>
            </a:extLst>
          </p:cNvPr>
          <p:cNvGrpSpPr/>
          <p:nvPr/>
        </p:nvGrpSpPr>
        <p:grpSpPr>
          <a:xfrm>
            <a:off x="6286435" y="2229798"/>
            <a:ext cx="2014532" cy="584775"/>
            <a:chOff x="820737" y="3576925"/>
            <a:chExt cx="3069020" cy="6186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0C241A-9940-B4D3-4877-71839285572B}"/>
                </a:ext>
              </a:extLst>
            </p:cNvPr>
            <p:cNvSpPr txBox="1"/>
            <p:nvPr/>
          </p:nvSpPr>
          <p:spPr>
            <a:xfrm>
              <a:off x="820737" y="3576925"/>
              <a:ext cx="3069020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합니다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7027387-D2BD-D5EC-6AC1-C485C1922947}"/>
                </a:ext>
              </a:extLst>
            </p:cNvPr>
            <p:cNvCxnSpPr/>
            <p:nvPr/>
          </p:nvCxnSpPr>
          <p:spPr>
            <a:xfrm>
              <a:off x="3040052" y="3879651"/>
              <a:ext cx="849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D1A095-50A1-3027-C338-4C8D3A7396F0}"/>
              </a:ext>
            </a:extLst>
          </p:cNvPr>
          <p:cNvSpPr txBox="1"/>
          <p:nvPr/>
        </p:nvSpPr>
        <p:spPr>
          <a:xfrm>
            <a:off x="8376185" y="2228126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함니다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pic>
        <p:nvPicPr>
          <p:cNvPr id="2" name="Picture 25" descr="태블릿 장치를 사용하여 공부하는 어린이 아이에 대한 스톡 벡터 아트 및 기타 이미지 - 아이, 디지털 펜, 그래픽 타블렛 - iStock">
            <a:extLst>
              <a:ext uri="{FF2B5EF4-FFF2-40B4-BE49-F238E27FC236}">
                <a16:creationId xmlns:a16="http://schemas.microsoft.com/office/drawing/2014/main" id="{877B0499-3441-A415-ACEB-0B817E5F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001" y="4850421"/>
            <a:ext cx="2086589" cy="208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3A56327-5691-27B9-05FB-769F2662B5B5}"/>
              </a:ext>
            </a:extLst>
          </p:cNvPr>
          <p:cNvGrpSpPr/>
          <p:nvPr/>
        </p:nvGrpSpPr>
        <p:grpSpPr>
          <a:xfrm>
            <a:off x="2304721" y="3222021"/>
            <a:ext cx="2014532" cy="584775"/>
            <a:chOff x="820737" y="3576925"/>
            <a:chExt cx="3069020" cy="6186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A95FDAE-C5FB-333C-B9E2-F8F8EE03E5F8}"/>
                </a:ext>
              </a:extLst>
            </p:cNvPr>
            <p:cNvSpPr txBox="1"/>
            <p:nvPr/>
          </p:nvSpPr>
          <p:spPr>
            <a:xfrm>
              <a:off x="820737" y="3576925"/>
              <a:ext cx="3069020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latin typeface="Gowun Batang" pitchFamily="2" charset="-127"/>
                  <a:ea typeface="Gowun Batang" pitchFamily="2" charset="-127"/>
                </a:rPr>
                <a:t>입문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6A0B8D1-5769-902A-2292-017660855DD2}"/>
                </a:ext>
              </a:extLst>
            </p:cNvPr>
            <p:cNvCxnSpPr/>
            <p:nvPr/>
          </p:nvCxnSpPr>
          <p:spPr>
            <a:xfrm>
              <a:off x="3040052" y="3879651"/>
              <a:ext cx="849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636A70B-9C89-383F-88D1-512A305C3075}"/>
              </a:ext>
            </a:extLst>
          </p:cNvPr>
          <p:cNvSpPr txBox="1"/>
          <p:nvPr/>
        </p:nvSpPr>
        <p:spPr>
          <a:xfrm>
            <a:off x="4394471" y="3220349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 smtClean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임문</a:t>
            </a:r>
            <a:r>
              <a:rPr lang="en-US" altLang="ko-KR" sz="3200" dirty="0" smtClean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3E0A05-E2EC-AD06-6DCA-7E0DD2826283}"/>
              </a:ext>
            </a:extLst>
          </p:cNvPr>
          <p:cNvGrpSpPr/>
          <p:nvPr/>
        </p:nvGrpSpPr>
        <p:grpSpPr>
          <a:xfrm>
            <a:off x="6269363" y="3252055"/>
            <a:ext cx="2014532" cy="584775"/>
            <a:chOff x="820737" y="3576925"/>
            <a:chExt cx="3069020" cy="6186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A84A95-8DDE-A93D-73E2-612F55CCE775}"/>
                </a:ext>
              </a:extLst>
            </p:cNvPr>
            <p:cNvSpPr txBox="1"/>
            <p:nvPr/>
          </p:nvSpPr>
          <p:spPr>
            <a:xfrm>
              <a:off x="820737" y="3576925"/>
              <a:ext cx="3069020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잡니다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892F68E-0E9D-A452-234B-D707944B42BF}"/>
                </a:ext>
              </a:extLst>
            </p:cNvPr>
            <p:cNvCxnSpPr/>
            <p:nvPr/>
          </p:nvCxnSpPr>
          <p:spPr>
            <a:xfrm>
              <a:off x="3040052" y="3879651"/>
              <a:ext cx="849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B341CD6-5178-CF94-1BB1-565A67F40441}"/>
              </a:ext>
            </a:extLst>
          </p:cNvPr>
          <p:cNvSpPr txBox="1"/>
          <p:nvPr/>
        </p:nvSpPr>
        <p:spPr>
          <a:xfrm>
            <a:off x="8359113" y="3250383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잠니다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BD0482-65A1-4578-59D7-57480CEE47E4}"/>
              </a:ext>
            </a:extLst>
          </p:cNvPr>
          <p:cNvGrpSpPr/>
          <p:nvPr/>
        </p:nvGrpSpPr>
        <p:grpSpPr>
          <a:xfrm>
            <a:off x="2301842" y="4133841"/>
            <a:ext cx="2014532" cy="584775"/>
            <a:chOff x="820737" y="3576925"/>
            <a:chExt cx="3069020" cy="6186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A9B796-B0ED-C048-0DEC-6F57953F6C1E}"/>
                </a:ext>
              </a:extLst>
            </p:cNvPr>
            <p:cNvSpPr txBox="1"/>
            <p:nvPr/>
          </p:nvSpPr>
          <p:spPr>
            <a:xfrm>
              <a:off x="820737" y="3576925"/>
              <a:ext cx="3069020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업무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6C0B352-9FA6-8661-2DB2-66672525E7BE}"/>
                </a:ext>
              </a:extLst>
            </p:cNvPr>
            <p:cNvCxnSpPr/>
            <p:nvPr/>
          </p:nvCxnSpPr>
          <p:spPr>
            <a:xfrm>
              <a:off x="2516317" y="3884896"/>
              <a:ext cx="849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BA66714-8933-FDF6-D081-97ABEC53563B}"/>
              </a:ext>
            </a:extLst>
          </p:cNvPr>
          <p:cNvSpPr txBox="1"/>
          <p:nvPr/>
        </p:nvSpPr>
        <p:spPr>
          <a:xfrm>
            <a:off x="4051308" y="4139790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엄무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9D7481-1E91-CF54-884E-B36031875D09}"/>
              </a:ext>
            </a:extLst>
          </p:cNvPr>
          <p:cNvGrpSpPr/>
          <p:nvPr/>
        </p:nvGrpSpPr>
        <p:grpSpPr>
          <a:xfrm>
            <a:off x="6265163" y="4138057"/>
            <a:ext cx="2014532" cy="584775"/>
            <a:chOff x="820737" y="3576925"/>
            <a:chExt cx="3069020" cy="61869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F68D52-A29B-1843-60A9-7CC5187418B8}"/>
                </a:ext>
              </a:extLst>
            </p:cNvPr>
            <p:cNvSpPr txBox="1"/>
            <p:nvPr/>
          </p:nvSpPr>
          <p:spPr>
            <a:xfrm>
              <a:off x="820737" y="3576925"/>
              <a:ext cx="3069020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십만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9723D7A-0B2A-7006-8DED-19424C5D8A74}"/>
                </a:ext>
              </a:extLst>
            </p:cNvPr>
            <p:cNvCxnSpPr/>
            <p:nvPr/>
          </p:nvCxnSpPr>
          <p:spPr>
            <a:xfrm>
              <a:off x="2609672" y="3888105"/>
              <a:ext cx="849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8A85600-B6F6-4835-E13F-3D2E97313ACF}"/>
              </a:ext>
            </a:extLst>
          </p:cNvPr>
          <p:cNvSpPr txBox="1"/>
          <p:nvPr/>
        </p:nvSpPr>
        <p:spPr>
          <a:xfrm>
            <a:off x="8187195" y="4136385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심만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9AB7F3D-E26D-B99A-C54B-E3898A29213C}"/>
              </a:ext>
            </a:extLst>
          </p:cNvPr>
          <p:cNvGrpSpPr/>
          <p:nvPr/>
        </p:nvGrpSpPr>
        <p:grpSpPr>
          <a:xfrm>
            <a:off x="6286435" y="5144889"/>
            <a:ext cx="2014532" cy="584775"/>
            <a:chOff x="820737" y="3576925"/>
            <a:chExt cx="3069020" cy="6186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02AC8A-580A-EFAF-9488-4E562089B75B}"/>
                </a:ext>
              </a:extLst>
            </p:cNvPr>
            <p:cNvSpPr txBox="1"/>
            <p:nvPr/>
          </p:nvSpPr>
          <p:spPr>
            <a:xfrm>
              <a:off x="820737" y="3576925"/>
              <a:ext cx="3069020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밥먹어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4AB5D26-CC27-1DA2-6623-09C913539014}"/>
                </a:ext>
              </a:extLst>
            </p:cNvPr>
            <p:cNvCxnSpPr/>
            <p:nvPr/>
          </p:nvCxnSpPr>
          <p:spPr>
            <a:xfrm>
              <a:off x="3040052" y="3879651"/>
              <a:ext cx="849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94F745C-5208-1871-55C8-64142B2BCB51}"/>
              </a:ext>
            </a:extLst>
          </p:cNvPr>
          <p:cNvSpPr txBox="1"/>
          <p:nvPr/>
        </p:nvSpPr>
        <p:spPr>
          <a:xfrm>
            <a:off x="8376185" y="5143217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밤머거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26" grpId="0"/>
      <p:bldP spid="30" grpId="0"/>
      <p:bldP spid="34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1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0814" y="321825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2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3236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3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4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5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94BEA4B-94A9-4E89-5B1E-7469E95C2D35}"/>
              </a:ext>
            </a:extLst>
          </p:cNvPr>
          <p:cNvGrpSpPr/>
          <p:nvPr/>
        </p:nvGrpSpPr>
        <p:grpSpPr>
          <a:xfrm>
            <a:off x="1893488" y="737309"/>
            <a:ext cx="7561250" cy="830997"/>
            <a:chOff x="764723" y="3420415"/>
            <a:chExt cx="7561250" cy="83099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394E205-D143-0F89-36FB-93A07B86574D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7DDCA7F-7E6F-0C57-FAAE-09DF3E48C997}"/>
                </a:ext>
              </a:extLst>
            </p:cNvPr>
            <p:cNvSpPr txBox="1"/>
            <p:nvPr/>
          </p:nvSpPr>
          <p:spPr>
            <a:xfrm>
              <a:off x="1435199" y="3420415"/>
              <a:ext cx="68907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Nếu sau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phụ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âm</a:t>
              </a:r>
              <a:r>
                <a:rPr kumimoji="0" lang="vi-VN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ㄹ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vi-VN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xuất hiện phụ âm đầu là </a:t>
              </a:r>
              <a:r>
                <a:rPr lang="ko-KR" altLang="en-US" sz="2400" b="1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ㄴ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vi-VN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thì </a:t>
              </a:r>
              <a:r>
                <a:rPr lang="ko-KR" altLang="en-US" sz="2400" b="1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ㄴ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vi-VN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được phát âm thành </a:t>
              </a:r>
              <a:r>
                <a:rPr lang="ko-KR" altLang="en-US" sz="2400" b="1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ㄹ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568305-002B-A801-F701-10A8946CC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2C448CD-FE1A-CA34-22F6-F12DBAF1ACE6}"/>
              </a:ext>
            </a:extLst>
          </p:cNvPr>
          <p:cNvGrpSpPr/>
          <p:nvPr/>
        </p:nvGrpSpPr>
        <p:grpSpPr>
          <a:xfrm>
            <a:off x="1903155" y="3555298"/>
            <a:ext cx="7561251" cy="830997"/>
            <a:chOff x="764723" y="4698436"/>
            <a:chExt cx="7561251" cy="83099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CB2007-528D-7024-E001-3161D172FBB9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6A8B876-C141-5F70-A8D6-785ABC2CEDDB}"/>
                </a:ext>
              </a:extLst>
            </p:cNvPr>
            <p:cNvSpPr txBox="1"/>
            <p:nvPr/>
          </p:nvSpPr>
          <p:spPr>
            <a:xfrm>
              <a:off x="1435200" y="4698436"/>
              <a:ext cx="68907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Nếu sau patchim </a:t>
              </a:r>
              <a:r>
                <a:rPr lang="ko-KR" altLang="en-US" sz="2400" b="1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ㄴ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vi-VN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xuất hiện phụ âm đầu là </a:t>
              </a:r>
              <a:r>
                <a:rPr lang="ko-KR" altLang="en-US" sz="2400" b="1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ㄹ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vi-VN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thì </a:t>
              </a:r>
              <a:r>
                <a:rPr lang="ko-KR" altLang="en-US" sz="2400" b="1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ㄴ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vi-VN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được phát âm thành </a:t>
              </a:r>
              <a:r>
                <a:rPr lang="ko-KR" altLang="en-US" sz="2400" b="1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ㄹ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0FF1F98-A9F0-B17B-D452-BB8E76F2F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519FB1-2D52-672C-8179-4C7971714D8D}"/>
              </a:ext>
            </a:extLst>
          </p:cNvPr>
          <p:cNvGrpSpPr/>
          <p:nvPr/>
        </p:nvGrpSpPr>
        <p:grpSpPr>
          <a:xfrm>
            <a:off x="1771817" y="1805387"/>
            <a:ext cx="1942284" cy="584775"/>
            <a:chOff x="820737" y="3576925"/>
            <a:chExt cx="3069020" cy="61869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35C8BC-0BD3-3184-4228-A8CA68841066}"/>
                </a:ext>
              </a:extLst>
            </p:cNvPr>
            <p:cNvSpPr txBox="1"/>
            <p:nvPr/>
          </p:nvSpPr>
          <p:spPr>
            <a:xfrm>
              <a:off x="820737" y="3576925"/>
              <a:ext cx="3069020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실내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23DFF2F-C821-07FF-4CF5-75CF740BA66F}"/>
                </a:ext>
              </a:extLst>
            </p:cNvPr>
            <p:cNvCxnSpPr/>
            <p:nvPr/>
          </p:nvCxnSpPr>
          <p:spPr>
            <a:xfrm flipV="1">
              <a:off x="2518243" y="3886270"/>
              <a:ext cx="82428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439FE4-F4B5-116B-0C6A-F88827F9D273}"/>
              </a:ext>
            </a:extLst>
          </p:cNvPr>
          <p:cNvSpPr txBox="1"/>
          <p:nvPr/>
        </p:nvSpPr>
        <p:spPr>
          <a:xfrm>
            <a:off x="3450507" y="1805386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실래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B77C0C-3349-EC57-0115-6A1B747D24A2}"/>
              </a:ext>
            </a:extLst>
          </p:cNvPr>
          <p:cNvGrpSpPr/>
          <p:nvPr/>
        </p:nvGrpSpPr>
        <p:grpSpPr>
          <a:xfrm>
            <a:off x="5920405" y="1800066"/>
            <a:ext cx="2015123" cy="584775"/>
            <a:chOff x="820737" y="3576925"/>
            <a:chExt cx="3069920" cy="61869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8E0FEC-AF07-4626-1709-5F46E79186E4}"/>
                </a:ext>
              </a:extLst>
            </p:cNvPr>
            <p:cNvSpPr txBox="1"/>
            <p:nvPr/>
          </p:nvSpPr>
          <p:spPr>
            <a:xfrm>
              <a:off x="820737" y="3576925"/>
              <a:ext cx="3069020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잘나다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A64517E-687E-9617-05D0-9CF5D3B3CCEE}"/>
                </a:ext>
              </a:extLst>
            </p:cNvPr>
            <p:cNvCxnSpPr/>
            <p:nvPr/>
          </p:nvCxnSpPr>
          <p:spPr>
            <a:xfrm>
              <a:off x="3040952" y="3877594"/>
              <a:ext cx="849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DCFA41A-6F74-3AD4-DE9D-77CF0ECC4BAE}"/>
              </a:ext>
            </a:extLst>
          </p:cNvPr>
          <p:cNvSpPr txBox="1"/>
          <p:nvPr/>
        </p:nvSpPr>
        <p:spPr>
          <a:xfrm>
            <a:off x="8022500" y="1752664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잘라다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5995E8F-D2BD-FBFA-B996-6721960EE418}"/>
              </a:ext>
            </a:extLst>
          </p:cNvPr>
          <p:cNvGrpSpPr/>
          <p:nvPr/>
        </p:nvGrpSpPr>
        <p:grpSpPr>
          <a:xfrm>
            <a:off x="1771817" y="2520729"/>
            <a:ext cx="1942284" cy="584775"/>
            <a:chOff x="820737" y="3576925"/>
            <a:chExt cx="3069020" cy="61869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A91B3C2-CB6D-8C54-5E0B-7F7A3C223353}"/>
                </a:ext>
              </a:extLst>
            </p:cNvPr>
            <p:cNvSpPr txBox="1"/>
            <p:nvPr/>
          </p:nvSpPr>
          <p:spPr>
            <a:xfrm>
              <a:off x="820737" y="3576925"/>
              <a:ext cx="3069020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ea typeface="Gowun Batang" pitchFamily="2" charset="-127"/>
                </a:rPr>
                <a:t>인류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CDE0E56-42DE-842A-4CF6-5058F1652E90}"/>
                </a:ext>
              </a:extLst>
            </p:cNvPr>
            <p:cNvCxnSpPr/>
            <p:nvPr/>
          </p:nvCxnSpPr>
          <p:spPr>
            <a:xfrm flipV="1">
              <a:off x="2518243" y="3886063"/>
              <a:ext cx="82428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F7E993-BFB1-E2B9-C579-FC796D479163}"/>
              </a:ext>
            </a:extLst>
          </p:cNvPr>
          <p:cNvSpPr txBox="1"/>
          <p:nvPr/>
        </p:nvSpPr>
        <p:spPr>
          <a:xfrm>
            <a:off x="3437351" y="2515189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일류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237DBFF-F726-3590-FEEA-A0DDFD728A9A}"/>
              </a:ext>
            </a:extLst>
          </p:cNvPr>
          <p:cNvGrpSpPr/>
          <p:nvPr/>
        </p:nvGrpSpPr>
        <p:grpSpPr>
          <a:xfrm>
            <a:off x="5945996" y="2520980"/>
            <a:ext cx="1669358" cy="584775"/>
            <a:chOff x="1091792" y="3444181"/>
            <a:chExt cx="2543168" cy="61869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88044C-589F-0052-E3BF-F3A7111B9D42}"/>
                </a:ext>
              </a:extLst>
            </p:cNvPr>
            <p:cNvSpPr txBox="1"/>
            <p:nvPr/>
          </p:nvSpPr>
          <p:spPr>
            <a:xfrm>
              <a:off x="1091792" y="3444181"/>
              <a:ext cx="2384964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ea typeface="Gowun Batang" pitchFamily="2" charset="-127"/>
                </a:rPr>
                <a:t>신랑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85FDB7F-B871-5D3F-148B-AB4C9C490C00}"/>
                </a:ext>
              </a:extLst>
            </p:cNvPr>
            <p:cNvCxnSpPr/>
            <p:nvPr/>
          </p:nvCxnSpPr>
          <p:spPr>
            <a:xfrm>
              <a:off x="2785255" y="3752450"/>
              <a:ext cx="849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171534D-59D9-C988-DE81-9B00503EAC0F}"/>
              </a:ext>
            </a:extLst>
          </p:cNvPr>
          <p:cNvSpPr txBox="1"/>
          <p:nvPr/>
        </p:nvSpPr>
        <p:spPr>
          <a:xfrm>
            <a:off x="7681041" y="2499783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실랑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C8FC39D-C3E6-1DD7-689E-88586BE3741D}"/>
              </a:ext>
            </a:extLst>
          </p:cNvPr>
          <p:cNvGrpSpPr/>
          <p:nvPr/>
        </p:nvGrpSpPr>
        <p:grpSpPr>
          <a:xfrm>
            <a:off x="6056964" y="4695917"/>
            <a:ext cx="1715031" cy="584775"/>
            <a:chOff x="1091792" y="3444181"/>
            <a:chExt cx="2612748" cy="61869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BEAACA5-2BFF-A4C2-1048-9471EEC4285E}"/>
                </a:ext>
              </a:extLst>
            </p:cNvPr>
            <p:cNvSpPr txBox="1"/>
            <p:nvPr/>
          </p:nvSpPr>
          <p:spPr>
            <a:xfrm>
              <a:off x="1091792" y="3444181"/>
              <a:ext cx="2384964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곤란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F8DFF66-28B4-F226-C535-40FD54FD2D47}"/>
                </a:ext>
              </a:extLst>
            </p:cNvPr>
            <p:cNvCxnSpPr/>
            <p:nvPr/>
          </p:nvCxnSpPr>
          <p:spPr>
            <a:xfrm>
              <a:off x="2854835" y="3754300"/>
              <a:ext cx="849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198696B-A95A-A192-896F-50A68A055B65}"/>
              </a:ext>
            </a:extLst>
          </p:cNvPr>
          <p:cNvSpPr txBox="1"/>
          <p:nvPr/>
        </p:nvSpPr>
        <p:spPr>
          <a:xfrm>
            <a:off x="7928354" y="4687856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골란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119E554-260D-FBA2-8C3B-B4687B907F85}"/>
              </a:ext>
            </a:extLst>
          </p:cNvPr>
          <p:cNvGrpSpPr/>
          <p:nvPr/>
        </p:nvGrpSpPr>
        <p:grpSpPr>
          <a:xfrm>
            <a:off x="6056964" y="5454474"/>
            <a:ext cx="2012297" cy="584775"/>
            <a:chOff x="1091792" y="3444181"/>
            <a:chExt cx="3065615" cy="61869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A61DDE1-FCDA-E05F-0B88-A0B284C56B16}"/>
                </a:ext>
              </a:extLst>
            </p:cNvPr>
            <p:cNvSpPr txBox="1"/>
            <p:nvPr/>
          </p:nvSpPr>
          <p:spPr>
            <a:xfrm>
              <a:off x="1091792" y="3444181"/>
              <a:ext cx="2384964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ea typeface="Gowun Batang" pitchFamily="2" charset="-127"/>
                </a:rPr>
                <a:t>물놀이</a:t>
              </a:r>
              <a:endParaRPr lang="en-US" sz="3200" b="1" dirty="0">
                <a:ea typeface="Gowun Batang" pitchFamily="2" charset="-127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34C74BA-7FF7-5A45-93CE-FDEB9B6283AB}"/>
                </a:ext>
              </a:extLst>
            </p:cNvPr>
            <p:cNvCxnSpPr/>
            <p:nvPr/>
          </p:nvCxnSpPr>
          <p:spPr>
            <a:xfrm>
              <a:off x="3307702" y="3748226"/>
              <a:ext cx="849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BF02587-4468-337B-CB98-B12F25B55E52}"/>
              </a:ext>
            </a:extLst>
          </p:cNvPr>
          <p:cNvSpPr txBox="1"/>
          <p:nvPr/>
        </p:nvSpPr>
        <p:spPr>
          <a:xfrm>
            <a:off x="8107966" y="5449461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물로리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6935773-828D-313E-56FD-3AB65C5624D1}"/>
              </a:ext>
            </a:extLst>
          </p:cNvPr>
          <p:cNvGrpSpPr/>
          <p:nvPr/>
        </p:nvGrpSpPr>
        <p:grpSpPr>
          <a:xfrm>
            <a:off x="1795882" y="4690907"/>
            <a:ext cx="1942284" cy="584775"/>
            <a:chOff x="820737" y="3576925"/>
            <a:chExt cx="3069020" cy="61869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8096F83-C175-366C-F7AF-2C4EB35B3752}"/>
                </a:ext>
              </a:extLst>
            </p:cNvPr>
            <p:cNvSpPr txBox="1"/>
            <p:nvPr/>
          </p:nvSpPr>
          <p:spPr>
            <a:xfrm>
              <a:off x="820737" y="3576925"/>
              <a:ext cx="3069020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문리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4388504-5750-1AEB-5BE2-26AA61A9D828}"/>
                </a:ext>
              </a:extLst>
            </p:cNvPr>
            <p:cNvCxnSpPr/>
            <p:nvPr/>
          </p:nvCxnSpPr>
          <p:spPr>
            <a:xfrm flipV="1">
              <a:off x="2598740" y="3883041"/>
              <a:ext cx="82428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07D58F1-34EE-75B5-A02F-35F95B154E8B}"/>
              </a:ext>
            </a:extLst>
          </p:cNvPr>
          <p:cNvSpPr txBox="1"/>
          <p:nvPr/>
        </p:nvSpPr>
        <p:spPr>
          <a:xfrm>
            <a:off x="3576260" y="4661155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물리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7D2B8A1-EEF1-AD1D-9C95-9DE4A2146B92}"/>
              </a:ext>
            </a:extLst>
          </p:cNvPr>
          <p:cNvGrpSpPr/>
          <p:nvPr/>
        </p:nvGrpSpPr>
        <p:grpSpPr>
          <a:xfrm>
            <a:off x="1795882" y="5449464"/>
            <a:ext cx="1942284" cy="584775"/>
            <a:chOff x="820737" y="3576925"/>
            <a:chExt cx="3069020" cy="6186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57933E-E32B-BF39-4C66-EE9F00478D6A}"/>
                </a:ext>
              </a:extLst>
            </p:cNvPr>
            <p:cNvSpPr txBox="1"/>
            <p:nvPr/>
          </p:nvSpPr>
          <p:spPr>
            <a:xfrm>
              <a:off x="820737" y="3576925"/>
              <a:ext cx="3069020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ea typeface="Gowun Batang" pitchFamily="2" charset="-127"/>
                </a:rPr>
                <a:t>설날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235417B-61F9-A2C2-2A1A-A9853E7C3C53}"/>
                </a:ext>
              </a:extLst>
            </p:cNvPr>
            <p:cNvCxnSpPr/>
            <p:nvPr/>
          </p:nvCxnSpPr>
          <p:spPr>
            <a:xfrm flipV="1">
              <a:off x="2592121" y="3886270"/>
              <a:ext cx="82428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4E35450-66E3-2ADA-1E5A-A349E70F9D4C}"/>
              </a:ext>
            </a:extLst>
          </p:cNvPr>
          <p:cNvSpPr txBox="1"/>
          <p:nvPr/>
        </p:nvSpPr>
        <p:spPr>
          <a:xfrm>
            <a:off x="3576260" y="5449464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설랄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45" grpId="0"/>
      <p:bldP spid="49" grpId="0"/>
      <p:bldP spid="68" grpId="0"/>
      <p:bldP spid="78" grpId="0"/>
      <p:bldP spid="37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1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291" y="322175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2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3236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3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4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813570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Quy 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tắc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5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0EEF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276211" y="648511"/>
            <a:ext cx="7561250" cy="1200329"/>
            <a:chOff x="764723" y="3420415"/>
            <a:chExt cx="7561250" cy="1200329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199" y="3420415"/>
              <a:ext cx="68907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Patchim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ㅎ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và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ㄶ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ㅀ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)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khi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kết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hợp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với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âm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tiết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phía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sau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bắt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đầu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bằng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ㄱ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ㄷ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ㅈ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thì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ㄱ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ㄷ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ㅈ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được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đọc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thành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ㅋ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ㅌ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ㅊ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434FAC9-F211-566B-92E6-B3FAB362F49C}"/>
              </a:ext>
            </a:extLst>
          </p:cNvPr>
          <p:cNvGrpSpPr/>
          <p:nvPr/>
        </p:nvGrpSpPr>
        <p:grpSpPr>
          <a:xfrm>
            <a:off x="1347158" y="1935712"/>
            <a:ext cx="1942284" cy="584775"/>
            <a:chOff x="820737" y="3576925"/>
            <a:chExt cx="3069020" cy="6186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3913BC3-3A4B-9327-7A9B-99E763894972}"/>
                </a:ext>
              </a:extLst>
            </p:cNvPr>
            <p:cNvSpPr txBox="1"/>
            <p:nvPr/>
          </p:nvSpPr>
          <p:spPr>
            <a:xfrm>
              <a:off x="820737" y="3576925"/>
              <a:ext cx="3069020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좋다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36ADD58-B252-F4C3-7555-1ECF3055E35C}"/>
                </a:ext>
              </a:extLst>
            </p:cNvPr>
            <p:cNvCxnSpPr/>
            <p:nvPr/>
          </p:nvCxnSpPr>
          <p:spPr>
            <a:xfrm flipV="1">
              <a:off x="2518243" y="3886270"/>
              <a:ext cx="82428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A346D86-59D3-337D-739E-4F53E8F3C8C6}"/>
              </a:ext>
            </a:extLst>
          </p:cNvPr>
          <p:cNvSpPr txBox="1"/>
          <p:nvPr/>
        </p:nvSpPr>
        <p:spPr>
          <a:xfrm>
            <a:off x="3025848" y="1935711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조타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992284C-C28B-935C-6486-67819D80D466}"/>
              </a:ext>
            </a:extLst>
          </p:cNvPr>
          <p:cNvGrpSpPr/>
          <p:nvPr/>
        </p:nvGrpSpPr>
        <p:grpSpPr>
          <a:xfrm>
            <a:off x="5495746" y="1930391"/>
            <a:ext cx="2014532" cy="584775"/>
            <a:chOff x="820737" y="3576925"/>
            <a:chExt cx="3069020" cy="6186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8BEA3-8FFF-881D-FE28-77AF53E4499A}"/>
                </a:ext>
              </a:extLst>
            </p:cNvPr>
            <p:cNvSpPr txBox="1"/>
            <p:nvPr/>
          </p:nvSpPr>
          <p:spPr>
            <a:xfrm>
              <a:off x="820737" y="3576925"/>
              <a:ext cx="3069020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latin typeface="Gowun Batang" pitchFamily="2" charset="-127"/>
                  <a:ea typeface="Gowun Batang" pitchFamily="2" charset="-127"/>
                </a:rPr>
                <a:t>많고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F11401F-E0B2-19AD-858F-30BD9DB948FF}"/>
                </a:ext>
              </a:extLst>
            </p:cNvPr>
            <p:cNvCxnSpPr/>
            <p:nvPr/>
          </p:nvCxnSpPr>
          <p:spPr>
            <a:xfrm>
              <a:off x="2487556" y="3883250"/>
              <a:ext cx="849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52ADC5-4B38-F117-E181-B8AE3A474C39}"/>
              </a:ext>
            </a:extLst>
          </p:cNvPr>
          <p:cNvSpPr txBox="1"/>
          <p:nvPr/>
        </p:nvSpPr>
        <p:spPr>
          <a:xfrm>
            <a:off x="7232471" y="1928719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 smtClean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만코</a:t>
            </a:r>
            <a:r>
              <a:rPr lang="en-US" altLang="ko-KR" sz="3200" dirty="0" smtClean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DA4FDE-E531-2FC5-5230-54018B6EF1AB}"/>
              </a:ext>
            </a:extLst>
          </p:cNvPr>
          <p:cNvGrpSpPr/>
          <p:nvPr/>
        </p:nvGrpSpPr>
        <p:grpSpPr>
          <a:xfrm>
            <a:off x="1371223" y="4821232"/>
            <a:ext cx="2069023" cy="584775"/>
            <a:chOff x="820737" y="3576925"/>
            <a:chExt cx="3269281" cy="61869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3AE00E-F382-BEFF-A1FB-A3956E1A7ABD}"/>
                </a:ext>
              </a:extLst>
            </p:cNvPr>
            <p:cNvSpPr txBox="1"/>
            <p:nvPr/>
          </p:nvSpPr>
          <p:spPr>
            <a:xfrm>
              <a:off x="820737" y="3576925"/>
              <a:ext cx="3069020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백화점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42A22E7-7D4D-F9F6-F782-81AA9B3F88DB}"/>
                </a:ext>
              </a:extLst>
            </p:cNvPr>
            <p:cNvCxnSpPr/>
            <p:nvPr/>
          </p:nvCxnSpPr>
          <p:spPr>
            <a:xfrm flipV="1">
              <a:off x="3265734" y="3886268"/>
              <a:ext cx="82428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060BF6D-B2F1-1781-348A-01B3DBF89E73}"/>
              </a:ext>
            </a:extLst>
          </p:cNvPr>
          <p:cNvSpPr txBox="1"/>
          <p:nvPr/>
        </p:nvSpPr>
        <p:spPr>
          <a:xfrm>
            <a:off x="3615569" y="4821232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배콰점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6DA751-F5FD-F97D-2A4E-AECCF01FF349}"/>
              </a:ext>
            </a:extLst>
          </p:cNvPr>
          <p:cNvGrpSpPr/>
          <p:nvPr/>
        </p:nvGrpSpPr>
        <p:grpSpPr>
          <a:xfrm>
            <a:off x="1172559" y="5579789"/>
            <a:ext cx="2276076" cy="584775"/>
            <a:chOff x="820737" y="3576925"/>
            <a:chExt cx="3596447" cy="6186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45EDE3-7220-FB35-64B3-5B67929F708A}"/>
                </a:ext>
              </a:extLst>
            </p:cNvPr>
            <p:cNvSpPr txBox="1"/>
            <p:nvPr/>
          </p:nvSpPr>
          <p:spPr>
            <a:xfrm>
              <a:off x="820737" y="3576925"/>
              <a:ext cx="3069020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latin typeface="Gowun Batang" pitchFamily="2" charset="-127"/>
                  <a:ea typeface="Gowun Batang" pitchFamily="2" charset="-127"/>
                </a:rPr>
                <a:t>깨끗하다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DF36F40-AFF1-0225-5E3B-153C044BAFFF}"/>
                </a:ext>
              </a:extLst>
            </p:cNvPr>
            <p:cNvCxnSpPr/>
            <p:nvPr/>
          </p:nvCxnSpPr>
          <p:spPr>
            <a:xfrm flipV="1">
              <a:off x="3592900" y="3849451"/>
              <a:ext cx="82428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04AD869-E113-31DE-4F80-D0F927D598FE}"/>
              </a:ext>
            </a:extLst>
          </p:cNvPr>
          <p:cNvSpPr txBox="1"/>
          <p:nvPr/>
        </p:nvSpPr>
        <p:spPr>
          <a:xfrm>
            <a:off x="3557249" y="5579789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 smtClean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깨끄타다</a:t>
            </a:r>
            <a:r>
              <a:rPr lang="en-US" altLang="ko-KR" sz="3200" dirty="0" smtClean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pic>
        <p:nvPicPr>
          <p:cNvPr id="65" name="Picture 11" descr="단풍 나무 가을 포스터 배경 벡터 나뭇잎 로열티 무료 사진, 그림, 이미지 그리고 스톡포토그래피. Image 15796009.">
            <a:extLst>
              <a:ext uri="{FF2B5EF4-FFF2-40B4-BE49-F238E27FC236}">
                <a16:creationId xmlns:a16="http://schemas.microsoft.com/office/drawing/2014/main" id="{282B0C61-9E4E-73A2-E346-53F663D2E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94" y="4089380"/>
            <a:ext cx="2655876" cy="278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62753833-8D86-15E6-990D-5CD9027C6DB0}"/>
              </a:ext>
            </a:extLst>
          </p:cNvPr>
          <p:cNvGrpSpPr/>
          <p:nvPr/>
        </p:nvGrpSpPr>
        <p:grpSpPr>
          <a:xfrm>
            <a:off x="1322768" y="2651930"/>
            <a:ext cx="1942284" cy="584775"/>
            <a:chOff x="820737" y="3576925"/>
            <a:chExt cx="3069020" cy="61869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5097CD2-71D6-C3D8-FC0C-C9DF75303DCC}"/>
                </a:ext>
              </a:extLst>
            </p:cNvPr>
            <p:cNvSpPr txBox="1"/>
            <p:nvPr/>
          </p:nvSpPr>
          <p:spPr>
            <a:xfrm>
              <a:off x="820737" y="3576925"/>
              <a:ext cx="3069020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닳지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DABFF85-8614-BD1A-C155-DCA6DADB857C}"/>
                </a:ext>
              </a:extLst>
            </p:cNvPr>
            <p:cNvCxnSpPr/>
            <p:nvPr/>
          </p:nvCxnSpPr>
          <p:spPr>
            <a:xfrm flipV="1">
              <a:off x="2542994" y="3886893"/>
              <a:ext cx="82428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9EF5FC0-FE11-B1D6-9D0A-9A3D998622CA}"/>
              </a:ext>
            </a:extLst>
          </p:cNvPr>
          <p:cNvSpPr txBox="1"/>
          <p:nvPr/>
        </p:nvSpPr>
        <p:spPr>
          <a:xfrm>
            <a:off x="3025847" y="2633091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달치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ADD5415-D8C7-BB69-EADB-99B8A7C76416}"/>
              </a:ext>
            </a:extLst>
          </p:cNvPr>
          <p:cNvGrpSpPr/>
          <p:nvPr/>
        </p:nvGrpSpPr>
        <p:grpSpPr>
          <a:xfrm>
            <a:off x="5496947" y="2652181"/>
            <a:ext cx="1669358" cy="584775"/>
            <a:chOff x="1091792" y="3444181"/>
            <a:chExt cx="2543168" cy="61869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D0A196-C8D8-2D10-A0A5-9C1F5166DF02}"/>
                </a:ext>
              </a:extLst>
            </p:cNvPr>
            <p:cNvSpPr txBox="1"/>
            <p:nvPr/>
          </p:nvSpPr>
          <p:spPr>
            <a:xfrm>
              <a:off x="1091792" y="3444181"/>
              <a:ext cx="2384964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latin typeface="Gowun Batang" pitchFamily="2" charset="-127"/>
                  <a:ea typeface="Gowun Batang" pitchFamily="2" charset="-127"/>
                </a:rPr>
                <a:t>놓지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8DBA64E-1737-82DE-66B5-5EE92D0B16F4}"/>
                </a:ext>
              </a:extLst>
            </p:cNvPr>
            <p:cNvCxnSpPr/>
            <p:nvPr/>
          </p:nvCxnSpPr>
          <p:spPr>
            <a:xfrm>
              <a:off x="2785255" y="3752450"/>
              <a:ext cx="849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385B524-CDCA-8B21-AFE9-E2C10369C088}"/>
              </a:ext>
            </a:extLst>
          </p:cNvPr>
          <p:cNvSpPr txBox="1"/>
          <p:nvPr/>
        </p:nvSpPr>
        <p:spPr>
          <a:xfrm>
            <a:off x="7231992" y="2630984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 smtClean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노치</a:t>
            </a:r>
            <a:r>
              <a:rPr lang="en-US" altLang="ko-KR" sz="3200" dirty="0" smtClean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284654" y="3481920"/>
            <a:ext cx="7561251" cy="1200329"/>
            <a:chOff x="764723" y="4698436"/>
            <a:chExt cx="7561251" cy="1200329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68907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Patchim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ㄱ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và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ㄺ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),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ㄷ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ㅅ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ㅈ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ㅊ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ㅌ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),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ㅂ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và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ㄼ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),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ㅈ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và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ㄵ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)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khi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kết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hợp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với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âm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tiết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phía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sau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bắt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đầu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bằng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ㅎ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thì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âm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ㅎ</a:t>
              </a:r>
              <a:r>
                <a:rPr lang="en-US" altLang="ko-KR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24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được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đọc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thành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ㅋ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ㅌ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ㅍ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2400" b="1" dirty="0">
                  <a:solidFill>
                    <a:schemeClr val="accent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ㅊ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077095-A029-9787-253E-8CB289EE25B8}"/>
              </a:ext>
            </a:extLst>
          </p:cNvPr>
          <p:cNvGrpSpPr/>
          <p:nvPr/>
        </p:nvGrpSpPr>
        <p:grpSpPr>
          <a:xfrm>
            <a:off x="5632305" y="4826242"/>
            <a:ext cx="2091754" cy="584775"/>
            <a:chOff x="1091792" y="3444181"/>
            <a:chExt cx="3186663" cy="61869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F44122-6B04-8940-A3FA-7D3C0845C121}"/>
                </a:ext>
              </a:extLst>
            </p:cNvPr>
            <p:cNvSpPr txBox="1"/>
            <p:nvPr/>
          </p:nvSpPr>
          <p:spPr>
            <a:xfrm>
              <a:off x="1091792" y="3444181"/>
              <a:ext cx="2384964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latin typeface="Gowun Batang" pitchFamily="2" charset="-127"/>
                  <a:ea typeface="Gowun Batang" pitchFamily="2" charset="-127"/>
                </a:rPr>
                <a:t>앉히다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006CCFF-830B-0CE3-3678-9DE6D4CC7400}"/>
                </a:ext>
              </a:extLst>
            </p:cNvPr>
            <p:cNvCxnSpPr/>
            <p:nvPr/>
          </p:nvCxnSpPr>
          <p:spPr>
            <a:xfrm>
              <a:off x="3428750" y="3802871"/>
              <a:ext cx="849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716C6F3-7B71-3FA1-3A11-25A62AF8A0B4}"/>
              </a:ext>
            </a:extLst>
          </p:cNvPr>
          <p:cNvSpPr txBox="1"/>
          <p:nvPr/>
        </p:nvSpPr>
        <p:spPr>
          <a:xfrm>
            <a:off x="7805385" y="4826241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안치다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85E22D-ACFD-405D-28B3-7AF000904AC8}"/>
              </a:ext>
            </a:extLst>
          </p:cNvPr>
          <p:cNvGrpSpPr/>
          <p:nvPr/>
        </p:nvGrpSpPr>
        <p:grpSpPr>
          <a:xfrm>
            <a:off x="5632305" y="5584799"/>
            <a:ext cx="2091754" cy="584775"/>
            <a:chOff x="1091792" y="3444181"/>
            <a:chExt cx="3186663" cy="6186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BCD2BA-7E8D-63DA-AC45-076E23BB0D71}"/>
                </a:ext>
              </a:extLst>
            </p:cNvPr>
            <p:cNvSpPr txBox="1"/>
            <p:nvPr/>
          </p:nvSpPr>
          <p:spPr>
            <a:xfrm>
              <a:off x="1091792" y="3444181"/>
              <a:ext cx="2384964" cy="61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latin typeface="Gowun Batang" pitchFamily="2" charset="-127"/>
                  <a:ea typeface="Gowun Batang" pitchFamily="2" charset="-127"/>
                </a:rPr>
                <a:t>넓히다   </a:t>
              </a:r>
              <a:endParaRPr lang="en-US" sz="3200" b="1" dirty="0">
                <a:latin typeface="Gowun Batang" pitchFamily="2" charset="-127"/>
                <a:ea typeface="Gowun Batang" pitchFamily="2" charset="-127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88992D3-C78A-6492-CBEC-39C5E0C9EDDE}"/>
                </a:ext>
              </a:extLst>
            </p:cNvPr>
            <p:cNvCxnSpPr/>
            <p:nvPr/>
          </p:nvCxnSpPr>
          <p:spPr>
            <a:xfrm>
              <a:off x="3428750" y="3802871"/>
              <a:ext cx="849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566960-B1B3-0B65-E2C1-84B58306D52A}"/>
              </a:ext>
            </a:extLst>
          </p:cNvPr>
          <p:cNvSpPr txBox="1"/>
          <p:nvPr/>
        </p:nvSpPr>
        <p:spPr>
          <a:xfrm>
            <a:off x="7805385" y="5584798"/>
            <a:ext cx="187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[</a:t>
            </a:r>
            <a:r>
              <a:rPr lang="ko-KR" altLang="en-US" sz="3200" dirty="0" smtClean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널피다</a:t>
            </a:r>
            <a:r>
              <a:rPr lang="en-US" altLang="ko-KR" sz="3200" dirty="0">
                <a:solidFill>
                  <a:srgbClr val="00B050"/>
                </a:solidFill>
                <a:latin typeface="Gowun Batang" pitchFamily="2" charset="-127"/>
                <a:ea typeface="Gowun Batang" pitchFamily="2" charset="-127"/>
                <a:cs typeface="Arial" panose="020B0604020202020204" pitchFamily="34" charset="0"/>
              </a:rPr>
              <a:t>]</a:t>
            </a:r>
            <a:endParaRPr lang="en-US" sz="3200" dirty="0">
              <a:solidFill>
                <a:srgbClr val="00B050"/>
              </a:solidFill>
              <a:latin typeface="Gowun Batang" pitchFamily="2" charset="-127"/>
              <a:ea typeface="Gowun Batang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21" grpId="0"/>
      <p:bldP spid="45" grpId="0"/>
      <p:bldP spid="49" grpId="0"/>
      <p:bldP spid="17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8D1315-AC59-4153-A5F8-9CD0E087AC39}"/>
              </a:ext>
            </a:extLst>
          </p:cNvPr>
          <p:cNvSpPr txBox="1"/>
          <p:nvPr/>
        </p:nvSpPr>
        <p:spPr>
          <a:xfrm>
            <a:off x="6808790" y="1523956"/>
            <a:ext cx="2707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Century Gothic" panose="020B0502020202020204" pitchFamily="34" charset="0"/>
              </a:rPr>
              <a:t>읽어줘</a:t>
            </a:r>
            <a:endParaRPr lang="en-US" sz="4400" b="1" dirty="0">
              <a:latin typeface="Century Gothic" panose="020B0502020202020204" pitchFamily="34" charset="0"/>
            </a:endParaRP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EB4A974D-E813-4212-861D-91944B46B51E}"/>
              </a:ext>
            </a:extLst>
          </p:cNvPr>
          <p:cNvSpPr/>
          <p:nvPr/>
        </p:nvSpPr>
        <p:spPr>
          <a:xfrm flipH="1" flipV="1">
            <a:off x="9813390" y="1164976"/>
            <a:ext cx="2589097" cy="4431355"/>
          </a:xfrm>
          <a:prstGeom prst="flowChartOnlineStorag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7E51A3AC-8D30-4581-8DD7-74976CF7D0FD}"/>
              </a:ext>
            </a:extLst>
          </p:cNvPr>
          <p:cNvGrpSpPr/>
          <p:nvPr/>
        </p:nvGrpSpPr>
        <p:grpSpPr>
          <a:xfrm>
            <a:off x="322073" y="598425"/>
            <a:ext cx="5641271" cy="5641271"/>
            <a:chOff x="659666" y="598425"/>
            <a:chExt cx="5641271" cy="5641271"/>
          </a:xfrm>
          <a:effectLst/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91AC262-9716-4414-B895-E4DA7A21C1C5}"/>
                </a:ext>
              </a:extLst>
            </p:cNvPr>
            <p:cNvGrpSpPr/>
            <p:nvPr/>
          </p:nvGrpSpPr>
          <p:grpSpPr>
            <a:xfrm>
              <a:off x="659666" y="598425"/>
              <a:ext cx="5641271" cy="5641271"/>
              <a:chOff x="1224922" y="598425"/>
              <a:chExt cx="5641271" cy="564127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6C4E4A-E712-41C4-8BD7-851BC1129879}"/>
                  </a:ext>
                </a:extLst>
              </p:cNvPr>
              <p:cNvSpPr/>
              <p:nvPr/>
            </p:nvSpPr>
            <p:spPr>
              <a:xfrm rot="2700000">
                <a:off x="3958590" y="59842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C67887-1461-41D9-97B1-C420F58099E8}"/>
                  </a:ext>
                </a:extLst>
              </p:cNvPr>
              <p:cNvSpPr/>
              <p:nvPr/>
            </p:nvSpPr>
            <p:spPr>
              <a:xfrm rot="2700000">
                <a:off x="3958590" y="606576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350902-52CA-419B-AF1D-F38AE33A093C}"/>
                  </a:ext>
                </a:extLst>
              </p:cNvPr>
              <p:cNvSpPr/>
              <p:nvPr/>
            </p:nvSpPr>
            <p:spPr>
              <a:xfrm rot="3600000">
                <a:off x="4666115" y="69157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CB4885-4CED-43DB-BF99-9618319762A5}"/>
                  </a:ext>
                </a:extLst>
              </p:cNvPr>
              <p:cNvSpPr/>
              <p:nvPr/>
            </p:nvSpPr>
            <p:spPr>
              <a:xfrm rot="3600000">
                <a:off x="3251065" y="597261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41517B-D9B9-468D-B05A-0318386E78EB}"/>
                  </a:ext>
                </a:extLst>
              </p:cNvPr>
              <p:cNvSpPr/>
              <p:nvPr/>
            </p:nvSpPr>
            <p:spPr>
              <a:xfrm rot="4500000">
                <a:off x="5325424" y="964667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245ADF-7664-4A2B-85EB-A9DFF9EF4AA3}"/>
                  </a:ext>
                </a:extLst>
              </p:cNvPr>
              <p:cNvSpPr/>
              <p:nvPr/>
            </p:nvSpPr>
            <p:spPr>
              <a:xfrm rot="4500000">
                <a:off x="2591756" y="5699520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FEA8A56-F0FF-40B6-8134-A2EF84973616}"/>
                  </a:ext>
                </a:extLst>
              </p:cNvPr>
              <p:cNvSpPr/>
              <p:nvPr/>
            </p:nvSpPr>
            <p:spPr>
              <a:xfrm rot="5400000">
                <a:off x="5891586" y="139909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9D75FC2-F7E9-4D4D-9FB4-1F8C0E886870}"/>
                  </a:ext>
                </a:extLst>
              </p:cNvPr>
              <p:cNvSpPr/>
              <p:nvPr/>
            </p:nvSpPr>
            <p:spPr>
              <a:xfrm rot="5400000">
                <a:off x="2025594" y="526508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3037B79-FF6A-416A-961E-E40A96A1A97A}"/>
                  </a:ext>
                </a:extLst>
              </p:cNvPr>
              <p:cNvSpPr/>
              <p:nvPr/>
            </p:nvSpPr>
            <p:spPr>
              <a:xfrm rot="6300000">
                <a:off x="6326016" y="196525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105D1F-DECC-46E5-BBBD-AC55B0823584}"/>
                  </a:ext>
                </a:extLst>
              </p:cNvPr>
              <p:cNvSpPr/>
              <p:nvPr/>
            </p:nvSpPr>
            <p:spPr>
              <a:xfrm rot="6300000">
                <a:off x="1591164" y="469892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8E7EBE3-7E40-42E5-A553-6A113BF3D7A6}"/>
                  </a:ext>
                </a:extLst>
              </p:cNvPr>
              <p:cNvSpPr/>
              <p:nvPr/>
            </p:nvSpPr>
            <p:spPr>
              <a:xfrm rot="7200000">
                <a:off x="6599111" y="262456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1E2DA96-3FD1-4E7E-B063-ED44E46F92E9}"/>
                  </a:ext>
                </a:extLst>
              </p:cNvPr>
              <p:cNvSpPr/>
              <p:nvPr/>
            </p:nvSpPr>
            <p:spPr>
              <a:xfrm rot="7200000">
                <a:off x="1318069" y="403961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6A79BA0-AD14-4601-AF9F-DF4F417D9A89}"/>
                  </a:ext>
                </a:extLst>
              </p:cNvPr>
              <p:cNvSpPr/>
              <p:nvPr/>
            </p:nvSpPr>
            <p:spPr>
              <a:xfrm rot="8100000">
                <a:off x="6692259" y="3332094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6BA47FB-A6D8-4B11-9CD1-5CB7A17C1EF8}"/>
                  </a:ext>
                </a:extLst>
              </p:cNvPr>
              <p:cNvSpPr/>
              <p:nvPr/>
            </p:nvSpPr>
            <p:spPr>
              <a:xfrm rot="8100000">
                <a:off x="1224922" y="3332094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CC63048-5117-43BE-AF8A-F2E35B24F645}"/>
                  </a:ext>
                </a:extLst>
              </p:cNvPr>
              <p:cNvSpPr/>
              <p:nvPr/>
            </p:nvSpPr>
            <p:spPr>
              <a:xfrm rot="9000000">
                <a:off x="6599111" y="403961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F384C62-BA2B-4436-9AAE-616937EB76B7}"/>
                  </a:ext>
                </a:extLst>
              </p:cNvPr>
              <p:cNvSpPr/>
              <p:nvPr/>
            </p:nvSpPr>
            <p:spPr>
              <a:xfrm rot="9000000">
                <a:off x="1318069" y="262456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59778B3-21D4-419E-9CFF-26B8C203CCC3}"/>
                  </a:ext>
                </a:extLst>
              </p:cNvPr>
              <p:cNvSpPr/>
              <p:nvPr/>
            </p:nvSpPr>
            <p:spPr>
              <a:xfrm rot="9900000">
                <a:off x="6326016" y="469892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5B461A0-4C17-4BB7-BAF2-07508B63B6D0}"/>
                  </a:ext>
                </a:extLst>
              </p:cNvPr>
              <p:cNvSpPr/>
              <p:nvPr/>
            </p:nvSpPr>
            <p:spPr>
              <a:xfrm rot="9900000">
                <a:off x="1591164" y="196525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44B254D-4BA6-4FAE-B78C-48EF9AF181F0}"/>
                  </a:ext>
                </a:extLst>
              </p:cNvPr>
              <p:cNvSpPr/>
              <p:nvPr/>
            </p:nvSpPr>
            <p:spPr>
              <a:xfrm rot="10800000">
                <a:off x="5891586" y="526508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C5F3A3-918C-485E-9126-80ED9D437032}"/>
                  </a:ext>
                </a:extLst>
              </p:cNvPr>
              <p:cNvSpPr/>
              <p:nvPr/>
            </p:nvSpPr>
            <p:spPr>
              <a:xfrm rot="10800000">
                <a:off x="2025594" y="139909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A59EE9-CB46-4C47-A3D2-7599DFB2040E}"/>
                  </a:ext>
                </a:extLst>
              </p:cNvPr>
              <p:cNvSpPr/>
              <p:nvPr/>
            </p:nvSpPr>
            <p:spPr>
              <a:xfrm rot="11700000">
                <a:off x="5325424" y="5699520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3ABB18-67C8-4E10-9660-B246F371916B}"/>
                  </a:ext>
                </a:extLst>
              </p:cNvPr>
              <p:cNvSpPr/>
              <p:nvPr/>
            </p:nvSpPr>
            <p:spPr>
              <a:xfrm rot="11700000">
                <a:off x="2591756" y="964667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8CC82E7-8A36-4941-A18E-FB3C9DFB68B5}"/>
                  </a:ext>
                </a:extLst>
              </p:cNvPr>
              <p:cNvSpPr/>
              <p:nvPr/>
            </p:nvSpPr>
            <p:spPr>
              <a:xfrm rot="12600000">
                <a:off x="4666115" y="597261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B032F6F-913C-45CB-9277-3D87DD21BA0E}"/>
                  </a:ext>
                </a:extLst>
              </p:cNvPr>
              <p:cNvSpPr/>
              <p:nvPr/>
            </p:nvSpPr>
            <p:spPr>
              <a:xfrm rot="12600000">
                <a:off x="3251065" y="69157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Circle: Hollow 53">
              <a:extLst>
                <a:ext uri="{FF2B5EF4-FFF2-40B4-BE49-F238E27FC236}">
                  <a16:creationId xmlns:a16="http://schemas.microsoft.com/office/drawing/2014/main" id="{2DAB6D9C-DC4E-48FC-9383-17D84B61470E}"/>
                </a:ext>
              </a:extLst>
            </p:cNvPr>
            <p:cNvSpPr/>
            <p:nvPr/>
          </p:nvSpPr>
          <p:spPr>
            <a:xfrm>
              <a:off x="1041620" y="980379"/>
              <a:ext cx="4877362" cy="4877362"/>
            </a:xfrm>
            <a:prstGeom prst="donut">
              <a:avLst>
                <a:gd name="adj" fmla="val 120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EF0485B-6316-47CB-BD53-A6B7F147B84F}"/>
              </a:ext>
            </a:extLst>
          </p:cNvPr>
          <p:cNvGrpSpPr/>
          <p:nvPr/>
        </p:nvGrpSpPr>
        <p:grpSpPr>
          <a:xfrm>
            <a:off x="917052" y="1193405"/>
            <a:ext cx="4451312" cy="4451310"/>
            <a:chOff x="2154470" y="585173"/>
            <a:chExt cx="5641271" cy="5641271"/>
          </a:xfrm>
          <a:effectLst/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AC2DE40F-5C83-47EE-83FE-3C4EFFC5AC39}"/>
                </a:ext>
              </a:extLst>
            </p:cNvPr>
            <p:cNvGrpSpPr/>
            <p:nvPr/>
          </p:nvGrpSpPr>
          <p:grpSpPr>
            <a:xfrm>
              <a:off x="2154470" y="585173"/>
              <a:ext cx="5641271" cy="5641271"/>
              <a:chOff x="3267320" y="598425"/>
              <a:chExt cx="5641271" cy="5641271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28D561E5-258A-4123-ACAB-EFF3AF49D376}"/>
                  </a:ext>
                </a:extLst>
              </p:cNvPr>
              <p:cNvGrpSpPr/>
              <p:nvPr/>
            </p:nvGrpSpPr>
            <p:grpSpPr>
              <a:xfrm>
                <a:off x="3267320" y="598425"/>
                <a:ext cx="5641271" cy="5641271"/>
                <a:chOff x="1224922" y="598425"/>
                <a:chExt cx="5641271" cy="5641271"/>
              </a:xfrm>
            </p:grpSpPr>
            <p:sp>
              <p:nvSpPr>
                <p:cNvPr id="292" name="Rectangle 80">
                  <a:extLst>
                    <a:ext uri="{FF2B5EF4-FFF2-40B4-BE49-F238E27FC236}">
                      <a16:creationId xmlns:a16="http://schemas.microsoft.com/office/drawing/2014/main" id="{EE683968-58D8-4CDE-8C6E-C776B1A79A12}"/>
                    </a:ext>
                  </a:extLst>
                </p:cNvPr>
                <p:cNvSpPr/>
                <p:nvPr/>
              </p:nvSpPr>
              <p:spPr>
                <a:xfrm rot="2700000">
                  <a:off x="3958590" y="59842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Rectangle 81">
                  <a:extLst>
                    <a:ext uri="{FF2B5EF4-FFF2-40B4-BE49-F238E27FC236}">
                      <a16:creationId xmlns:a16="http://schemas.microsoft.com/office/drawing/2014/main" id="{E50FF7FD-AF1E-43AC-AF82-54551E787F41}"/>
                    </a:ext>
                  </a:extLst>
                </p:cNvPr>
                <p:cNvSpPr/>
                <p:nvPr/>
              </p:nvSpPr>
              <p:spPr>
                <a:xfrm rot="2700000">
                  <a:off x="3958590" y="606576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82">
                  <a:extLst>
                    <a:ext uri="{FF2B5EF4-FFF2-40B4-BE49-F238E27FC236}">
                      <a16:creationId xmlns:a16="http://schemas.microsoft.com/office/drawing/2014/main" id="{4103FBED-7F78-4FCE-8A6D-E74A55AE24E7}"/>
                    </a:ext>
                  </a:extLst>
                </p:cNvPr>
                <p:cNvSpPr/>
                <p:nvPr/>
              </p:nvSpPr>
              <p:spPr>
                <a:xfrm rot="3600000">
                  <a:off x="4666115" y="69157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83">
                  <a:extLst>
                    <a:ext uri="{FF2B5EF4-FFF2-40B4-BE49-F238E27FC236}">
                      <a16:creationId xmlns:a16="http://schemas.microsoft.com/office/drawing/2014/main" id="{8A2A6440-B405-409D-A82A-52AA6AC13E9D}"/>
                    </a:ext>
                  </a:extLst>
                </p:cNvPr>
                <p:cNvSpPr/>
                <p:nvPr/>
              </p:nvSpPr>
              <p:spPr>
                <a:xfrm rot="3600000">
                  <a:off x="3251065" y="597261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84">
                  <a:extLst>
                    <a:ext uri="{FF2B5EF4-FFF2-40B4-BE49-F238E27FC236}">
                      <a16:creationId xmlns:a16="http://schemas.microsoft.com/office/drawing/2014/main" id="{EC860494-78B1-400C-8BA0-1151E41F455D}"/>
                    </a:ext>
                  </a:extLst>
                </p:cNvPr>
                <p:cNvSpPr/>
                <p:nvPr/>
              </p:nvSpPr>
              <p:spPr>
                <a:xfrm rot="4500000">
                  <a:off x="5325424" y="964667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85">
                  <a:extLst>
                    <a:ext uri="{FF2B5EF4-FFF2-40B4-BE49-F238E27FC236}">
                      <a16:creationId xmlns:a16="http://schemas.microsoft.com/office/drawing/2014/main" id="{66434C06-0653-4A24-9BD3-8C8CD6FE85B7}"/>
                    </a:ext>
                  </a:extLst>
                </p:cNvPr>
                <p:cNvSpPr/>
                <p:nvPr/>
              </p:nvSpPr>
              <p:spPr>
                <a:xfrm rot="4500000">
                  <a:off x="2591756" y="5699520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86">
                  <a:extLst>
                    <a:ext uri="{FF2B5EF4-FFF2-40B4-BE49-F238E27FC236}">
                      <a16:creationId xmlns:a16="http://schemas.microsoft.com/office/drawing/2014/main" id="{39D6C104-41E3-47AA-8FCB-077F34FB1F8A}"/>
                    </a:ext>
                  </a:extLst>
                </p:cNvPr>
                <p:cNvSpPr/>
                <p:nvPr/>
              </p:nvSpPr>
              <p:spPr>
                <a:xfrm rot="5400000">
                  <a:off x="5891586" y="139909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87">
                  <a:extLst>
                    <a:ext uri="{FF2B5EF4-FFF2-40B4-BE49-F238E27FC236}">
                      <a16:creationId xmlns:a16="http://schemas.microsoft.com/office/drawing/2014/main" id="{AD8AD4A8-C588-4168-8693-F0E358BEAFA4}"/>
                    </a:ext>
                  </a:extLst>
                </p:cNvPr>
                <p:cNvSpPr/>
                <p:nvPr/>
              </p:nvSpPr>
              <p:spPr>
                <a:xfrm rot="5400000">
                  <a:off x="2025594" y="526508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Rectangle 88">
                  <a:extLst>
                    <a:ext uri="{FF2B5EF4-FFF2-40B4-BE49-F238E27FC236}">
                      <a16:creationId xmlns:a16="http://schemas.microsoft.com/office/drawing/2014/main" id="{CD6B9561-4F74-4D55-AE75-4EA034B80A59}"/>
                    </a:ext>
                  </a:extLst>
                </p:cNvPr>
                <p:cNvSpPr/>
                <p:nvPr/>
              </p:nvSpPr>
              <p:spPr>
                <a:xfrm rot="6300000">
                  <a:off x="6326016" y="196525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Rectangle 89">
                  <a:extLst>
                    <a:ext uri="{FF2B5EF4-FFF2-40B4-BE49-F238E27FC236}">
                      <a16:creationId xmlns:a16="http://schemas.microsoft.com/office/drawing/2014/main" id="{064E8FDA-845B-42C5-B559-3A742E7FAC71}"/>
                    </a:ext>
                  </a:extLst>
                </p:cNvPr>
                <p:cNvSpPr/>
                <p:nvPr/>
              </p:nvSpPr>
              <p:spPr>
                <a:xfrm rot="6300000">
                  <a:off x="1591164" y="469892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Rectangle 90">
                  <a:extLst>
                    <a:ext uri="{FF2B5EF4-FFF2-40B4-BE49-F238E27FC236}">
                      <a16:creationId xmlns:a16="http://schemas.microsoft.com/office/drawing/2014/main" id="{DADAC996-3936-4CDF-A6CB-3CDDC773127C}"/>
                    </a:ext>
                  </a:extLst>
                </p:cNvPr>
                <p:cNvSpPr/>
                <p:nvPr/>
              </p:nvSpPr>
              <p:spPr>
                <a:xfrm rot="7200000">
                  <a:off x="6599111" y="262456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91">
                  <a:extLst>
                    <a:ext uri="{FF2B5EF4-FFF2-40B4-BE49-F238E27FC236}">
                      <a16:creationId xmlns:a16="http://schemas.microsoft.com/office/drawing/2014/main" id="{DEB43521-0BEC-4EB1-B13A-94BBAF89C61E}"/>
                    </a:ext>
                  </a:extLst>
                </p:cNvPr>
                <p:cNvSpPr/>
                <p:nvPr/>
              </p:nvSpPr>
              <p:spPr>
                <a:xfrm rot="7200000">
                  <a:off x="1318069" y="403961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92">
                  <a:extLst>
                    <a:ext uri="{FF2B5EF4-FFF2-40B4-BE49-F238E27FC236}">
                      <a16:creationId xmlns:a16="http://schemas.microsoft.com/office/drawing/2014/main" id="{F3244BEC-CD1E-422E-B30B-24E1261C9368}"/>
                    </a:ext>
                  </a:extLst>
                </p:cNvPr>
                <p:cNvSpPr/>
                <p:nvPr/>
              </p:nvSpPr>
              <p:spPr>
                <a:xfrm rot="8100000">
                  <a:off x="6692259" y="3332094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93">
                  <a:extLst>
                    <a:ext uri="{FF2B5EF4-FFF2-40B4-BE49-F238E27FC236}">
                      <a16:creationId xmlns:a16="http://schemas.microsoft.com/office/drawing/2014/main" id="{12C6BC75-9263-4940-AB54-90D513C072DB}"/>
                    </a:ext>
                  </a:extLst>
                </p:cNvPr>
                <p:cNvSpPr/>
                <p:nvPr/>
              </p:nvSpPr>
              <p:spPr>
                <a:xfrm rot="8100000">
                  <a:off x="1224922" y="3332094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94">
                  <a:extLst>
                    <a:ext uri="{FF2B5EF4-FFF2-40B4-BE49-F238E27FC236}">
                      <a16:creationId xmlns:a16="http://schemas.microsoft.com/office/drawing/2014/main" id="{8C376E36-B160-4324-AC54-B9FBDEADB83F}"/>
                    </a:ext>
                  </a:extLst>
                </p:cNvPr>
                <p:cNvSpPr/>
                <p:nvPr/>
              </p:nvSpPr>
              <p:spPr>
                <a:xfrm rot="9000000">
                  <a:off x="6599111" y="403961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95">
                  <a:extLst>
                    <a:ext uri="{FF2B5EF4-FFF2-40B4-BE49-F238E27FC236}">
                      <a16:creationId xmlns:a16="http://schemas.microsoft.com/office/drawing/2014/main" id="{B8EAA488-3E51-4C2E-8EAD-462CD3D15D22}"/>
                    </a:ext>
                  </a:extLst>
                </p:cNvPr>
                <p:cNvSpPr/>
                <p:nvPr/>
              </p:nvSpPr>
              <p:spPr>
                <a:xfrm rot="9000000">
                  <a:off x="1318069" y="262456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96">
                  <a:extLst>
                    <a:ext uri="{FF2B5EF4-FFF2-40B4-BE49-F238E27FC236}">
                      <a16:creationId xmlns:a16="http://schemas.microsoft.com/office/drawing/2014/main" id="{983F5CFD-7937-47E0-BB9B-B8282B28B064}"/>
                    </a:ext>
                  </a:extLst>
                </p:cNvPr>
                <p:cNvSpPr/>
                <p:nvPr/>
              </p:nvSpPr>
              <p:spPr>
                <a:xfrm rot="9900000">
                  <a:off x="6326016" y="469892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ectangle 97">
                  <a:extLst>
                    <a:ext uri="{FF2B5EF4-FFF2-40B4-BE49-F238E27FC236}">
                      <a16:creationId xmlns:a16="http://schemas.microsoft.com/office/drawing/2014/main" id="{7A724156-94FD-40B7-935C-3866E9C694CF}"/>
                    </a:ext>
                  </a:extLst>
                </p:cNvPr>
                <p:cNvSpPr/>
                <p:nvPr/>
              </p:nvSpPr>
              <p:spPr>
                <a:xfrm rot="9900000">
                  <a:off x="1591164" y="196525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98">
                  <a:extLst>
                    <a:ext uri="{FF2B5EF4-FFF2-40B4-BE49-F238E27FC236}">
                      <a16:creationId xmlns:a16="http://schemas.microsoft.com/office/drawing/2014/main" id="{1FDB25A4-A63A-42D8-9C45-E14CEC570E31}"/>
                    </a:ext>
                  </a:extLst>
                </p:cNvPr>
                <p:cNvSpPr/>
                <p:nvPr/>
              </p:nvSpPr>
              <p:spPr>
                <a:xfrm rot="10800000">
                  <a:off x="5891586" y="526508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99">
                  <a:extLst>
                    <a:ext uri="{FF2B5EF4-FFF2-40B4-BE49-F238E27FC236}">
                      <a16:creationId xmlns:a16="http://schemas.microsoft.com/office/drawing/2014/main" id="{88E075F3-AE03-4D73-AD08-C2F7B816408F}"/>
                    </a:ext>
                  </a:extLst>
                </p:cNvPr>
                <p:cNvSpPr/>
                <p:nvPr/>
              </p:nvSpPr>
              <p:spPr>
                <a:xfrm rot="10800000">
                  <a:off x="2025594" y="139909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100">
                  <a:extLst>
                    <a:ext uri="{FF2B5EF4-FFF2-40B4-BE49-F238E27FC236}">
                      <a16:creationId xmlns:a16="http://schemas.microsoft.com/office/drawing/2014/main" id="{1C08D680-0C06-4EFA-8E25-721DF825184F}"/>
                    </a:ext>
                  </a:extLst>
                </p:cNvPr>
                <p:cNvSpPr/>
                <p:nvPr/>
              </p:nvSpPr>
              <p:spPr>
                <a:xfrm rot="11700000">
                  <a:off x="5325424" y="5699520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101">
                  <a:extLst>
                    <a:ext uri="{FF2B5EF4-FFF2-40B4-BE49-F238E27FC236}">
                      <a16:creationId xmlns:a16="http://schemas.microsoft.com/office/drawing/2014/main" id="{C57ABF66-C507-4306-9766-DEA076E6FCF2}"/>
                    </a:ext>
                  </a:extLst>
                </p:cNvPr>
                <p:cNvSpPr/>
                <p:nvPr/>
              </p:nvSpPr>
              <p:spPr>
                <a:xfrm rot="11700000">
                  <a:off x="2591756" y="964667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102">
                  <a:extLst>
                    <a:ext uri="{FF2B5EF4-FFF2-40B4-BE49-F238E27FC236}">
                      <a16:creationId xmlns:a16="http://schemas.microsoft.com/office/drawing/2014/main" id="{B4E2C5E9-5B21-4452-B65A-E396DB498033}"/>
                    </a:ext>
                  </a:extLst>
                </p:cNvPr>
                <p:cNvSpPr/>
                <p:nvPr/>
              </p:nvSpPr>
              <p:spPr>
                <a:xfrm rot="12600000">
                  <a:off x="4666115" y="597261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103">
                  <a:extLst>
                    <a:ext uri="{FF2B5EF4-FFF2-40B4-BE49-F238E27FC236}">
                      <a16:creationId xmlns:a16="http://schemas.microsoft.com/office/drawing/2014/main" id="{D2960129-B074-40EB-B1A1-1CFAFE6F7C23}"/>
                    </a:ext>
                  </a:extLst>
                </p:cNvPr>
                <p:cNvSpPr/>
                <p:nvPr/>
              </p:nvSpPr>
              <p:spPr>
                <a:xfrm rot="12600000">
                  <a:off x="3251065" y="69157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0C15E60E-39C6-4684-AE42-9A077E931443}"/>
                  </a:ext>
                </a:extLst>
              </p:cNvPr>
              <p:cNvGrpSpPr/>
              <p:nvPr/>
            </p:nvGrpSpPr>
            <p:grpSpPr>
              <a:xfrm>
                <a:off x="3328637" y="659745"/>
                <a:ext cx="5518640" cy="5518638"/>
                <a:chOff x="3477279" y="808386"/>
                <a:chExt cx="5221355" cy="5221355"/>
              </a:xfrm>
            </p:grpSpPr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AF3D4EBF-7670-498B-A909-C78B155648D5}"/>
                    </a:ext>
                  </a:extLst>
                </p:cNvPr>
                <p:cNvSpPr/>
                <p:nvPr/>
              </p:nvSpPr>
              <p:spPr>
                <a:xfrm>
                  <a:off x="6065098" y="808386"/>
                  <a:ext cx="45718" cy="353859"/>
                </a:xfrm>
                <a:custGeom>
                  <a:avLst/>
                  <a:gdLst>
                    <a:gd name="connsiteX0" fmla="*/ 0 w 45718"/>
                    <a:gd name="connsiteY0" fmla="*/ 0 h 353859"/>
                    <a:gd name="connsiteX1" fmla="*/ 45718 w 45718"/>
                    <a:gd name="connsiteY1" fmla="*/ 0 h 353859"/>
                    <a:gd name="connsiteX2" fmla="*/ 45718 w 45718"/>
                    <a:gd name="connsiteY2" fmla="*/ 353576 h 353859"/>
                    <a:gd name="connsiteX3" fmla="*/ 25658 w 45718"/>
                    <a:gd name="connsiteY3" fmla="*/ 352563 h 353859"/>
                    <a:gd name="connsiteX4" fmla="*/ 0 w 45718"/>
                    <a:gd name="connsiteY4" fmla="*/ 353859 h 353859"/>
                    <a:gd name="connsiteX5" fmla="*/ 0 w 45718"/>
                    <a:gd name="connsiteY5" fmla="*/ 0 h 353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8" h="353859">
                      <a:moveTo>
                        <a:pt x="0" y="0"/>
                      </a:moveTo>
                      <a:lnTo>
                        <a:pt x="45718" y="0"/>
                      </a:lnTo>
                      <a:lnTo>
                        <a:pt x="45718" y="353576"/>
                      </a:lnTo>
                      <a:lnTo>
                        <a:pt x="25658" y="352563"/>
                      </a:lnTo>
                      <a:lnTo>
                        <a:pt x="0" y="3538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53F081AF-D26A-45A6-8A8A-A2BE1EA111B3}"/>
                    </a:ext>
                  </a:extLst>
                </p:cNvPr>
                <p:cNvSpPr/>
                <p:nvPr/>
              </p:nvSpPr>
              <p:spPr>
                <a:xfrm>
                  <a:off x="5390183" y="891424"/>
                  <a:ext cx="136202" cy="354886"/>
                </a:xfrm>
                <a:custGeom>
                  <a:avLst/>
                  <a:gdLst>
                    <a:gd name="connsiteX0" fmla="*/ 44161 w 136202"/>
                    <a:gd name="connsiteY0" fmla="*/ 0 h 354886"/>
                    <a:gd name="connsiteX1" fmla="*/ 136202 w 136202"/>
                    <a:gd name="connsiteY1" fmla="*/ 343500 h 354886"/>
                    <a:gd name="connsiteX2" fmla="*/ 91921 w 136202"/>
                    <a:gd name="connsiteY2" fmla="*/ 354886 h 354886"/>
                    <a:gd name="connsiteX3" fmla="*/ 0 w 136202"/>
                    <a:gd name="connsiteY3" fmla="*/ 11833 h 354886"/>
                    <a:gd name="connsiteX4" fmla="*/ 44161 w 136202"/>
                    <a:gd name="connsiteY4" fmla="*/ 0 h 354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6">
                      <a:moveTo>
                        <a:pt x="44161" y="0"/>
                      </a:moveTo>
                      <a:lnTo>
                        <a:pt x="136202" y="343500"/>
                      </a:lnTo>
                      <a:lnTo>
                        <a:pt x="91921" y="354886"/>
                      </a:lnTo>
                      <a:lnTo>
                        <a:pt x="0" y="11833"/>
                      </a:lnTo>
                      <a:lnTo>
                        <a:pt x="4416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F459A4EE-F7CF-449E-A108-282D2EFCF7DD}"/>
                    </a:ext>
                  </a:extLst>
                </p:cNvPr>
                <p:cNvSpPr/>
                <p:nvPr/>
              </p:nvSpPr>
              <p:spPr>
                <a:xfrm>
                  <a:off x="6649891" y="891425"/>
                  <a:ext cx="135841" cy="353538"/>
                </a:xfrm>
                <a:custGeom>
                  <a:avLst/>
                  <a:gdLst>
                    <a:gd name="connsiteX0" fmla="*/ 91679 w 135841"/>
                    <a:gd name="connsiteY0" fmla="*/ 0 h 353538"/>
                    <a:gd name="connsiteX1" fmla="*/ 135841 w 135841"/>
                    <a:gd name="connsiteY1" fmla="*/ 11833 h 353538"/>
                    <a:gd name="connsiteX2" fmla="*/ 44281 w 135841"/>
                    <a:gd name="connsiteY2" fmla="*/ 353538 h 353538"/>
                    <a:gd name="connsiteX3" fmla="*/ 0 w 135841"/>
                    <a:gd name="connsiteY3" fmla="*/ 342153 h 353538"/>
                    <a:gd name="connsiteX4" fmla="*/ 91679 w 135841"/>
                    <a:gd name="connsiteY4" fmla="*/ 0 h 353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1" h="353538">
                      <a:moveTo>
                        <a:pt x="91679" y="0"/>
                      </a:moveTo>
                      <a:lnTo>
                        <a:pt x="135841" y="11833"/>
                      </a:lnTo>
                      <a:lnTo>
                        <a:pt x="44281" y="353538"/>
                      </a:lnTo>
                      <a:lnTo>
                        <a:pt x="0" y="342153"/>
                      </a:lnTo>
                      <a:lnTo>
                        <a:pt x="9167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6A45962C-B110-441B-9D03-7618358FD5A4}"/>
                    </a:ext>
                  </a:extLst>
                </p:cNvPr>
                <p:cNvSpPr/>
                <p:nvPr/>
              </p:nvSpPr>
              <p:spPr>
                <a:xfrm>
                  <a:off x="4762821" y="1146720"/>
                  <a:ext cx="217217" cy="331395"/>
                </a:xfrm>
                <a:custGeom>
                  <a:avLst/>
                  <a:gdLst>
                    <a:gd name="connsiteX0" fmla="*/ 39595 w 217217"/>
                    <a:gd name="connsiteY0" fmla="*/ 0 h 331395"/>
                    <a:gd name="connsiteX1" fmla="*/ 217217 w 217217"/>
                    <a:gd name="connsiteY1" fmla="*/ 307651 h 331395"/>
                    <a:gd name="connsiteX2" fmla="*/ 178133 w 217217"/>
                    <a:gd name="connsiteY2" fmla="*/ 331395 h 331395"/>
                    <a:gd name="connsiteX3" fmla="*/ 0 w 217217"/>
                    <a:gd name="connsiteY3" fmla="*/ 22860 h 331395"/>
                    <a:gd name="connsiteX4" fmla="*/ 39595 w 217217"/>
                    <a:gd name="connsiteY4" fmla="*/ 0 h 331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5">
                      <a:moveTo>
                        <a:pt x="39595" y="0"/>
                      </a:moveTo>
                      <a:lnTo>
                        <a:pt x="217217" y="307651"/>
                      </a:lnTo>
                      <a:lnTo>
                        <a:pt x="178133" y="331395"/>
                      </a:lnTo>
                      <a:lnTo>
                        <a:pt x="0" y="22860"/>
                      </a:lnTo>
                      <a:lnTo>
                        <a:pt x="39595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A945B6E0-C3D1-4690-9959-8F4CEFEB91E4}"/>
                    </a:ext>
                  </a:extLst>
                </p:cNvPr>
                <p:cNvSpPr/>
                <p:nvPr/>
              </p:nvSpPr>
              <p:spPr>
                <a:xfrm>
                  <a:off x="7197332" y="1146719"/>
                  <a:ext cx="215761" cy="328876"/>
                </a:xfrm>
                <a:custGeom>
                  <a:avLst/>
                  <a:gdLst>
                    <a:gd name="connsiteX0" fmla="*/ 176169 w 215761"/>
                    <a:gd name="connsiteY0" fmla="*/ 0 h 328876"/>
                    <a:gd name="connsiteX1" fmla="*/ 215761 w 215761"/>
                    <a:gd name="connsiteY1" fmla="*/ 22859 h 328876"/>
                    <a:gd name="connsiteX2" fmla="*/ 39082 w 215761"/>
                    <a:gd name="connsiteY2" fmla="*/ 328876 h 328876"/>
                    <a:gd name="connsiteX3" fmla="*/ 0 w 215761"/>
                    <a:gd name="connsiteY3" fmla="*/ 305133 h 328876"/>
                    <a:gd name="connsiteX4" fmla="*/ 176169 w 215761"/>
                    <a:gd name="connsiteY4" fmla="*/ 0 h 328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1" h="328876">
                      <a:moveTo>
                        <a:pt x="176169" y="0"/>
                      </a:moveTo>
                      <a:lnTo>
                        <a:pt x="215761" y="22859"/>
                      </a:lnTo>
                      <a:lnTo>
                        <a:pt x="39082" y="328876"/>
                      </a:lnTo>
                      <a:lnTo>
                        <a:pt x="0" y="305133"/>
                      </a:lnTo>
                      <a:lnTo>
                        <a:pt x="17616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3F5944D1-E7B1-472A-82C7-CFA13ACA7BFB}"/>
                    </a:ext>
                  </a:extLst>
                </p:cNvPr>
                <p:cNvSpPr/>
                <p:nvPr/>
              </p:nvSpPr>
              <p:spPr>
                <a:xfrm>
                  <a:off x="4225764" y="1556870"/>
                  <a:ext cx="283734" cy="283868"/>
                </a:xfrm>
                <a:custGeom>
                  <a:avLst/>
                  <a:gdLst>
                    <a:gd name="connsiteX0" fmla="*/ 32328 w 283734"/>
                    <a:gd name="connsiteY0" fmla="*/ 0 h 283868"/>
                    <a:gd name="connsiteX1" fmla="*/ 283734 w 283734"/>
                    <a:gd name="connsiteY1" fmla="*/ 251406 h 283868"/>
                    <a:gd name="connsiteX2" fmla="*/ 268266 w 283734"/>
                    <a:gd name="connsiteY2" fmla="*/ 265464 h 283868"/>
                    <a:gd name="connsiteX3" fmla="*/ 251540 w 283734"/>
                    <a:gd name="connsiteY3" fmla="*/ 283868 h 283868"/>
                    <a:gd name="connsiteX4" fmla="*/ 0 w 283734"/>
                    <a:gd name="connsiteY4" fmla="*/ 32328 h 283868"/>
                    <a:gd name="connsiteX5" fmla="*/ 32328 w 283734"/>
                    <a:gd name="connsiteY5" fmla="*/ 0 h 283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4" h="283868">
                      <a:moveTo>
                        <a:pt x="32328" y="0"/>
                      </a:moveTo>
                      <a:lnTo>
                        <a:pt x="283734" y="251406"/>
                      </a:lnTo>
                      <a:lnTo>
                        <a:pt x="268266" y="265464"/>
                      </a:lnTo>
                      <a:lnTo>
                        <a:pt x="251540" y="283868"/>
                      </a:lnTo>
                      <a:lnTo>
                        <a:pt x="0" y="32328"/>
                      </a:lnTo>
                      <a:lnTo>
                        <a:pt x="32328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42E93AAD-2A4B-4E75-A280-48E9BDAF9C6D}"/>
                    </a:ext>
                  </a:extLst>
                </p:cNvPr>
                <p:cNvSpPr/>
                <p:nvPr/>
              </p:nvSpPr>
              <p:spPr>
                <a:xfrm>
                  <a:off x="7669082" y="1556870"/>
                  <a:ext cx="281068" cy="280936"/>
                </a:xfrm>
                <a:custGeom>
                  <a:avLst/>
                  <a:gdLst>
                    <a:gd name="connsiteX0" fmla="*/ 248740 w 281068"/>
                    <a:gd name="connsiteY0" fmla="*/ 0 h 280936"/>
                    <a:gd name="connsiteX1" fmla="*/ 281068 w 281068"/>
                    <a:gd name="connsiteY1" fmla="*/ 32329 h 280936"/>
                    <a:gd name="connsiteX2" fmla="*/ 32462 w 281068"/>
                    <a:gd name="connsiteY2" fmla="*/ 280936 h 280936"/>
                    <a:gd name="connsiteX3" fmla="*/ 18400 w 281068"/>
                    <a:gd name="connsiteY3" fmla="*/ 265464 h 280936"/>
                    <a:gd name="connsiteX4" fmla="*/ 0 w 281068"/>
                    <a:gd name="connsiteY4" fmla="*/ 248741 h 280936"/>
                    <a:gd name="connsiteX5" fmla="*/ 248740 w 281068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68" h="280936">
                      <a:moveTo>
                        <a:pt x="248740" y="0"/>
                      </a:moveTo>
                      <a:lnTo>
                        <a:pt x="281068" y="32329"/>
                      </a:lnTo>
                      <a:lnTo>
                        <a:pt x="32462" y="280936"/>
                      </a:lnTo>
                      <a:lnTo>
                        <a:pt x="18400" y="265464"/>
                      </a:lnTo>
                      <a:lnTo>
                        <a:pt x="0" y="248741"/>
                      </a:lnTo>
                      <a:lnTo>
                        <a:pt x="24874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EE98365A-48FC-4045-9CA8-5BA32067953F}"/>
                    </a:ext>
                  </a:extLst>
                </p:cNvPr>
                <p:cNvSpPr/>
                <p:nvPr/>
              </p:nvSpPr>
              <p:spPr>
                <a:xfrm>
                  <a:off x="3815614" y="2093927"/>
                  <a:ext cx="332209" cy="217687"/>
                </a:xfrm>
                <a:custGeom>
                  <a:avLst/>
                  <a:gdLst>
                    <a:gd name="connsiteX0" fmla="*/ 22860 w 332209"/>
                    <a:gd name="connsiteY0" fmla="*/ 0 h 217687"/>
                    <a:gd name="connsiteX1" fmla="*/ 332209 w 332209"/>
                    <a:gd name="connsiteY1" fmla="*/ 178603 h 217687"/>
                    <a:gd name="connsiteX2" fmla="*/ 308465 w 332209"/>
                    <a:gd name="connsiteY2" fmla="*/ 217687 h 217687"/>
                    <a:gd name="connsiteX3" fmla="*/ 0 w 332209"/>
                    <a:gd name="connsiteY3" fmla="*/ 39594 h 217687"/>
                    <a:gd name="connsiteX4" fmla="*/ 22860 w 332209"/>
                    <a:gd name="connsiteY4" fmla="*/ 0 h 217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09" h="217687">
                      <a:moveTo>
                        <a:pt x="22860" y="0"/>
                      </a:moveTo>
                      <a:lnTo>
                        <a:pt x="332209" y="178603"/>
                      </a:lnTo>
                      <a:lnTo>
                        <a:pt x="308465" y="217687"/>
                      </a:lnTo>
                      <a:lnTo>
                        <a:pt x="0" y="39594"/>
                      </a:lnTo>
                      <a:lnTo>
                        <a:pt x="2286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E79F88B1-374E-4EF1-BC60-50916EACADF8}"/>
                    </a:ext>
                  </a:extLst>
                </p:cNvPr>
                <p:cNvSpPr/>
                <p:nvPr/>
              </p:nvSpPr>
              <p:spPr>
                <a:xfrm>
                  <a:off x="8032238" y="2093927"/>
                  <a:ext cx="328063" cy="215292"/>
                </a:xfrm>
                <a:custGeom>
                  <a:avLst/>
                  <a:gdLst>
                    <a:gd name="connsiteX0" fmla="*/ 305203 w 328063"/>
                    <a:gd name="connsiteY0" fmla="*/ 0 h 215292"/>
                    <a:gd name="connsiteX1" fmla="*/ 328063 w 328063"/>
                    <a:gd name="connsiteY1" fmla="*/ 39593 h 215292"/>
                    <a:gd name="connsiteX2" fmla="*/ 23743 w 328063"/>
                    <a:gd name="connsiteY2" fmla="*/ 215292 h 215292"/>
                    <a:gd name="connsiteX3" fmla="*/ 0 w 328063"/>
                    <a:gd name="connsiteY3" fmla="*/ 176209 h 215292"/>
                    <a:gd name="connsiteX4" fmla="*/ 305203 w 328063"/>
                    <a:gd name="connsiteY4" fmla="*/ 0 h 21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3" h="215292">
                      <a:moveTo>
                        <a:pt x="305203" y="0"/>
                      </a:moveTo>
                      <a:lnTo>
                        <a:pt x="328063" y="39593"/>
                      </a:lnTo>
                      <a:lnTo>
                        <a:pt x="23743" y="215292"/>
                      </a:lnTo>
                      <a:lnTo>
                        <a:pt x="0" y="176209"/>
                      </a:lnTo>
                      <a:lnTo>
                        <a:pt x="30520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28D11CE6-3BE0-4EC8-BBF8-6048E4D8EEC2}"/>
                    </a:ext>
                  </a:extLst>
                </p:cNvPr>
                <p:cNvSpPr/>
                <p:nvPr/>
              </p:nvSpPr>
              <p:spPr>
                <a:xfrm>
                  <a:off x="3560320" y="2721289"/>
                  <a:ext cx="356833" cy="136723"/>
                </a:xfrm>
                <a:custGeom>
                  <a:avLst/>
                  <a:gdLst>
                    <a:gd name="connsiteX0" fmla="*/ 11833 w 356833"/>
                    <a:gd name="connsiteY0" fmla="*/ 0 h 136723"/>
                    <a:gd name="connsiteX1" fmla="*/ 356833 w 356833"/>
                    <a:gd name="connsiteY1" fmla="*/ 92443 h 136723"/>
                    <a:gd name="connsiteX2" fmla="*/ 345447 w 356833"/>
                    <a:gd name="connsiteY2" fmla="*/ 136723 h 136723"/>
                    <a:gd name="connsiteX3" fmla="*/ 0 w 356833"/>
                    <a:gd name="connsiteY3" fmla="*/ 44161 h 136723"/>
                    <a:gd name="connsiteX4" fmla="*/ 11833 w 356833"/>
                    <a:gd name="connsiteY4" fmla="*/ 0 h 136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3" h="136723">
                      <a:moveTo>
                        <a:pt x="11833" y="0"/>
                      </a:moveTo>
                      <a:lnTo>
                        <a:pt x="356833" y="92443"/>
                      </a:lnTo>
                      <a:lnTo>
                        <a:pt x="345447" y="136723"/>
                      </a:lnTo>
                      <a:lnTo>
                        <a:pt x="0" y="44161"/>
                      </a:lnTo>
                      <a:lnTo>
                        <a:pt x="1183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40439566-25CE-4922-88F2-F8B9DD431B1F}"/>
                    </a:ext>
                  </a:extLst>
                </p:cNvPr>
                <p:cNvSpPr/>
                <p:nvPr/>
              </p:nvSpPr>
              <p:spPr>
                <a:xfrm>
                  <a:off x="8264000" y="2721289"/>
                  <a:ext cx="351595" cy="135321"/>
                </a:xfrm>
                <a:custGeom>
                  <a:avLst/>
                  <a:gdLst>
                    <a:gd name="connsiteX0" fmla="*/ 339761 w 351595"/>
                    <a:gd name="connsiteY0" fmla="*/ 0 h 135321"/>
                    <a:gd name="connsiteX1" fmla="*/ 351595 w 351595"/>
                    <a:gd name="connsiteY1" fmla="*/ 44162 h 135321"/>
                    <a:gd name="connsiteX2" fmla="*/ 11386 w 351595"/>
                    <a:gd name="connsiteY2" fmla="*/ 135321 h 135321"/>
                    <a:gd name="connsiteX3" fmla="*/ 0 w 351595"/>
                    <a:gd name="connsiteY3" fmla="*/ 91039 h 135321"/>
                    <a:gd name="connsiteX4" fmla="*/ 339761 w 351595"/>
                    <a:gd name="connsiteY4" fmla="*/ 0 h 135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1">
                      <a:moveTo>
                        <a:pt x="339761" y="0"/>
                      </a:moveTo>
                      <a:lnTo>
                        <a:pt x="351595" y="44162"/>
                      </a:lnTo>
                      <a:lnTo>
                        <a:pt x="11386" y="135321"/>
                      </a:lnTo>
                      <a:lnTo>
                        <a:pt x="0" y="91039"/>
                      </a:lnTo>
                      <a:lnTo>
                        <a:pt x="33976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EF0DF8C1-70EB-426E-9066-045E7ECADFD8}"/>
                    </a:ext>
                  </a:extLst>
                </p:cNvPr>
                <p:cNvSpPr/>
                <p:nvPr/>
              </p:nvSpPr>
              <p:spPr>
                <a:xfrm>
                  <a:off x="3477279" y="3396204"/>
                  <a:ext cx="356521" cy="45719"/>
                </a:xfrm>
                <a:custGeom>
                  <a:avLst/>
                  <a:gdLst>
                    <a:gd name="connsiteX0" fmla="*/ 356520 w 356521"/>
                    <a:gd name="connsiteY0" fmla="*/ 0 h 45719"/>
                    <a:gd name="connsiteX1" fmla="*/ 355366 w 356521"/>
                    <a:gd name="connsiteY1" fmla="*/ 22857 h 45719"/>
                    <a:gd name="connsiteX2" fmla="*/ 356521 w 356521"/>
                    <a:gd name="connsiteY2" fmla="*/ 45719 h 45719"/>
                    <a:gd name="connsiteX3" fmla="*/ 1 w 356521"/>
                    <a:gd name="connsiteY3" fmla="*/ 45719 h 45719"/>
                    <a:gd name="connsiteX4" fmla="*/ 0 w 356521"/>
                    <a:gd name="connsiteY4" fmla="*/ 0 h 45719"/>
                    <a:gd name="connsiteX5" fmla="*/ 356520 w 356521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6521" h="45719">
                      <a:moveTo>
                        <a:pt x="356520" y="0"/>
                      </a:moveTo>
                      <a:lnTo>
                        <a:pt x="355366" y="22857"/>
                      </a:lnTo>
                      <a:lnTo>
                        <a:pt x="356521" y="45719"/>
                      </a:lnTo>
                      <a:lnTo>
                        <a:pt x="1" y="45719"/>
                      </a:lnTo>
                      <a:lnTo>
                        <a:pt x="0" y="0"/>
                      </a:lnTo>
                      <a:lnTo>
                        <a:pt x="35652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C35E3E14-E212-4682-938C-EE14FF7B3CEF}"/>
                    </a:ext>
                  </a:extLst>
                </p:cNvPr>
                <p:cNvSpPr/>
                <p:nvPr/>
              </p:nvSpPr>
              <p:spPr>
                <a:xfrm>
                  <a:off x="8347714" y="3396204"/>
                  <a:ext cx="350920" cy="45719"/>
                </a:xfrm>
                <a:custGeom>
                  <a:avLst/>
                  <a:gdLst>
                    <a:gd name="connsiteX0" fmla="*/ 0 w 350920"/>
                    <a:gd name="connsiteY0" fmla="*/ 0 h 45719"/>
                    <a:gd name="connsiteX1" fmla="*/ 350920 w 350920"/>
                    <a:gd name="connsiteY1" fmla="*/ 0 h 45719"/>
                    <a:gd name="connsiteX2" fmla="*/ 350920 w 350920"/>
                    <a:gd name="connsiteY2" fmla="*/ 45719 h 45719"/>
                    <a:gd name="connsiteX3" fmla="*/ 0 w 350920"/>
                    <a:gd name="connsiteY3" fmla="*/ 45719 h 45719"/>
                    <a:gd name="connsiteX4" fmla="*/ 1154 w 350920"/>
                    <a:gd name="connsiteY4" fmla="*/ 22857 h 45719"/>
                    <a:gd name="connsiteX5" fmla="*/ 0 w 350920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0920" h="45719">
                      <a:moveTo>
                        <a:pt x="0" y="0"/>
                      </a:moveTo>
                      <a:lnTo>
                        <a:pt x="350920" y="0"/>
                      </a:lnTo>
                      <a:lnTo>
                        <a:pt x="350920" y="45719"/>
                      </a:lnTo>
                      <a:lnTo>
                        <a:pt x="0" y="45719"/>
                      </a:lnTo>
                      <a:lnTo>
                        <a:pt x="1154" y="228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A1C9C705-A412-400A-A281-4A4C17650D66}"/>
                    </a:ext>
                  </a:extLst>
                </p:cNvPr>
                <p:cNvSpPr/>
                <p:nvPr/>
              </p:nvSpPr>
              <p:spPr>
                <a:xfrm>
                  <a:off x="3560319" y="3980112"/>
                  <a:ext cx="356835" cy="136724"/>
                </a:xfrm>
                <a:custGeom>
                  <a:avLst/>
                  <a:gdLst>
                    <a:gd name="connsiteX0" fmla="*/ 345449 w 356835"/>
                    <a:gd name="connsiteY0" fmla="*/ 0 h 136724"/>
                    <a:gd name="connsiteX1" fmla="*/ 356835 w 356835"/>
                    <a:gd name="connsiteY1" fmla="*/ 44281 h 136724"/>
                    <a:gd name="connsiteX2" fmla="*/ 11833 w 356835"/>
                    <a:gd name="connsiteY2" fmla="*/ 136724 h 136724"/>
                    <a:gd name="connsiteX3" fmla="*/ 0 w 356835"/>
                    <a:gd name="connsiteY3" fmla="*/ 92563 h 136724"/>
                    <a:gd name="connsiteX4" fmla="*/ 345449 w 356835"/>
                    <a:gd name="connsiteY4" fmla="*/ 0 h 136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5" h="136724">
                      <a:moveTo>
                        <a:pt x="345449" y="0"/>
                      </a:moveTo>
                      <a:lnTo>
                        <a:pt x="356835" y="44281"/>
                      </a:lnTo>
                      <a:lnTo>
                        <a:pt x="11833" y="136724"/>
                      </a:lnTo>
                      <a:lnTo>
                        <a:pt x="0" y="92563"/>
                      </a:lnTo>
                      <a:lnTo>
                        <a:pt x="34544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6701850A-64DE-4848-AD54-BDFEB59EED9C}"/>
                    </a:ext>
                  </a:extLst>
                </p:cNvPr>
                <p:cNvSpPr/>
                <p:nvPr/>
              </p:nvSpPr>
              <p:spPr>
                <a:xfrm>
                  <a:off x="8264000" y="3981516"/>
                  <a:ext cx="351595" cy="135320"/>
                </a:xfrm>
                <a:custGeom>
                  <a:avLst/>
                  <a:gdLst>
                    <a:gd name="connsiteX0" fmla="*/ 11385 w 351595"/>
                    <a:gd name="connsiteY0" fmla="*/ 0 h 135320"/>
                    <a:gd name="connsiteX1" fmla="*/ 351595 w 351595"/>
                    <a:gd name="connsiteY1" fmla="*/ 91159 h 135320"/>
                    <a:gd name="connsiteX2" fmla="*/ 339762 w 351595"/>
                    <a:gd name="connsiteY2" fmla="*/ 135320 h 135320"/>
                    <a:gd name="connsiteX3" fmla="*/ 0 w 351595"/>
                    <a:gd name="connsiteY3" fmla="*/ 44281 h 135320"/>
                    <a:gd name="connsiteX4" fmla="*/ 11385 w 351595"/>
                    <a:gd name="connsiteY4" fmla="*/ 0 h 13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0">
                      <a:moveTo>
                        <a:pt x="11385" y="0"/>
                      </a:moveTo>
                      <a:lnTo>
                        <a:pt x="351595" y="91159"/>
                      </a:lnTo>
                      <a:lnTo>
                        <a:pt x="339762" y="135320"/>
                      </a:lnTo>
                      <a:lnTo>
                        <a:pt x="0" y="44281"/>
                      </a:lnTo>
                      <a:lnTo>
                        <a:pt x="11385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C23D418F-1A20-4A03-9707-90ADD15DE3E9}"/>
                    </a:ext>
                  </a:extLst>
                </p:cNvPr>
                <p:cNvSpPr/>
                <p:nvPr/>
              </p:nvSpPr>
              <p:spPr>
                <a:xfrm>
                  <a:off x="3815614" y="4526511"/>
                  <a:ext cx="332211" cy="217688"/>
                </a:xfrm>
                <a:custGeom>
                  <a:avLst/>
                  <a:gdLst>
                    <a:gd name="connsiteX0" fmla="*/ 308467 w 332211"/>
                    <a:gd name="connsiteY0" fmla="*/ 0 h 217688"/>
                    <a:gd name="connsiteX1" fmla="*/ 332211 w 332211"/>
                    <a:gd name="connsiteY1" fmla="*/ 39084 h 217688"/>
                    <a:gd name="connsiteX2" fmla="*/ 22860 w 332211"/>
                    <a:gd name="connsiteY2" fmla="*/ 217688 h 217688"/>
                    <a:gd name="connsiteX3" fmla="*/ 0 w 332211"/>
                    <a:gd name="connsiteY3" fmla="*/ 178093 h 217688"/>
                    <a:gd name="connsiteX4" fmla="*/ 308467 w 332211"/>
                    <a:gd name="connsiteY4" fmla="*/ 0 h 217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11" h="217688">
                      <a:moveTo>
                        <a:pt x="308467" y="0"/>
                      </a:moveTo>
                      <a:lnTo>
                        <a:pt x="332211" y="39084"/>
                      </a:lnTo>
                      <a:lnTo>
                        <a:pt x="22860" y="217688"/>
                      </a:lnTo>
                      <a:lnTo>
                        <a:pt x="0" y="178093"/>
                      </a:lnTo>
                      <a:lnTo>
                        <a:pt x="308467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C9E6D86D-64B3-47E7-BB7C-F30FB7149671}"/>
                    </a:ext>
                  </a:extLst>
                </p:cNvPr>
                <p:cNvSpPr/>
                <p:nvPr/>
              </p:nvSpPr>
              <p:spPr>
                <a:xfrm>
                  <a:off x="8032234" y="4528904"/>
                  <a:ext cx="328066" cy="215294"/>
                </a:xfrm>
                <a:custGeom>
                  <a:avLst/>
                  <a:gdLst>
                    <a:gd name="connsiteX0" fmla="*/ 23744 w 328066"/>
                    <a:gd name="connsiteY0" fmla="*/ 0 h 215294"/>
                    <a:gd name="connsiteX1" fmla="*/ 328066 w 328066"/>
                    <a:gd name="connsiteY1" fmla="*/ 175700 h 215294"/>
                    <a:gd name="connsiteX2" fmla="*/ 305206 w 328066"/>
                    <a:gd name="connsiteY2" fmla="*/ 215294 h 215294"/>
                    <a:gd name="connsiteX3" fmla="*/ 0 w 328066"/>
                    <a:gd name="connsiteY3" fmla="*/ 39084 h 215294"/>
                    <a:gd name="connsiteX4" fmla="*/ 23744 w 328066"/>
                    <a:gd name="connsiteY4" fmla="*/ 0 h 21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6" h="215294">
                      <a:moveTo>
                        <a:pt x="23744" y="0"/>
                      </a:moveTo>
                      <a:lnTo>
                        <a:pt x="328066" y="175700"/>
                      </a:lnTo>
                      <a:lnTo>
                        <a:pt x="305206" y="215294"/>
                      </a:lnTo>
                      <a:lnTo>
                        <a:pt x="0" y="39084"/>
                      </a:lnTo>
                      <a:lnTo>
                        <a:pt x="2374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60681EA8-44EB-4BDD-981D-1278ED758716}"/>
                    </a:ext>
                  </a:extLst>
                </p:cNvPr>
                <p:cNvSpPr/>
                <p:nvPr/>
              </p:nvSpPr>
              <p:spPr>
                <a:xfrm>
                  <a:off x="4225765" y="4997386"/>
                  <a:ext cx="283736" cy="283869"/>
                </a:xfrm>
                <a:custGeom>
                  <a:avLst/>
                  <a:gdLst>
                    <a:gd name="connsiteX0" fmla="*/ 251541 w 283736"/>
                    <a:gd name="connsiteY0" fmla="*/ 0 h 283869"/>
                    <a:gd name="connsiteX1" fmla="*/ 268265 w 283736"/>
                    <a:gd name="connsiteY1" fmla="*/ 18401 h 283869"/>
                    <a:gd name="connsiteX2" fmla="*/ 283736 w 283736"/>
                    <a:gd name="connsiteY2" fmla="*/ 32462 h 283869"/>
                    <a:gd name="connsiteX3" fmla="*/ 32328 w 283736"/>
                    <a:gd name="connsiteY3" fmla="*/ 283869 h 283869"/>
                    <a:gd name="connsiteX4" fmla="*/ 0 w 283736"/>
                    <a:gd name="connsiteY4" fmla="*/ 251541 h 283869"/>
                    <a:gd name="connsiteX5" fmla="*/ 251541 w 283736"/>
                    <a:gd name="connsiteY5" fmla="*/ 0 h 283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6" h="283869">
                      <a:moveTo>
                        <a:pt x="251541" y="0"/>
                      </a:moveTo>
                      <a:lnTo>
                        <a:pt x="268265" y="18401"/>
                      </a:lnTo>
                      <a:lnTo>
                        <a:pt x="283736" y="32462"/>
                      </a:lnTo>
                      <a:lnTo>
                        <a:pt x="32328" y="283869"/>
                      </a:lnTo>
                      <a:lnTo>
                        <a:pt x="0" y="251541"/>
                      </a:lnTo>
                      <a:lnTo>
                        <a:pt x="25154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19DA99E3-0489-4388-8BF9-3F77979A8F69}"/>
                    </a:ext>
                  </a:extLst>
                </p:cNvPr>
                <p:cNvSpPr/>
                <p:nvPr/>
              </p:nvSpPr>
              <p:spPr>
                <a:xfrm>
                  <a:off x="7669079" y="5000318"/>
                  <a:ext cx="281070" cy="280936"/>
                </a:xfrm>
                <a:custGeom>
                  <a:avLst/>
                  <a:gdLst>
                    <a:gd name="connsiteX0" fmla="*/ 32462 w 281070"/>
                    <a:gd name="connsiteY0" fmla="*/ 0 h 280936"/>
                    <a:gd name="connsiteX1" fmla="*/ 281070 w 281070"/>
                    <a:gd name="connsiteY1" fmla="*/ 248608 h 280936"/>
                    <a:gd name="connsiteX2" fmla="*/ 248742 w 281070"/>
                    <a:gd name="connsiteY2" fmla="*/ 280936 h 280936"/>
                    <a:gd name="connsiteX3" fmla="*/ 0 w 281070"/>
                    <a:gd name="connsiteY3" fmla="*/ 32194 h 280936"/>
                    <a:gd name="connsiteX4" fmla="*/ 18403 w 281070"/>
                    <a:gd name="connsiteY4" fmla="*/ 15468 h 280936"/>
                    <a:gd name="connsiteX5" fmla="*/ 32462 w 281070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70" h="280936">
                      <a:moveTo>
                        <a:pt x="32462" y="0"/>
                      </a:moveTo>
                      <a:lnTo>
                        <a:pt x="281070" y="248608"/>
                      </a:lnTo>
                      <a:lnTo>
                        <a:pt x="248742" y="280936"/>
                      </a:lnTo>
                      <a:lnTo>
                        <a:pt x="0" y="32194"/>
                      </a:lnTo>
                      <a:lnTo>
                        <a:pt x="18403" y="15468"/>
                      </a:lnTo>
                      <a:lnTo>
                        <a:pt x="32462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2F8E4404-382A-45EC-A405-ACE25E93B100}"/>
                    </a:ext>
                  </a:extLst>
                </p:cNvPr>
                <p:cNvSpPr/>
                <p:nvPr/>
              </p:nvSpPr>
              <p:spPr>
                <a:xfrm>
                  <a:off x="4762823" y="5360009"/>
                  <a:ext cx="217217" cy="331397"/>
                </a:xfrm>
                <a:custGeom>
                  <a:avLst/>
                  <a:gdLst>
                    <a:gd name="connsiteX0" fmla="*/ 178134 w 217217"/>
                    <a:gd name="connsiteY0" fmla="*/ 0 h 331397"/>
                    <a:gd name="connsiteX1" fmla="*/ 217217 w 217217"/>
                    <a:gd name="connsiteY1" fmla="*/ 23744 h 331397"/>
                    <a:gd name="connsiteX2" fmla="*/ 39593 w 217217"/>
                    <a:gd name="connsiteY2" fmla="*/ 331397 h 331397"/>
                    <a:gd name="connsiteX3" fmla="*/ 0 w 217217"/>
                    <a:gd name="connsiteY3" fmla="*/ 308537 h 331397"/>
                    <a:gd name="connsiteX4" fmla="*/ 178134 w 217217"/>
                    <a:gd name="connsiteY4" fmla="*/ 0 h 331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7">
                      <a:moveTo>
                        <a:pt x="178134" y="0"/>
                      </a:moveTo>
                      <a:lnTo>
                        <a:pt x="217217" y="23744"/>
                      </a:lnTo>
                      <a:lnTo>
                        <a:pt x="39593" y="331397"/>
                      </a:lnTo>
                      <a:lnTo>
                        <a:pt x="0" y="308537"/>
                      </a:lnTo>
                      <a:lnTo>
                        <a:pt x="17813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46B6B3E8-BD8D-4CF0-BC62-466E2D0AD17C}"/>
                    </a:ext>
                  </a:extLst>
                </p:cNvPr>
                <p:cNvSpPr/>
                <p:nvPr/>
              </p:nvSpPr>
              <p:spPr>
                <a:xfrm>
                  <a:off x="7197328" y="5362526"/>
                  <a:ext cx="215764" cy="328878"/>
                </a:xfrm>
                <a:custGeom>
                  <a:avLst/>
                  <a:gdLst>
                    <a:gd name="connsiteX0" fmla="*/ 39084 w 215764"/>
                    <a:gd name="connsiteY0" fmla="*/ 0 h 328878"/>
                    <a:gd name="connsiteX1" fmla="*/ 215764 w 215764"/>
                    <a:gd name="connsiteY1" fmla="*/ 306019 h 328878"/>
                    <a:gd name="connsiteX2" fmla="*/ 176170 w 215764"/>
                    <a:gd name="connsiteY2" fmla="*/ 328878 h 328878"/>
                    <a:gd name="connsiteX3" fmla="*/ 0 w 215764"/>
                    <a:gd name="connsiteY3" fmla="*/ 23744 h 328878"/>
                    <a:gd name="connsiteX4" fmla="*/ 39084 w 215764"/>
                    <a:gd name="connsiteY4" fmla="*/ 0 h 328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4" h="328878">
                      <a:moveTo>
                        <a:pt x="39084" y="0"/>
                      </a:moveTo>
                      <a:lnTo>
                        <a:pt x="215764" y="306019"/>
                      </a:lnTo>
                      <a:lnTo>
                        <a:pt x="176170" y="328878"/>
                      </a:lnTo>
                      <a:lnTo>
                        <a:pt x="0" y="23744"/>
                      </a:lnTo>
                      <a:lnTo>
                        <a:pt x="3908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C42A47A3-F6C4-42F5-B30D-4FEF894ABC1A}"/>
                    </a:ext>
                  </a:extLst>
                </p:cNvPr>
                <p:cNvSpPr/>
                <p:nvPr/>
              </p:nvSpPr>
              <p:spPr>
                <a:xfrm>
                  <a:off x="5390184" y="5591812"/>
                  <a:ext cx="136202" cy="354889"/>
                </a:xfrm>
                <a:custGeom>
                  <a:avLst/>
                  <a:gdLst>
                    <a:gd name="connsiteX0" fmla="*/ 91922 w 136202"/>
                    <a:gd name="connsiteY0" fmla="*/ 0 h 354889"/>
                    <a:gd name="connsiteX1" fmla="*/ 136202 w 136202"/>
                    <a:gd name="connsiteY1" fmla="*/ 11385 h 354889"/>
                    <a:gd name="connsiteX2" fmla="*/ 44161 w 136202"/>
                    <a:gd name="connsiteY2" fmla="*/ 354889 h 354889"/>
                    <a:gd name="connsiteX3" fmla="*/ 0 w 136202"/>
                    <a:gd name="connsiteY3" fmla="*/ 343056 h 354889"/>
                    <a:gd name="connsiteX4" fmla="*/ 91922 w 136202"/>
                    <a:gd name="connsiteY4" fmla="*/ 0 h 354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9">
                      <a:moveTo>
                        <a:pt x="91922" y="0"/>
                      </a:moveTo>
                      <a:lnTo>
                        <a:pt x="136202" y="11385"/>
                      </a:lnTo>
                      <a:lnTo>
                        <a:pt x="44161" y="354889"/>
                      </a:lnTo>
                      <a:lnTo>
                        <a:pt x="0" y="343056"/>
                      </a:lnTo>
                      <a:lnTo>
                        <a:pt x="91922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69578DF4-029D-4C0B-AD2F-7DC0CB3573A2}"/>
                    </a:ext>
                  </a:extLst>
                </p:cNvPr>
                <p:cNvSpPr/>
                <p:nvPr/>
              </p:nvSpPr>
              <p:spPr>
                <a:xfrm>
                  <a:off x="6649888" y="5593157"/>
                  <a:ext cx="135842" cy="353542"/>
                </a:xfrm>
                <a:custGeom>
                  <a:avLst/>
                  <a:gdLst>
                    <a:gd name="connsiteX0" fmla="*/ 44281 w 135842"/>
                    <a:gd name="connsiteY0" fmla="*/ 0 h 353542"/>
                    <a:gd name="connsiteX1" fmla="*/ 135842 w 135842"/>
                    <a:gd name="connsiteY1" fmla="*/ 341709 h 353542"/>
                    <a:gd name="connsiteX2" fmla="*/ 91681 w 135842"/>
                    <a:gd name="connsiteY2" fmla="*/ 353542 h 353542"/>
                    <a:gd name="connsiteX3" fmla="*/ 0 w 135842"/>
                    <a:gd name="connsiteY3" fmla="*/ 11386 h 353542"/>
                    <a:gd name="connsiteX4" fmla="*/ 44281 w 135842"/>
                    <a:gd name="connsiteY4" fmla="*/ 0 h 353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2" h="353542">
                      <a:moveTo>
                        <a:pt x="44281" y="0"/>
                      </a:moveTo>
                      <a:lnTo>
                        <a:pt x="135842" y="341709"/>
                      </a:lnTo>
                      <a:lnTo>
                        <a:pt x="91681" y="353542"/>
                      </a:lnTo>
                      <a:lnTo>
                        <a:pt x="0" y="11386"/>
                      </a:lnTo>
                      <a:lnTo>
                        <a:pt x="4428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1F0AB1F4-C5C7-4003-BA8A-9F3D243CB8E0}"/>
                    </a:ext>
                  </a:extLst>
                </p:cNvPr>
                <p:cNvSpPr/>
                <p:nvPr/>
              </p:nvSpPr>
              <p:spPr>
                <a:xfrm>
                  <a:off x="6065099" y="5675878"/>
                  <a:ext cx="45719" cy="353863"/>
                </a:xfrm>
                <a:custGeom>
                  <a:avLst/>
                  <a:gdLst>
                    <a:gd name="connsiteX0" fmla="*/ 0 w 45719"/>
                    <a:gd name="connsiteY0" fmla="*/ 0 h 353863"/>
                    <a:gd name="connsiteX1" fmla="*/ 25658 w 45719"/>
                    <a:gd name="connsiteY1" fmla="*/ 1295 h 353863"/>
                    <a:gd name="connsiteX2" fmla="*/ 45719 w 45719"/>
                    <a:gd name="connsiteY2" fmla="*/ 282 h 353863"/>
                    <a:gd name="connsiteX3" fmla="*/ 45719 w 45719"/>
                    <a:gd name="connsiteY3" fmla="*/ 353863 h 353863"/>
                    <a:gd name="connsiteX4" fmla="*/ 0 w 45719"/>
                    <a:gd name="connsiteY4" fmla="*/ 353863 h 353863"/>
                    <a:gd name="connsiteX5" fmla="*/ 0 w 45719"/>
                    <a:gd name="connsiteY5" fmla="*/ 0 h 35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9" h="353863">
                      <a:moveTo>
                        <a:pt x="0" y="0"/>
                      </a:moveTo>
                      <a:lnTo>
                        <a:pt x="25658" y="1295"/>
                      </a:lnTo>
                      <a:lnTo>
                        <a:pt x="45719" y="282"/>
                      </a:lnTo>
                      <a:lnTo>
                        <a:pt x="45719" y="353863"/>
                      </a:lnTo>
                      <a:lnTo>
                        <a:pt x="0" y="3538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4" name="Circle: Hollow 263">
              <a:extLst>
                <a:ext uri="{FF2B5EF4-FFF2-40B4-BE49-F238E27FC236}">
                  <a16:creationId xmlns:a16="http://schemas.microsoft.com/office/drawing/2014/main" id="{147B0A70-CA52-4A66-BD4A-95983FD682F1}"/>
                </a:ext>
              </a:extLst>
            </p:cNvPr>
            <p:cNvSpPr/>
            <p:nvPr/>
          </p:nvSpPr>
          <p:spPr>
            <a:xfrm>
              <a:off x="2536424" y="967127"/>
              <a:ext cx="4877362" cy="4877362"/>
            </a:xfrm>
            <a:prstGeom prst="donut">
              <a:avLst>
                <a:gd name="adj" fmla="val 120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Circle: Hollow 264">
              <a:extLst>
                <a:ext uri="{FF2B5EF4-FFF2-40B4-BE49-F238E27FC236}">
                  <a16:creationId xmlns:a16="http://schemas.microsoft.com/office/drawing/2014/main" id="{93A84295-0701-4803-A8A4-7CC35A2B54F6}"/>
                </a:ext>
              </a:extLst>
            </p:cNvPr>
            <p:cNvSpPr/>
            <p:nvPr/>
          </p:nvSpPr>
          <p:spPr>
            <a:xfrm>
              <a:off x="2215784" y="646487"/>
              <a:ext cx="5518642" cy="5518642"/>
            </a:xfrm>
            <a:prstGeom prst="donut">
              <a:avLst>
                <a:gd name="adj" fmla="val 68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8F75B49E-0147-4EE7-A1FF-864A86918FED}"/>
              </a:ext>
            </a:extLst>
          </p:cNvPr>
          <p:cNvGrpSpPr/>
          <p:nvPr/>
        </p:nvGrpSpPr>
        <p:grpSpPr>
          <a:xfrm>
            <a:off x="1673503" y="1949856"/>
            <a:ext cx="2938410" cy="2938408"/>
            <a:chOff x="2551359" y="1949856"/>
            <a:chExt cx="2938410" cy="2938408"/>
          </a:xfrm>
          <a:effectLst/>
        </p:grpSpPr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8B6DE93E-EF3B-4CDC-BF62-1E2B7F6DD9F5}"/>
                </a:ext>
              </a:extLst>
            </p:cNvPr>
            <p:cNvGrpSpPr/>
            <p:nvPr/>
          </p:nvGrpSpPr>
          <p:grpSpPr>
            <a:xfrm>
              <a:off x="2551359" y="1949856"/>
              <a:ext cx="2938410" cy="2938408"/>
              <a:chOff x="1224922" y="598425"/>
              <a:chExt cx="5641271" cy="5641271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CD29EB79-E417-40C2-A4AB-B44B4A562ACA}"/>
                  </a:ext>
                </a:extLst>
              </p:cNvPr>
              <p:cNvSpPr/>
              <p:nvPr/>
            </p:nvSpPr>
            <p:spPr>
              <a:xfrm rot="2700000">
                <a:off x="3958590" y="59842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049F2F69-5F6D-4715-9C51-A60273C01554}"/>
                  </a:ext>
                </a:extLst>
              </p:cNvPr>
              <p:cNvSpPr/>
              <p:nvPr/>
            </p:nvSpPr>
            <p:spPr>
              <a:xfrm rot="2700000">
                <a:off x="3958590" y="606576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41EF09A0-2840-490B-A985-774CD66B805D}"/>
                  </a:ext>
                </a:extLst>
              </p:cNvPr>
              <p:cNvSpPr/>
              <p:nvPr/>
            </p:nvSpPr>
            <p:spPr>
              <a:xfrm rot="3600000">
                <a:off x="4666115" y="69157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57EAAFB1-8C37-47B9-AFED-E9DB47367003}"/>
                  </a:ext>
                </a:extLst>
              </p:cNvPr>
              <p:cNvSpPr/>
              <p:nvPr/>
            </p:nvSpPr>
            <p:spPr>
              <a:xfrm rot="3600000">
                <a:off x="3251065" y="597261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3A25CC5E-E6E8-4A69-A386-9E7A2578FFB0}"/>
                  </a:ext>
                </a:extLst>
              </p:cNvPr>
              <p:cNvSpPr/>
              <p:nvPr/>
            </p:nvSpPr>
            <p:spPr>
              <a:xfrm rot="4500000">
                <a:off x="5325424" y="964667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9BB8E80-4435-4B3E-96DC-6C44E4D17DFA}"/>
                  </a:ext>
                </a:extLst>
              </p:cNvPr>
              <p:cNvSpPr/>
              <p:nvPr/>
            </p:nvSpPr>
            <p:spPr>
              <a:xfrm rot="4500000">
                <a:off x="2591756" y="5699520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A133B53C-D09E-4F52-985B-22A877B729B6}"/>
                  </a:ext>
                </a:extLst>
              </p:cNvPr>
              <p:cNvSpPr/>
              <p:nvPr/>
            </p:nvSpPr>
            <p:spPr>
              <a:xfrm rot="5400000">
                <a:off x="5891586" y="139909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1910E2E4-6AB1-4C35-9EF5-6357DB9531CB}"/>
                  </a:ext>
                </a:extLst>
              </p:cNvPr>
              <p:cNvSpPr/>
              <p:nvPr/>
            </p:nvSpPr>
            <p:spPr>
              <a:xfrm rot="5400000">
                <a:off x="2025594" y="526508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19EEED5D-1466-4943-8E63-7F083FC848E4}"/>
                  </a:ext>
                </a:extLst>
              </p:cNvPr>
              <p:cNvSpPr/>
              <p:nvPr/>
            </p:nvSpPr>
            <p:spPr>
              <a:xfrm rot="6300000">
                <a:off x="6326016" y="196525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D005903D-46E6-4F38-8FB0-A04DDC6C1231}"/>
                  </a:ext>
                </a:extLst>
              </p:cNvPr>
              <p:cNvSpPr/>
              <p:nvPr/>
            </p:nvSpPr>
            <p:spPr>
              <a:xfrm rot="6300000">
                <a:off x="1591164" y="469892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0B6C7D2F-B444-4935-81D5-A881756BA06A}"/>
                  </a:ext>
                </a:extLst>
              </p:cNvPr>
              <p:cNvSpPr/>
              <p:nvPr/>
            </p:nvSpPr>
            <p:spPr>
              <a:xfrm rot="7200000">
                <a:off x="6599111" y="262456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51F1DF29-5F86-4954-B0DC-8E2FCEE76A67}"/>
                  </a:ext>
                </a:extLst>
              </p:cNvPr>
              <p:cNvSpPr/>
              <p:nvPr/>
            </p:nvSpPr>
            <p:spPr>
              <a:xfrm rot="7200000">
                <a:off x="1318069" y="403961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15E95714-FFC2-4B55-BB19-B626775556D1}"/>
                  </a:ext>
                </a:extLst>
              </p:cNvPr>
              <p:cNvSpPr/>
              <p:nvPr/>
            </p:nvSpPr>
            <p:spPr>
              <a:xfrm rot="8100000">
                <a:off x="6692259" y="3332094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657283F3-3D9C-4EBF-98DD-BFAA6F30F728}"/>
                  </a:ext>
                </a:extLst>
              </p:cNvPr>
              <p:cNvSpPr/>
              <p:nvPr/>
            </p:nvSpPr>
            <p:spPr>
              <a:xfrm rot="8100000">
                <a:off x="1224922" y="3332094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8DBC9F9E-3DFF-440E-AC3D-E830A235A041}"/>
                  </a:ext>
                </a:extLst>
              </p:cNvPr>
              <p:cNvSpPr/>
              <p:nvPr/>
            </p:nvSpPr>
            <p:spPr>
              <a:xfrm rot="9000000">
                <a:off x="6599111" y="403961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CD90AC8F-B7F0-4DE0-B4C8-4E695C25029F}"/>
                  </a:ext>
                </a:extLst>
              </p:cNvPr>
              <p:cNvSpPr/>
              <p:nvPr/>
            </p:nvSpPr>
            <p:spPr>
              <a:xfrm rot="9000000">
                <a:off x="1318069" y="262456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2D59AD85-C77E-4D44-9899-64A5136BFE1B}"/>
                  </a:ext>
                </a:extLst>
              </p:cNvPr>
              <p:cNvSpPr/>
              <p:nvPr/>
            </p:nvSpPr>
            <p:spPr>
              <a:xfrm rot="9900000">
                <a:off x="6326016" y="469892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717596C3-0278-4DF6-B84F-03A2F6D2A744}"/>
                  </a:ext>
                </a:extLst>
              </p:cNvPr>
              <p:cNvSpPr/>
              <p:nvPr/>
            </p:nvSpPr>
            <p:spPr>
              <a:xfrm rot="9900000">
                <a:off x="1591164" y="196525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8F8B3281-8081-481D-A63B-63AA6129D952}"/>
                  </a:ext>
                </a:extLst>
              </p:cNvPr>
              <p:cNvSpPr/>
              <p:nvPr/>
            </p:nvSpPr>
            <p:spPr>
              <a:xfrm rot="10800000">
                <a:off x="5891586" y="526508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9A506D71-9019-4725-9DA6-B214B2912106}"/>
                  </a:ext>
                </a:extLst>
              </p:cNvPr>
              <p:cNvSpPr/>
              <p:nvPr/>
            </p:nvSpPr>
            <p:spPr>
              <a:xfrm rot="10800000">
                <a:off x="2025594" y="139909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3A32BD10-EE54-4701-8035-5A52F2B0D61D}"/>
                  </a:ext>
                </a:extLst>
              </p:cNvPr>
              <p:cNvSpPr/>
              <p:nvPr/>
            </p:nvSpPr>
            <p:spPr>
              <a:xfrm rot="11700000">
                <a:off x="5325424" y="5699520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D2A4CBC0-8235-4C1D-85F8-0F61140BC793}"/>
                  </a:ext>
                </a:extLst>
              </p:cNvPr>
              <p:cNvSpPr/>
              <p:nvPr/>
            </p:nvSpPr>
            <p:spPr>
              <a:xfrm rot="11700000">
                <a:off x="2591756" y="964667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C3A2912C-2D13-4094-82E8-F2B4C4F9897C}"/>
                  </a:ext>
                </a:extLst>
              </p:cNvPr>
              <p:cNvSpPr/>
              <p:nvPr/>
            </p:nvSpPr>
            <p:spPr>
              <a:xfrm rot="12600000">
                <a:off x="4666115" y="597261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5490B398-59FC-4FBE-B233-FF9E081A6ADE}"/>
                  </a:ext>
                </a:extLst>
              </p:cNvPr>
              <p:cNvSpPr/>
              <p:nvPr/>
            </p:nvSpPr>
            <p:spPr>
              <a:xfrm rot="12600000">
                <a:off x="3251065" y="69157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8" name="Circle: Hollow 317">
              <a:extLst>
                <a:ext uri="{FF2B5EF4-FFF2-40B4-BE49-F238E27FC236}">
                  <a16:creationId xmlns:a16="http://schemas.microsoft.com/office/drawing/2014/main" id="{5361CFC7-93B8-47BC-9400-BF5F474E3E22}"/>
                </a:ext>
              </a:extLst>
            </p:cNvPr>
            <p:cNvSpPr/>
            <p:nvPr/>
          </p:nvSpPr>
          <p:spPr>
            <a:xfrm>
              <a:off x="2750310" y="2148807"/>
              <a:ext cx="2540507" cy="2540505"/>
            </a:xfrm>
            <a:prstGeom prst="donut">
              <a:avLst>
                <a:gd name="adj" fmla="val 120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6B0A2DD9-D480-49E9-AA36-465330FD36C4}"/>
              </a:ext>
            </a:extLst>
          </p:cNvPr>
          <p:cNvGrpSpPr/>
          <p:nvPr/>
        </p:nvGrpSpPr>
        <p:grpSpPr>
          <a:xfrm>
            <a:off x="1983415" y="2259768"/>
            <a:ext cx="2318586" cy="2318584"/>
            <a:chOff x="2154470" y="585173"/>
            <a:chExt cx="5641271" cy="5641271"/>
          </a:xfrm>
          <a:effectLst/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B0827B9-4C32-4A2B-A4A1-1CB7FF7B3370}"/>
                </a:ext>
              </a:extLst>
            </p:cNvPr>
            <p:cNvGrpSpPr/>
            <p:nvPr/>
          </p:nvGrpSpPr>
          <p:grpSpPr>
            <a:xfrm>
              <a:off x="2154470" y="585173"/>
              <a:ext cx="5641271" cy="5641271"/>
              <a:chOff x="3267320" y="598425"/>
              <a:chExt cx="5641271" cy="5641271"/>
            </a:xfrm>
          </p:grpSpPr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28CFCC16-4787-439F-B81E-5A163392EDD4}"/>
                  </a:ext>
                </a:extLst>
              </p:cNvPr>
              <p:cNvGrpSpPr/>
              <p:nvPr/>
            </p:nvGrpSpPr>
            <p:grpSpPr>
              <a:xfrm>
                <a:off x="3267320" y="598425"/>
                <a:ext cx="5641271" cy="5641271"/>
                <a:chOff x="1224922" y="598425"/>
                <a:chExt cx="5641271" cy="5641271"/>
              </a:xfrm>
            </p:grpSpPr>
            <p:sp>
              <p:nvSpPr>
                <p:cNvPr id="373" name="Rectangle 80">
                  <a:extLst>
                    <a:ext uri="{FF2B5EF4-FFF2-40B4-BE49-F238E27FC236}">
                      <a16:creationId xmlns:a16="http://schemas.microsoft.com/office/drawing/2014/main" id="{CBD690E4-AE88-4DBD-AB5F-7B36CABA1FA6}"/>
                    </a:ext>
                  </a:extLst>
                </p:cNvPr>
                <p:cNvSpPr/>
                <p:nvPr/>
              </p:nvSpPr>
              <p:spPr>
                <a:xfrm rot="2700000">
                  <a:off x="3958590" y="59842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Rectangle 81">
                  <a:extLst>
                    <a:ext uri="{FF2B5EF4-FFF2-40B4-BE49-F238E27FC236}">
                      <a16:creationId xmlns:a16="http://schemas.microsoft.com/office/drawing/2014/main" id="{CC7E5DAD-6BE6-4172-A2E5-D17991ADBFA8}"/>
                    </a:ext>
                  </a:extLst>
                </p:cNvPr>
                <p:cNvSpPr/>
                <p:nvPr/>
              </p:nvSpPr>
              <p:spPr>
                <a:xfrm rot="2700000">
                  <a:off x="3958590" y="606576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Rectangle 82">
                  <a:extLst>
                    <a:ext uri="{FF2B5EF4-FFF2-40B4-BE49-F238E27FC236}">
                      <a16:creationId xmlns:a16="http://schemas.microsoft.com/office/drawing/2014/main" id="{B485CD5B-B65E-4E53-9357-18BBB9E7A3DA}"/>
                    </a:ext>
                  </a:extLst>
                </p:cNvPr>
                <p:cNvSpPr/>
                <p:nvPr/>
              </p:nvSpPr>
              <p:spPr>
                <a:xfrm rot="3600000">
                  <a:off x="4666115" y="69157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Rectangle 83">
                  <a:extLst>
                    <a:ext uri="{FF2B5EF4-FFF2-40B4-BE49-F238E27FC236}">
                      <a16:creationId xmlns:a16="http://schemas.microsoft.com/office/drawing/2014/main" id="{3A18313A-4421-4148-BA7A-90FE8F059758}"/>
                    </a:ext>
                  </a:extLst>
                </p:cNvPr>
                <p:cNvSpPr/>
                <p:nvPr/>
              </p:nvSpPr>
              <p:spPr>
                <a:xfrm rot="3600000">
                  <a:off x="3251065" y="597261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Rectangle 84">
                  <a:extLst>
                    <a:ext uri="{FF2B5EF4-FFF2-40B4-BE49-F238E27FC236}">
                      <a16:creationId xmlns:a16="http://schemas.microsoft.com/office/drawing/2014/main" id="{2DC1511A-BF68-4E75-A903-C6E476AE1973}"/>
                    </a:ext>
                  </a:extLst>
                </p:cNvPr>
                <p:cNvSpPr/>
                <p:nvPr/>
              </p:nvSpPr>
              <p:spPr>
                <a:xfrm rot="4500000">
                  <a:off x="5325424" y="964667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Rectangle 85">
                  <a:extLst>
                    <a:ext uri="{FF2B5EF4-FFF2-40B4-BE49-F238E27FC236}">
                      <a16:creationId xmlns:a16="http://schemas.microsoft.com/office/drawing/2014/main" id="{74502575-71BC-4036-AFA3-B8AFA67BD47F}"/>
                    </a:ext>
                  </a:extLst>
                </p:cNvPr>
                <p:cNvSpPr/>
                <p:nvPr/>
              </p:nvSpPr>
              <p:spPr>
                <a:xfrm rot="4500000">
                  <a:off x="2591756" y="5699520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Rectangle 86">
                  <a:extLst>
                    <a:ext uri="{FF2B5EF4-FFF2-40B4-BE49-F238E27FC236}">
                      <a16:creationId xmlns:a16="http://schemas.microsoft.com/office/drawing/2014/main" id="{0D2E1A97-1933-46C9-9FF3-0B0AC48AA4AC}"/>
                    </a:ext>
                  </a:extLst>
                </p:cNvPr>
                <p:cNvSpPr/>
                <p:nvPr/>
              </p:nvSpPr>
              <p:spPr>
                <a:xfrm rot="5400000">
                  <a:off x="5891586" y="139909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87">
                  <a:extLst>
                    <a:ext uri="{FF2B5EF4-FFF2-40B4-BE49-F238E27FC236}">
                      <a16:creationId xmlns:a16="http://schemas.microsoft.com/office/drawing/2014/main" id="{515EF11A-9281-4117-B15D-C6FEA0D41308}"/>
                    </a:ext>
                  </a:extLst>
                </p:cNvPr>
                <p:cNvSpPr/>
                <p:nvPr/>
              </p:nvSpPr>
              <p:spPr>
                <a:xfrm rot="5400000">
                  <a:off x="2025594" y="526508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Rectangle 88">
                  <a:extLst>
                    <a:ext uri="{FF2B5EF4-FFF2-40B4-BE49-F238E27FC236}">
                      <a16:creationId xmlns:a16="http://schemas.microsoft.com/office/drawing/2014/main" id="{48935BC6-C802-44F1-93C8-09BF4EAABDEB}"/>
                    </a:ext>
                  </a:extLst>
                </p:cNvPr>
                <p:cNvSpPr/>
                <p:nvPr/>
              </p:nvSpPr>
              <p:spPr>
                <a:xfrm rot="6300000">
                  <a:off x="6326016" y="196525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Rectangle 89">
                  <a:extLst>
                    <a:ext uri="{FF2B5EF4-FFF2-40B4-BE49-F238E27FC236}">
                      <a16:creationId xmlns:a16="http://schemas.microsoft.com/office/drawing/2014/main" id="{88D62032-8795-465C-8D61-B6DAA7F9FB05}"/>
                    </a:ext>
                  </a:extLst>
                </p:cNvPr>
                <p:cNvSpPr/>
                <p:nvPr/>
              </p:nvSpPr>
              <p:spPr>
                <a:xfrm rot="6300000">
                  <a:off x="1591164" y="469892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Rectangle 90">
                  <a:extLst>
                    <a:ext uri="{FF2B5EF4-FFF2-40B4-BE49-F238E27FC236}">
                      <a16:creationId xmlns:a16="http://schemas.microsoft.com/office/drawing/2014/main" id="{3DC9683C-3020-41F2-B13A-1223704FE359}"/>
                    </a:ext>
                  </a:extLst>
                </p:cNvPr>
                <p:cNvSpPr/>
                <p:nvPr/>
              </p:nvSpPr>
              <p:spPr>
                <a:xfrm rot="7200000">
                  <a:off x="6599111" y="262456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Rectangle 91">
                  <a:extLst>
                    <a:ext uri="{FF2B5EF4-FFF2-40B4-BE49-F238E27FC236}">
                      <a16:creationId xmlns:a16="http://schemas.microsoft.com/office/drawing/2014/main" id="{12D3E660-A8B1-4552-8C2D-DB5865191991}"/>
                    </a:ext>
                  </a:extLst>
                </p:cNvPr>
                <p:cNvSpPr/>
                <p:nvPr/>
              </p:nvSpPr>
              <p:spPr>
                <a:xfrm rot="7200000">
                  <a:off x="1318069" y="403961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Rectangle 92">
                  <a:extLst>
                    <a:ext uri="{FF2B5EF4-FFF2-40B4-BE49-F238E27FC236}">
                      <a16:creationId xmlns:a16="http://schemas.microsoft.com/office/drawing/2014/main" id="{A6D76923-E193-4DDE-AA62-B4FEE0A5BAB1}"/>
                    </a:ext>
                  </a:extLst>
                </p:cNvPr>
                <p:cNvSpPr/>
                <p:nvPr/>
              </p:nvSpPr>
              <p:spPr>
                <a:xfrm rot="8100000">
                  <a:off x="6692259" y="3332094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Rectangle 93">
                  <a:extLst>
                    <a:ext uri="{FF2B5EF4-FFF2-40B4-BE49-F238E27FC236}">
                      <a16:creationId xmlns:a16="http://schemas.microsoft.com/office/drawing/2014/main" id="{9E06B0DE-5B61-4E29-BAB9-722C040E5E59}"/>
                    </a:ext>
                  </a:extLst>
                </p:cNvPr>
                <p:cNvSpPr/>
                <p:nvPr/>
              </p:nvSpPr>
              <p:spPr>
                <a:xfrm rot="8100000">
                  <a:off x="1224922" y="3332094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Rectangle 94">
                  <a:extLst>
                    <a:ext uri="{FF2B5EF4-FFF2-40B4-BE49-F238E27FC236}">
                      <a16:creationId xmlns:a16="http://schemas.microsoft.com/office/drawing/2014/main" id="{3A9DBEDB-DEC7-4B1A-8D7E-464D8D1D8568}"/>
                    </a:ext>
                  </a:extLst>
                </p:cNvPr>
                <p:cNvSpPr/>
                <p:nvPr/>
              </p:nvSpPr>
              <p:spPr>
                <a:xfrm rot="9000000">
                  <a:off x="6599111" y="403961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95">
                  <a:extLst>
                    <a:ext uri="{FF2B5EF4-FFF2-40B4-BE49-F238E27FC236}">
                      <a16:creationId xmlns:a16="http://schemas.microsoft.com/office/drawing/2014/main" id="{8FDECD82-D8DF-4130-805F-F2AF01A0C353}"/>
                    </a:ext>
                  </a:extLst>
                </p:cNvPr>
                <p:cNvSpPr/>
                <p:nvPr/>
              </p:nvSpPr>
              <p:spPr>
                <a:xfrm rot="9000000">
                  <a:off x="1318069" y="262456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Rectangle 96">
                  <a:extLst>
                    <a:ext uri="{FF2B5EF4-FFF2-40B4-BE49-F238E27FC236}">
                      <a16:creationId xmlns:a16="http://schemas.microsoft.com/office/drawing/2014/main" id="{C23180AB-A7FF-4C82-AA17-FA17F70A5EA0}"/>
                    </a:ext>
                  </a:extLst>
                </p:cNvPr>
                <p:cNvSpPr/>
                <p:nvPr/>
              </p:nvSpPr>
              <p:spPr>
                <a:xfrm rot="9900000">
                  <a:off x="6326016" y="469892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97">
                  <a:extLst>
                    <a:ext uri="{FF2B5EF4-FFF2-40B4-BE49-F238E27FC236}">
                      <a16:creationId xmlns:a16="http://schemas.microsoft.com/office/drawing/2014/main" id="{5A2203B2-3C8F-4F35-A46B-4AD15F37448C}"/>
                    </a:ext>
                  </a:extLst>
                </p:cNvPr>
                <p:cNvSpPr/>
                <p:nvPr/>
              </p:nvSpPr>
              <p:spPr>
                <a:xfrm rot="9900000">
                  <a:off x="1591164" y="196525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98">
                  <a:extLst>
                    <a:ext uri="{FF2B5EF4-FFF2-40B4-BE49-F238E27FC236}">
                      <a16:creationId xmlns:a16="http://schemas.microsoft.com/office/drawing/2014/main" id="{2C006030-8500-407F-A5AD-D7B583A5073B}"/>
                    </a:ext>
                  </a:extLst>
                </p:cNvPr>
                <p:cNvSpPr/>
                <p:nvPr/>
              </p:nvSpPr>
              <p:spPr>
                <a:xfrm rot="10800000">
                  <a:off x="5891586" y="526508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Rectangle 99">
                  <a:extLst>
                    <a:ext uri="{FF2B5EF4-FFF2-40B4-BE49-F238E27FC236}">
                      <a16:creationId xmlns:a16="http://schemas.microsoft.com/office/drawing/2014/main" id="{BA41CA40-A981-41AF-B2B8-0CE9D672ADF2}"/>
                    </a:ext>
                  </a:extLst>
                </p:cNvPr>
                <p:cNvSpPr/>
                <p:nvPr/>
              </p:nvSpPr>
              <p:spPr>
                <a:xfrm rot="10800000">
                  <a:off x="2025594" y="139909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Rectangle 100">
                  <a:extLst>
                    <a:ext uri="{FF2B5EF4-FFF2-40B4-BE49-F238E27FC236}">
                      <a16:creationId xmlns:a16="http://schemas.microsoft.com/office/drawing/2014/main" id="{F2DF6981-F11F-4DC1-96A0-269219D41A51}"/>
                    </a:ext>
                  </a:extLst>
                </p:cNvPr>
                <p:cNvSpPr/>
                <p:nvPr/>
              </p:nvSpPr>
              <p:spPr>
                <a:xfrm rot="11700000">
                  <a:off x="5325424" y="5699520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Rectangle 101">
                  <a:extLst>
                    <a:ext uri="{FF2B5EF4-FFF2-40B4-BE49-F238E27FC236}">
                      <a16:creationId xmlns:a16="http://schemas.microsoft.com/office/drawing/2014/main" id="{2070EB8E-C031-472D-B27C-25C0187802E8}"/>
                    </a:ext>
                  </a:extLst>
                </p:cNvPr>
                <p:cNvSpPr/>
                <p:nvPr/>
              </p:nvSpPr>
              <p:spPr>
                <a:xfrm rot="11700000">
                  <a:off x="2591756" y="964667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Rectangle 102">
                  <a:extLst>
                    <a:ext uri="{FF2B5EF4-FFF2-40B4-BE49-F238E27FC236}">
                      <a16:creationId xmlns:a16="http://schemas.microsoft.com/office/drawing/2014/main" id="{D09F619D-98B8-4617-BE92-50F7433B82A6}"/>
                    </a:ext>
                  </a:extLst>
                </p:cNvPr>
                <p:cNvSpPr/>
                <p:nvPr/>
              </p:nvSpPr>
              <p:spPr>
                <a:xfrm rot="12600000">
                  <a:off x="4666115" y="597261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 103">
                  <a:extLst>
                    <a:ext uri="{FF2B5EF4-FFF2-40B4-BE49-F238E27FC236}">
                      <a16:creationId xmlns:a16="http://schemas.microsoft.com/office/drawing/2014/main" id="{9F778E1D-12E8-4DE7-A216-633B080E33C7}"/>
                    </a:ext>
                  </a:extLst>
                </p:cNvPr>
                <p:cNvSpPr/>
                <p:nvPr/>
              </p:nvSpPr>
              <p:spPr>
                <a:xfrm rot="12600000">
                  <a:off x="3251065" y="69157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A8E3FEF1-66FB-4D3E-8C91-6C5CC7CD276E}"/>
                  </a:ext>
                </a:extLst>
              </p:cNvPr>
              <p:cNvGrpSpPr/>
              <p:nvPr/>
            </p:nvGrpSpPr>
            <p:grpSpPr>
              <a:xfrm>
                <a:off x="3328637" y="659745"/>
                <a:ext cx="5518640" cy="5518638"/>
                <a:chOff x="3477279" y="808386"/>
                <a:chExt cx="5221355" cy="5221355"/>
              </a:xfrm>
            </p:grpSpPr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F3398C0F-5202-4306-BF68-3DE3910C5DD8}"/>
                    </a:ext>
                  </a:extLst>
                </p:cNvPr>
                <p:cNvSpPr/>
                <p:nvPr/>
              </p:nvSpPr>
              <p:spPr>
                <a:xfrm>
                  <a:off x="6065098" y="808386"/>
                  <a:ext cx="45718" cy="353859"/>
                </a:xfrm>
                <a:custGeom>
                  <a:avLst/>
                  <a:gdLst>
                    <a:gd name="connsiteX0" fmla="*/ 0 w 45718"/>
                    <a:gd name="connsiteY0" fmla="*/ 0 h 353859"/>
                    <a:gd name="connsiteX1" fmla="*/ 45718 w 45718"/>
                    <a:gd name="connsiteY1" fmla="*/ 0 h 353859"/>
                    <a:gd name="connsiteX2" fmla="*/ 45718 w 45718"/>
                    <a:gd name="connsiteY2" fmla="*/ 353576 h 353859"/>
                    <a:gd name="connsiteX3" fmla="*/ 25658 w 45718"/>
                    <a:gd name="connsiteY3" fmla="*/ 352563 h 353859"/>
                    <a:gd name="connsiteX4" fmla="*/ 0 w 45718"/>
                    <a:gd name="connsiteY4" fmla="*/ 353859 h 353859"/>
                    <a:gd name="connsiteX5" fmla="*/ 0 w 45718"/>
                    <a:gd name="connsiteY5" fmla="*/ 0 h 353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8" h="353859">
                      <a:moveTo>
                        <a:pt x="0" y="0"/>
                      </a:moveTo>
                      <a:lnTo>
                        <a:pt x="45718" y="0"/>
                      </a:lnTo>
                      <a:lnTo>
                        <a:pt x="45718" y="353576"/>
                      </a:lnTo>
                      <a:lnTo>
                        <a:pt x="25658" y="352563"/>
                      </a:lnTo>
                      <a:lnTo>
                        <a:pt x="0" y="3538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04D23447-7355-4631-814C-4CBFDA13E968}"/>
                    </a:ext>
                  </a:extLst>
                </p:cNvPr>
                <p:cNvSpPr/>
                <p:nvPr/>
              </p:nvSpPr>
              <p:spPr>
                <a:xfrm>
                  <a:off x="5390183" y="891424"/>
                  <a:ext cx="136202" cy="354886"/>
                </a:xfrm>
                <a:custGeom>
                  <a:avLst/>
                  <a:gdLst>
                    <a:gd name="connsiteX0" fmla="*/ 44161 w 136202"/>
                    <a:gd name="connsiteY0" fmla="*/ 0 h 354886"/>
                    <a:gd name="connsiteX1" fmla="*/ 136202 w 136202"/>
                    <a:gd name="connsiteY1" fmla="*/ 343500 h 354886"/>
                    <a:gd name="connsiteX2" fmla="*/ 91921 w 136202"/>
                    <a:gd name="connsiteY2" fmla="*/ 354886 h 354886"/>
                    <a:gd name="connsiteX3" fmla="*/ 0 w 136202"/>
                    <a:gd name="connsiteY3" fmla="*/ 11833 h 354886"/>
                    <a:gd name="connsiteX4" fmla="*/ 44161 w 136202"/>
                    <a:gd name="connsiteY4" fmla="*/ 0 h 354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6">
                      <a:moveTo>
                        <a:pt x="44161" y="0"/>
                      </a:moveTo>
                      <a:lnTo>
                        <a:pt x="136202" y="343500"/>
                      </a:lnTo>
                      <a:lnTo>
                        <a:pt x="91921" y="354886"/>
                      </a:lnTo>
                      <a:lnTo>
                        <a:pt x="0" y="11833"/>
                      </a:lnTo>
                      <a:lnTo>
                        <a:pt x="4416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FEC22F0E-8185-4AB2-9815-B3D8B8DC08F2}"/>
                    </a:ext>
                  </a:extLst>
                </p:cNvPr>
                <p:cNvSpPr/>
                <p:nvPr/>
              </p:nvSpPr>
              <p:spPr>
                <a:xfrm>
                  <a:off x="6649891" y="891425"/>
                  <a:ext cx="135841" cy="353538"/>
                </a:xfrm>
                <a:custGeom>
                  <a:avLst/>
                  <a:gdLst>
                    <a:gd name="connsiteX0" fmla="*/ 91679 w 135841"/>
                    <a:gd name="connsiteY0" fmla="*/ 0 h 353538"/>
                    <a:gd name="connsiteX1" fmla="*/ 135841 w 135841"/>
                    <a:gd name="connsiteY1" fmla="*/ 11833 h 353538"/>
                    <a:gd name="connsiteX2" fmla="*/ 44281 w 135841"/>
                    <a:gd name="connsiteY2" fmla="*/ 353538 h 353538"/>
                    <a:gd name="connsiteX3" fmla="*/ 0 w 135841"/>
                    <a:gd name="connsiteY3" fmla="*/ 342153 h 353538"/>
                    <a:gd name="connsiteX4" fmla="*/ 91679 w 135841"/>
                    <a:gd name="connsiteY4" fmla="*/ 0 h 353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1" h="353538">
                      <a:moveTo>
                        <a:pt x="91679" y="0"/>
                      </a:moveTo>
                      <a:lnTo>
                        <a:pt x="135841" y="11833"/>
                      </a:lnTo>
                      <a:lnTo>
                        <a:pt x="44281" y="353538"/>
                      </a:lnTo>
                      <a:lnTo>
                        <a:pt x="0" y="342153"/>
                      </a:lnTo>
                      <a:lnTo>
                        <a:pt x="9167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E8F438B2-0D1E-43B2-9F9E-DC318BA09109}"/>
                    </a:ext>
                  </a:extLst>
                </p:cNvPr>
                <p:cNvSpPr/>
                <p:nvPr/>
              </p:nvSpPr>
              <p:spPr>
                <a:xfrm>
                  <a:off x="4762821" y="1146720"/>
                  <a:ext cx="217217" cy="331395"/>
                </a:xfrm>
                <a:custGeom>
                  <a:avLst/>
                  <a:gdLst>
                    <a:gd name="connsiteX0" fmla="*/ 39595 w 217217"/>
                    <a:gd name="connsiteY0" fmla="*/ 0 h 331395"/>
                    <a:gd name="connsiteX1" fmla="*/ 217217 w 217217"/>
                    <a:gd name="connsiteY1" fmla="*/ 307651 h 331395"/>
                    <a:gd name="connsiteX2" fmla="*/ 178133 w 217217"/>
                    <a:gd name="connsiteY2" fmla="*/ 331395 h 331395"/>
                    <a:gd name="connsiteX3" fmla="*/ 0 w 217217"/>
                    <a:gd name="connsiteY3" fmla="*/ 22860 h 331395"/>
                    <a:gd name="connsiteX4" fmla="*/ 39595 w 217217"/>
                    <a:gd name="connsiteY4" fmla="*/ 0 h 331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5">
                      <a:moveTo>
                        <a:pt x="39595" y="0"/>
                      </a:moveTo>
                      <a:lnTo>
                        <a:pt x="217217" y="307651"/>
                      </a:lnTo>
                      <a:lnTo>
                        <a:pt x="178133" y="331395"/>
                      </a:lnTo>
                      <a:lnTo>
                        <a:pt x="0" y="22860"/>
                      </a:lnTo>
                      <a:lnTo>
                        <a:pt x="39595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65E726E6-02B6-47D9-8650-F7CC4196AD3E}"/>
                    </a:ext>
                  </a:extLst>
                </p:cNvPr>
                <p:cNvSpPr/>
                <p:nvPr/>
              </p:nvSpPr>
              <p:spPr>
                <a:xfrm>
                  <a:off x="7197332" y="1146719"/>
                  <a:ext cx="215761" cy="328876"/>
                </a:xfrm>
                <a:custGeom>
                  <a:avLst/>
                  <a:gdLst>
                    <a:gd name="connsiteX0" fmla="*/ 176169 w 215761"/>
                    <a:gd name="connsiteY0" fmla="*/ 0 h 328876"/>
                    <a:gd name="connsiteX1" fmla="*/ 215761 w 215761"/>
                    <a:gd name="connsiteY1" fmla="*/ 22859 h 328876"/>
                    <a:gd name="connsiteX2" fmla="*/ 39082 w 215761"/>
                    <a:gd name="connsiteY2" fmla="*/ 328876 h 328876"/>
                    <a:gd name="connsiteX3" fmla="*/ 0 w 215761"/>
                    <a:gd name="connsiteY3" fmla="*/ 305133 h 328876"/>
                    <a:gd name="connsiteX4" fmla="*/ 176169 w 215761"/>
                    <a:gd name="connsiteY4" fmla="*/ 0 h 328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1" h="328876">
                      <a:moveTo>
                        <a:pt x="176169" y="0"/>
                      </a:moveTo>
                      <a:lnTo>
                        <a:pt x="215761" y="22859"/>
                      </a:lnTo>
                      <a:lnTo>
                        <a:pt x="39082" y="328876"/>
                      </a:lnTo>
                      <a:lnTo>
                        <a:pt x="0" y="305133"/>
                      </a:lnTo>
                      <a:lnTo>
                        <a:pt x="17616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4A027513-B863-4E3A-98F8-0CAF4EBE055F}"/>
                    </a:ext>
                  </a:extLst>
                </p:cNvPr>
                <p:cNvSpPr/>
                <p:nvPr/>
              </p:nvSpPr>
              <p:spPr>
                <a:xfrm>
                  <a:off x="4225764" y="1556870"/>
                  <a:ext cx="283734" cy="283868"/>
                </a:xfrm>
                <a:custGeom>
                  <a:avLst/>
                  <a:gdLst>
                    <a:gd name="connsiteX0" fmla="*/ 32328 w 283734"/>
                    <a:gd name="connsiteY0" fmla="*/ 0 h 283868"/>
                    <a:gd name="connsiteX1" fmla="*/ 283734 w 283734"/>
                    <a:gd name="connsiteY1" fmla="*/ 251406 h 283868"/>
                    <a:gd name="connsiteX2" fmla="*/ 268266 w 283734"/>
                    <a:gd name="connsiteY2" fmla="*/ 265464 h 283868"/>
                    <a:gd name="connsiteX3" fmla="*/ 251540 w 283734"/>
                    <a:gd name="connsiteY3" fmla="*/ 283868 h 283868"/>
                    <a:gd name="connsiteX4" fmla="*/ 0 w 283734"/>
                    <a:gd name="connsiteY4" fmla="*/ 32328 h 283868"/>
                    <a:gd name="connsiteX5" fmla="*/ 32328 w 283734"/>
                    <a:gd name="connsiteY5" fmla="*/ 0 h 283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4" h="283868">
                      <a:moveTo>
                        <a:pt x="32328" y="0"/>
                      </a:moveTo>
                      <a:lnTo>
                        <a:pt x="283734" y="251406"/>
                      </a:lnTo>
                      <a:lnTo>
                        <a:pt x="268266" y="265464"/>
                      </a:lnTo>
                      <a:lnTo>
                        <a:pt x="251540" y="283868"/>
                      </a:lnTo>
                      <a:lnTo>
                        <a:pt x="0" y="32328"/>
                      </a:lnTo>
                      <a:lnTo>
                        <a:pt x="32328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598BA572-D7B8-4F6C-94B4-B30F41C135DE}"/>
                    </a:ext>
                  </a:extLst>
                </p:cNvPr>
                <p:cNvSpPr/>
                <p:nvPr/>
              </p:nvSpPr>
              <p:spPr>
                <a:xfrm>
                  <a:off x="7669082" y="1556870"/>
                  <a:ext cx="281068" cy="280936"/>
                </a:xfrm>
                <a:custGeom>
                  <a:avLst/>
                  <a:gdLst>
                    <a:gd name="connsiteX0" fmla="*/ 248740 w 281068"/>
                    <a:gd name="connsiteY0" fmla="*/ 0 h 280936"/>
                    <a:gd name="connsiteX1" fmla="*/ 281068 w 281068"/>
                    <a:gd name="connsiteY1" fmla="*/ 32329 h 280936"/>
                    <a:gd name="connsiteX2" fmla="*/ 32462 w 281068"/>
                    <a:gd name="connsiteY2" fmla="*/ 280936 h 280936"/>
                    <a:gd name="connsiteX3" fmla="*/ 18400 w 281068"/>
                    <a:gd name="connsiteY3" fmla="*/ 265464 h 280936"/>
                    <a:gd name="connsiteX4" fmla="*/ 0 w 281068"/>
                    <a:gd name="connsiteY4" fmla="*/ 248741 h 280936"/>
                    <a:gd name="connsiteX5" fmla="*/ 248740 w 281068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68" h="280936">
                      <a:moveTo>
                        <a:pt x="248740" y="0"/>
                      </a:moveTo>
                      <a:lnTo>
                        <a:pt x="281068" y="32329"/>
                      </a:lnTo>
                      <a:lnTo>
                        <a:pt x="32462" y="280936"/>
                      </a:lnTo>
                      <a:lnTo>
                        <a:pt x="18400" y="265464"/>
                      </a:lnTo>
                      <a:lnTo>
                        <a:pt x="0" y="248741"/>
                      </a:lnTo>
                      <a:lnTo>
                        <a:pt x="24874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2DC4A1D7-6794-4A06-A118-136963D06A4F}"/>
                    </a:ext>
                  </a:extLst>
                </p:cNvPr>
                <p:cNvSpPr/>
                <p:nvPr/>
              </p:nvSpPr>
              <p:spPr>
                <a:xfrm>
                  <a:off x="3815614" y="2093927"/>
                  <a:ext cx="332209" cy="217687"/>
                </a:xfrm>
                <a:custGeom>
                  <a:avLst/>
                  <a:gdLst>
                    <a:gd name="connsiteX0" fmla="*/ 22860 w 332209"/>
                    <a:gd name="connsiteY0" fmla="*/ 0 h 217687"/>
                    <a:gd name="connsiteX1" fmla="*/ 332209 w 332209"/>
                    <a:gd name="connsiteY1" fmla="*/ 178603 h 217687"/>
                    <a:gd name="connsiteX2" fmla="*/ 308465 w 332209"/>
                    <a:gd name="connsiteY2" fmla="*/ 217687 h 217687"/>
                    <a:gd name="connsiteX3" fmla="*/ 0 w 332209"/>
                    <a:gd name="connsiteY3" fmla="*/ 39594 h 217687"/>
                    <a:gd name="connsiteX4" fmla="*/ 22860 w 332209"/>
                    <a:gd name="connsiteY4" fmla="*/ 0 h 217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09" h="217687">
                      <a:moveTo>
                        <a:pt x="22860" y="0"/>
                      </a:moveTo>
                      <a:lnTo>
                        <a:pt x="332209" y="178603"/>
                      </a:lnTo>
                      <a:lnTo>
                        <a:pt x="308465" y="217687"/>
                      </a:lnTo>
                      <a:lnTo>
                        <a:pt x="0" y="39594"/>
                      </a:lnTo>
                      <a:lnTo>
                        <a:pt x="2286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id="{56D97B37-2BE6-4649-81A4-447306C8F174}"/>
                    </a:ext>
                  </a:extLst>
                </p:cNvPr>
                <p:cNvSpPr/>
                <p:nvPr/>
              </p:nvSpPr>
              <p:spPr>
                <a:xfrm>
                  <a:off x="8032238" y="2093927"/>
                  <a:ext cx="328063" cy="215292"/>
                </a:xfrm>
                <a:custGeom>
                  <a:avLst/>
                  <a:gdLst>
                    <a:gd name="connsiteX0" fmla="*/ 305203 w 328063"/>
                    <a:gd name="connsiteY0" fmla="*/ 0 h 215292"/>
                    <a:gd name="connsiteX1" fmla="*/ 328063 w 328063"/>
                    <a:gd name="connsiteY1" fmla="*/ 39593 h 215292"/>
                    <a:gd name="connsiteX2" fmla="*/ 23743 w 328063"/>
                    <a:gd name="connsiteY2" fmla="*/ 215292 h 215292"/>
                    <a:gd name="connsiteX3" fmla="*/ 0 w 328063"/>
                    <a:gd name="connsiteY3" fmla="*/ 176209 h 215292"/>
                    <a:gd name="connsiteX4" fmla="*/ 305203 w 328063"/>
                    <a:gd name="connsiteY4" fmla="*/ 0 h 21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3" h="215292">
                      <a:moveTo>
                        <a:pt x="305203" y="0"/>
                      </a:moveTo>
                      <a:lnTo>
                        <a:pt x="328063" y="39593"/>
                      </a:lnTo>
                      <a:lnTo>
                        <a:pt x="23743" y="215292"/>
                      </a:lnTo>
                      <a:lnTo>
                        <a:pt x="0" y="176209"/>
                      </a:lnTo>
                      <a:lnTo>
                        <a:pt x="30520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id="{5D7349F8-6D97-46A3-BB9E-3EF4721F15E4}"/>
                    </a:ext>
                  </a:extLst>
                </p:cNvPr>
                <p:cNvSpPr/>
                <p:nvPr/>
              </p:nvSpPr>
              <p:spPr>
                <a:xfrm>
                  <a:off x="3560320" y="2721289"/>
                  <a:ext cx="356833" cy="136723"/>
                </a:xfrm>
                <a:custGeom>
                  <a:avLst/>
                  <a:gdLst>
                    <a:gd name="connsiteX0" fmla="*/ 11833 w 356833"/>
                    <a:gd name="connsiteY0" fmla="*/ 0 h 136723"/>
                    <a:gd name="connsiteX1" fmla="*/ 356833 w 356833"/>
                    <a:gd name="connsiteY1" fmla="*/ 92443 h 136723"/>
                    <a:gd name="connsiteX2" fmla="*/ 345447 w 356833"/>
                    <a:gd name="connsiteY2" fmla="*/ 136723 h 136723"/>
                    <a:gd name="connsiteX3" fmla="*/ 0 w 356833"/>
                    <a:gd name="connsiteY3" fmla="*/ 44161 h 136723"/>
                    <a:gd name="connsiteX4" fmla="*/ 11833 w 356833"/>
                    <a:gd name="connsiteY4" fmla="*/ 0 h 136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3" h="136723">
                      <a:moveTo>
                        <a:pt x="11833" y="0"/>
                      </a:moveTo>
                      <a:lnTo>
                        <a:pt x="356833" y="92443"/>
                      </a:lnTo>
                      <a:lnTo>
                        <a:pt x="345447" y="136723"/>
                      </a:lnTo>
                      <a:lnTo>
                        <a:pt x="0" y="44161"/>
                      </a:lnTo>
                      <a:lnTo>
                        <a:pt x="1183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023D2CF4-8D04-4CD3-B0C6-32F27EF52B74}"/>
                    </a:ext>
                  </a:extLst>
                </p:cNvPr>
                <p:cNvSpPr/>
                <p:nvPr/>
              </p:nvSpPr>
              <p:spPr>
                <a:xfrm>
                  <a:off x="8264000" y="2721289"/>
                  <a:ext cx="351595" cy="135321"/>
                </a:xfrm>
                <a:custGeom>
                  <a:avLst/>
                  <a:gdLst>
                    <a:gd name="connsiteX0" fmla="*/ 339761 w 351595"/>
                    <a:gd name="connsiteY0" fmla="*/ 0 h 135321"/>
                    <a:gd name="connsiteX1" fmla="*/ 351595 w 351595"/>
                    <a:gd name="connsiteY1" fmla="*/ 44162 h 135321"/>
                    <a:gd name="connsiteX2" fmla="*/ 11386 w 351595"/>
                    <a:gd name="connsiteY2" fmla="*/ 135321 h 135321"/>
                    <a:gd name="connsiteX3" fmla="*/ 0 w 351595"/>
                    <a:gd name="connsiteY3" fmla="*/ 91039 h 135321"/>
                    <a:gd name="connsiteX4" fmla="*/ 339761 w 351595"/>
                    <a:gd name="connsiteY4" fmla="*/ 0 h 135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1">
                      <a:moveTo>
                        <a:pt x="339761" y="0"/>
                      </a:moveTo>
                      <a:lnTo>
                        <a:pt x="351595" y="44162"/>
                      </a:lnTo>
                      <a:lnTo>
                        <a:pt x="11386" y="135321"/>
                      </a:lnTo>
                      <a:lnTo>
                        <a:pt x="0" y="91039"/>
                      </a:lnTo>
                      <a:lnTo>
                        <a:pt x="33976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FFC43EAD-DD84-4932-9F92-6F6D232FB463}"/>
                    </a:ext>
                  </a:extLst>
                </p:cNvPr>
                <p:cNvSpPr/>
                <p:nvPr/>
              </p:nvSpPr>
              <p:spPr>
                <a:xfrm>
                  <a:off x="3477279" y="3396204"/>
                  <a:ext cx="356521" cy="45719"/>
                </a:xfrm>
                <a:custGeom>
                  <a:avLst/>
                  <a:gdLst>
                    <a:gd name="connsiteX0" fmla="*/ 356520 w 356521"/>
                    <a:gd name="connsiteY0" fmla="*/ 0 h 45719"/>
                    <a:gd name="connsiteX1" fmla="*/ 355366 w 356521"/>
                    <a:gd name="connsiteY1" fmla="*/ 22857 h 45719"/>
                    <a:gd name="connsiteX2" fmla="*/ 356521 w 356521"/>
                    <a:gd name="connsiteY2" fmla="*/ 45719 h 45719"/>
                    <a:gd name="connsiteX3" fmla="*/ 1 w 356521"/>
                    <a:gd name="connsiteY3" fmla="*/ 45719 h 45719"/>
                    <a:gd name="connsiteX4" fmla="*/ 0 w 356521"/>
                    <a:gd name="connsiteY4" fmla="*/ 0 h 45719"/>
                    <a:gd name="connsiteX5" fmla="*/ 356520 w 356521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6521" h="45719">
                      <a:moveTo>
                        <a:pt x="356520" y="0"/>
                      </a:moveTo>
                      <a:lnTo>
                        <a:pt x="355366" y="22857"/>
                      </a:lnTo>
                      <a:lnTo>
                        <a:pt x="356521" y="45719"/>
                      </a:lnTo>
                      <a:lnTo>
                        <a:pt x="1" y="45719"/>
                      </a:lnTo>
                      <a:lnTo>
                        <a:pt x="0" y="0"/>
                      </a:lnTo>
                      <a:lnTo>
                        <a:pt x="35652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Freeform: Shape 360">
                  <a:extLst>
                    <a:ext uri="{FF2B5EF4-FFF2-40B4-BE49-F238E27FC236}">
                      <a16:creationId xmlns:a16="http://schemas.microsoft.com/office/drawing/2014/main" id="{94B465E1-BA65-460B-8624-B01F33230C27}"/>
                    </a:ext>
                  </a:extLst>
                </p:cNvPr>
                <p:cNvSpPr/>
                <p:nvPr/>
              </p:nvSpPr>
              <p:spPr>
                <a:xfrm>
                  <a:off x="8347714" y="3396204"/>
                  <a:ext cx="350920" cy="45719"/>
                </a:xfrm>
                <a:custGeom>
                  <a:avLst/>
                  <a:gdLst>
                    <a:gd name="connsiteX0" fmla="*/ 0 w 350920"/>
                    <a:gd name="connsiteY0" fmla="*/ 0 h 45719"/>
                    <a:gd name="connsiteX1" fmla="*/ 350920 w 350920"/>
                    <a:gd name="connsiteY1" fmla="*/ 0 h 45719"/>
                    <a:gd name="connsiteX2" fmla="*/ 350920 w 350920"/>
                    <a:gd name="connsiteY2" fmla="*/ 45719 h 45719"/>
                    <a:gd name="connsiteX3" fmla="*/ 0 w 350920"/>
                    <a:gd name="connsiteY3" fmla="*/ 45719 h 45719"/>
                    <a:gd name="connsiteX4" fmla="*/ 1154 w 350920"/>
                    <a:gd name="connsiteY4" fmla="*/ 22857 h 45719"/>
                    <a:gd name="connsiteX5" fmla="*/ 0 w 350920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0920" h="45719">
                      <a:moveTo>
                        <a:pt x="0" y="0"/>
                      </a:moveTo>
                      <a:lnTo>
                        <a:pt x="350920" y="0"/>
                      </a:lnTo>
                      <a:lnTo>
                        <a:pt x="350920" y="45719"/>
                      </a:lnTo>
                      <a:lnTo>
                        <a:pt x="0" y="45719"/>
                      </a:lnTo>
                      <a:lnTo>
                        <a:pt x="1154" y="228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6D4A5C95-F064-4EE6-863C-075152EB61B6}"/>
                    </a:ext>
                  </a:extLst>
                </p:cNvPr>
                <p:cNvSpPr/>
                <p:nvPr/>
              </p:nvSpPr>
              <p:spPr>
                <a:xfrm>
                  <a:off x="3560319" y="3980112"/>
                  <a:ext cx="356835" cy="136724"/>
                </a:xfrm>
                <a:custGeom>
                  <a:avLst/>
                  <a:gdLst>
                    <a:gd name="connsiteX0" fmla="*/ 345449 w 356835"/>
                    <a:gd name="connsiteY0" fmla="*/ 0 h 136724"/>
                    <a:gd name="connsiteX1" fmla="*/ 356835 w 356835"/>
                    <a:gd name="connsiteY1" fmla="*/ 44281 h 136724"/>
                    <a:gd name="connsiteX2" fmla="*/ 11833 w 356835"/>
                    <a:gd name="connsiteY2" fmla="*/ 136724 h 136724"/>
                    <a:gd name="connsiteX3" fmla="*/ 0 w 356835"/>
                    <a:gd name="connsiteY3" fmla="*/ 92563 h 136724"/>
                    <a:gd name="connsiteX4" fmla="*/ 345449 w 356835"/>
                    <a:gd name="connsiteY4" fmla="*/ 0 h 136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5" h="136724">
                      <a:moveTo>
                        <a:pt x="345449" y="0"/>
                      </a:moveTo>
                      <a:lnTo>
                        <a:pt x="356835" y="44281"/>
                      </a:lnTo>
                      <a:lnTo>
                        <a:pt x="11833" y="136724"/>
                      </a:lnTo>
                      <a:lnTo>
                        <a:pt x="0" y="92563"/>
                      </a:lnTo>
                      <a:lnTo>
                        <a:pt x="34544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AED73AA9-3F2D-4415-8FDC-EB56FA514B3B}"/>
                    </a:ext>
                  </a:extLst>
                </p:cNvPr>
                <p:cNvSpPr/>
                <p:nvPr/>
              </p:nvSpPr>
              <p:spPr>
                <a:xfrm>
                  <a:off x="8264000" y="3981516"/>
                  <a:ext cx="351595" cy="135320"/>
                </a:xfrm>
                <a:custGeom>
                  <a:avLst/>
                  <a:gdLst>
                    <a:gd name="connsiteX0" fmla="*/ 11385 w 351595"/>
                    <a:gd name="connsiteY0" fmla="*/ 0 h 135320"/>
                    <a:gd name="connsiteX1" fmla="*/ 351595 w 351595"/>
                    <a:gd name="connsiteY1" fmla="*/ 91159 h 135320"/>
                    <a:gd name="connsiteX2" fmla="*/ 339762 w 351595"/>
                    <a:gd name="connsiteY2" fmla="*/ 135320 h 135320"/>
                    <a:gd name="connsiteX3" fmla="*/ 0 w 351595"/>
                    <a:gd name="connsiteY3" fmla="*/ 44281 h 135320"/>
                    <a:gd name="connsiteX4" fmla="*/ 11385 w 351595"/>
                    <a:gd name="connsiteY4" fmla="*/ 0 h 13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0">
                      <a:moveTo>
                        <a:pt x="11385" y="0"/>
                      </a:moveTo>
                      <a:lnTo>
                        <a:pt x="351595" y="91159"/>
                      </a:lnTo>
                      <a:lnTo>
                        <a:pt x="339762" y="135320"/>
                      </a:lnTo>
                      <a:lnTo>
                        <a:pt x="0" y="44281"/>
                      </a:lnTo>
                      <a:lnTo>
                        <a:pt x="11385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D9831BD8-580B-42D2-AE95-58458337AE0F}"/>
                    </a:ext>
                  </a:extLst>
                </p:cNvPr>
                <p:cNvSpPr/>
                <p:nvPr/>
              </p:nvSpPr>
              <p:spPr>
                <a:xfrm>
                  <a:off x="3815614" y="4526511"/>
                  <a:ext cx="332211" cy="217688"/>
                </a:xfrm>
                <a:custGeom>
                  <a:avLst/>
                  <a:gdLst>
                    <a:gd name="connsiteX0" fmla="*/ 308467 w 332211"/>
                    <a:gd name="connsiteY0" fmla="*/ 0 h 217688"/>
                    <a:gd name="connsiteX1" fmla="*/ 332211 w 332211"/>
                    <a:gd name="connsiteY1" fmla="*/ 39084 h 217688"/>
                    <a:gd name="connsiteX2" fmla="*/ 22860 w 332211"/>
                    <a:gd name="connsiteY2" fmla="*/ 217688 h 217688"/>
                    <a:gd name="connsiteX3" fmla="*/ 0 w 332211"/>
                    <a:gd name="connsiteY3" fmla="*/ 178093 h 217688"/>
                    <a:gd name="connsiteX4" fmla="*/ 308467 w 332211"/>
                    <a:gd name="connsiteY4" fmla="*/ 0 h 217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11" h="217688">
                      <a:moveTo>
                        <a:pt x="308467" y="0"/>
                      </a:moveTo>
                      <a:lnTo>
                        <a:pt x="332211" y="39084"/>
                      </a:lnTo>
                      <a:lnTo>
                        <a:pt x="22860" y="217688"/>
                      </a:lnTo>
                      <a:lnTo>
                        <a:pt x="0" y="178093"/>
                      </a:lnTo>
                      <a:lnTo>
                        <a:pt x="308467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55CE90B6-568D-4DC1-A7D8-97A57950A7A4}"/>
                    </a:ext>
                  </a:extLst>
                </p:cNvPr>
                <p:cNvSpPr/>
                <p:nvPr/>
              </p:nvSpPr>
              <p:spPr>
                <a:xfrm>
                  <a:off x="8032234" y="4528904"/>
                  <a:ext cx="328066" cy="215294"/>
                </a:xfrm>
                <a:custGeom>
                  <a:avLst/>
                  <a:gdLst>
                    <a:gd name="connsiteX0" fmla="*/ 23744 w 328066"/>
                    <a:gd name="connsiteY0" fmla="*/ 0 h 215294"/>
                    <a:gd name="connsiteX1" fmla="*/ 328066 w 328066"/>
                    <a:gd name="connsiteY1" fmla="*/ 175700 h 215294"/>
                    <a:gd name="connsiteX2" fmla="*/ 305206 w 328066"/>
                    <a:gd name="connsiteY2" fmla="*/ 215294 h 215294"/>
                    <a:gd name="connsiteX3" fmla="*/ 0 w 328066"/>
                    <a:gd name="connsiteY3" fmla="*/ 39084 h 215294"/>
                    <a:gd name="connsiteX4" fmla="*/ 23744 w 328066"/>
                    <a:gd name="connsiteY4" fmla="*/ 0 h 21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6" h="215294">
                      <a:moveTo>
                        <a:pt x="23744" y="0"/>
                      </a:moveTo>
                      <a:lnTo>
                        <a:pt x="328066" y="175700"/>
                      </a:lnTo>
                      <a:lnTo>
                        <a:pt x="305206" y="215294"/>
                      </a:lnTo>
                      <a:lnTo>
                        <a:pt x="0" y="39084"/>
                      </a:lnTo>
                      <a:lnTo>
                        <a:pt x="2374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25092D40-8F64-4481-BE6C-9B1A5442BAAA}"/>
                    </a:ext>
                  </a:extLst>
                </p:cNvPr>
                <p:cNvSpPr/>
                <p:nvPr/>
              </p:nvSpPr>
              <p:spPr>
                <a:xfrm>
                  <a:off x="4225765" y="4997386"/>
                  <a:ext cx="283736" cy="283869"/>
                </a:xfrm>
                <a:custGeom>
                  <a:avLst/>
                  <a:gdLst>
                    <a:gd name="connsiteX0" fmla="*/ 251541 w 283736"/>
                    <a:gd name="connsiteY0" fmla="*/ 0 h 283869"/>
                    <a:gd name="connsiteX1" fmla="*/ 268265 w 283736"/>
                    <a:gd name="connsiteY1" fmla="*/ 18401 h 283869"/>
                    <a:gd name="connsiteX2" fmla="*/ 283736 w 283736"/>
                    <a:gd name="connsiteY2" fmla="*/ 32462 h 283869"/>
                    <a:gd name="connsiteX3" fmla="*/ 32328 w 283736"/>
                    <a:gd name="connsiteY3" fmla="*/ 283869 h 283869"/>
                    <a:gd name="connsiteX4" fmla="*/ 0 w 283736"/>
                    <a:gd name="connsiteY4" fmla="*/ 251541 h 283869"/>
                    <a:gd name="connsiteX5" fmla="*/ 251541 w 283736"/>
                    <a:gd name="connsiteY5" fmla="*/ 0 h 283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6" h="283869">
                      <a:moveTo>
                        <a:pt x="251541" y="0"/>
                      </a:moveTo>
                      <a:lnTo>
                        <a:pt x="268265" y="18401"/>
                      </a:lnTo>
                      <a:lnTo>
                        <a:pt x="283736" y="32462"/>
                      </a:lnTo>
                      <a:lnTo>
                        <a:pt x="32328" y="283869"/>
                      </a:lnTo>
                      <a:lnTo>
                        <a:pt x="0" y="251541"/>
                      </a:lnTo>
                      <a:lnTo>
                        <a:pt x="25154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9829E0F5-3057-493E-94E2-537A3B35971D}"/>
                    </a:ext>
                  </a:extLst>
                </p:cNvPr>
                <p:cNvSpPr/>
                <p:nvPr/>
              </p:nvSpPr>
              <p:spPr>
                <a:xfrm>
                  <a:off x="7669079" y="5000318"/>
                  <a:ext cx="281070" cy="280936"/>
                </a:xfrm>
                <a:custGeom>
                  <a:avLst/>
                  <a:gdLst>
                    <a:gd name="connsiteX0" fmla="*/ 32462 w 281070"/>
                    <a:gd name="connsiteY0" fmla="*/ 0 h 280936"/>
                    <a:gd name="connsiteX1" fmla="*/ 281070 w 281070"/>
                    <a:gd name="connsiteY1" fmla="*/ 248608 h 280936"/>
                    <a:gd name="connsiteX2" fmla="*/ 248742 w 281070"/>
                    <a:gd name="connsiteY2" fmla="*/ 280936 h 280936"/>
                    <a:gd name="connsiteX3" fmla="*/ 0 w 281070"/>
                    <a:gd name="connsiteY3" fmla="*/ 32194 h 280936"/>
                    <a:gd name="connsiteX4" fmla="*/ 18403 w 281070"/>
                    <a:gd name="connsiteY4" fmla="*/ 15468 h 280936"/>
                    <a:gd name="connsiteX5" fmla="*/ 32462 w 281070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70" h="280936">
                      <a:moveTo>
                        <a:pt x="32462" y="0"/>
                      </a:moveTo>
                      <a:lnTo>
                        <a:pt x="281070" y="248608"/>
                      </a:lnTo>
                      <a:lnTo>
                        <a:pt x="248742" y="280936"/>
                      </a:lnTo>
                      <a:lnTo>
                        <a:pt x="0" y="32194"/>
                      </a:lnTo>
                      <a:lnTo>
                        <a:pt x="18403" y="15468"/>
                      </a:lnTo>
                      <a:lnTo>
                        <a:pt x="32462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8" name="Freeform: Shape 367">
                  <a:extLst>
                    <a:ext uri="{FF2B5EF4-FFF2-40B4-BE49-F238E27FC236}">
                      <a16:creationId xmlns:a16="http://schemas.microsoft.com/office/drawing/2014/main" id="{9C3FDF29-4177-446D-B87C-FA1892F2D9B1}"/>
                    </a:ext>
                  </a:extLst>
                </p:cNvPr>
                <p:cNvSpPr/>
                <p:nvPr/>
              </p:nvSpPr>
              <p:spPr>
                <a:xfrm>
                  <a:off x="4762823" y="5360009"/>
                  <a:ext cx="217217" cy="331397"/>
                </a:xfrm>
                <a:custGeom>
                  <a:avLst/>
                  <a:gdLst>
                    <a:gd name="connsiteX0" fmla="*/ 178134 w 217217"/>
                    <a:gd name="connsiteY0" fmla="*/ 0 h 331397"/>
                    <a:gd name="connsiteX1" fmla="*/ 217217 w 217217"/>
                    <a:gd name="connsiteY1" fmla="*/ 23744 h 331397"/>
                    <a:gd name="connsiteX2" fmla="*/ 39593 w 217217"/>
                    <a:gd name="connsiteY2" fmla="*/ 331397 h 331397"/>
                    <a:gd name="connsiteX3" fmla="*/ 0 w 217217"/>
                    <a:gd name="connsiteY3" fmla="*/ 308537 h 331397"/>
                    <a:gd name="connsiteX4" fmla="*/ 178134 w 217217"/>
                    <a:gd name="connsiteY4" fmla="*/ 0 h 331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7">
                      <a:moveTo>
                        <a:pt x="178134" y="0"/>
                      </a:moveTo>
                      <a:lnTo>
                        <a:pt x="217217" y="23744"/>
                      </a:lnTo>
                      <a:lnTo>
                        <a:pt x="39593" y="331397"/>
                      </a:lnTo>
                      <a:lnTo>
                        <a:pt x="0" y="308537"/>
                      </a:lnTo>
                      <a:lnTo>
                        <a:pt x="17813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:a16="http://schemas.microsoft.com/office/drawing/2014/main" id="{80DD1EDF-8C22-4919-B784-81E9756B3831}"/>
                    </a:ext>
                  </a:extLst>
                </p:cNvPr>
                <p:cNvSpPr/>
                <p:nvPr/>
              </p:nvSpPr>
              <p:spPr>
                <a:xfrm>
                  <a:off x="7197328" y="5362526"/>
                  <a:ext cx="215764" cy="328878"/>
                </a:xfrm>
                <a:custGeom>
                  <a:avLst/>
                  <a:gdLst>
                    <a:gd name="connsiteX0" fmla="*/ 39084 w 215764"/>
                    <a:gd name="connsiteY0" fmla="*/ 0 h 328878"/>
                    <a:gd name="connsiteX1" fmla="*/ 215764 w 215764"/>
                    <a:gd name="connsiteY1" fmla="*/ 306019 h 328878"/>
                    <a:gd name="connsiteX2" fmla="*/ 176170 w 215764"/>
                    <a:gd name="connsiteY2" fmla="*/ 328878 h 328878"/>
                    <a:gd name="connsiteX3" fmla="*/ 0 w 215764"/>
                    <a:gd name="connsiteY3" fmla="*/ 23744 h 328878"/>
                    <a:gd name="connsiteX4" fmla="*/ 39084 w 215764"/>
                    <a:gd name="connsiteY4" fmla="*/ 0 h 328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4" h="328878">
                      <a:moveTo>
                        <a:pt x="39084" y="0"/>
                      </a:moveTo>
                      <a:lnTo>
                        <a:pt x="215764" y="306019"/>
                      </a:lnTo>
                      <a:lnTo>
                        <a:pt x="176170" y="328878"/>
                      </a:lnTo>
                      <a:lnTo>
                        <a:pt x="0" y="23744"/>
                      </a:lnTo>
                      <a:lnTo>
                        <a:pt x="3908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0" name="Freeform: Shape 369">
                  <a:extLst>
                    <a:ext uri="{FF2B5EF4-FFF2-40B4-BE49-F238E27FC236}">
                      <a16:creationId xmlns:a16="http://schemas.microsoft.com/office/drawing/2014/main" id="{F8A20935-667F-424C-B933-8D38B6714E68}"/>
                    </a:ext>
                  </a:extLst>
                </p:cNvPr>
                <p:cNvSpPr/>
                <p:nvPr/>
              </p:nvSpPr>
              <p:spPr>
                <a:xfrm>
                  <a:off x="5390184" y="5591812"/>
                  <a:ext cx="136202" cy="354889"/>
                </a:xfrm>
                <a:custGeom>
                  <a:avLst/>
                  <a:gdLst>
                    <a:gd name="connsiteX0" fmla="*/ 91922 w 136202"/>
                    <a:gd name="connsiteY0" fmla="*/ 0 h 354889"/>
                    <a:gd name="connsiteX1" fmla="*/ 136202 w 136202"/>
                    <a:gd name="connsiteY1" fmla="*/ 11385 h 354889"/>
                    <a:gd name="connsiteX2" fmla="*/ 44161 w 136202"/>
                    <a:gd name="connsiteY2" fmla="*/ 354889 h 354889"/>
                    <a:gd name="connsiteX3" fmla="*/ 0 w 136202"/>
                    <a:gd name="connsiteY3" fmla="*/ 343056 h 354889"/>
                    <a:gd name="connsiteX4" fmla="*/ 91922 w 136202"/>
                    <a:gd name="connsiteY4" fmla="*/ 0 h 354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9">
                      <a:moveTo>
                        <a:pt x="91922" y="0"/>
                      </a:moveTo>
                      <a:lnTo>
                        <a:pt x="136202" y="11385"/>
                      </a:lnTo>
                      <a:lnTo>
                        <a:pt x="44161" y="354889"/>
                      </a:lnTo>
                      <a:lnTo>
                        <a:pt x="0" y="343056"/>
                      </a:lnTo>
                      <a:lnTo>
                        <a:pt x="91922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1" name="Freeform: Shape 370">
                  <a:extLst>
                    <a:ext uri="{FF2B5EF4-FFF2-40B4-BE49-F238E27FC236}">
                      <a16:creationId xmlns:a16="http://schemas.microsoft.com/office/drawing/2014/main" id="{58D38FA2-C45C-4BCE-B5CE-B5D73F77382E}"/>
                    </a:ext>
                  </a:extLst>
                </p:cNvPr>
                <p:cNvSpPr/>
                <p:nvPr/>
              </p:nvSpPr>
              <p:spPr>
                <a:xfrm>
                  <a:off x="6649888" y="5593157"/>
                  <a:ext cx="135842" cy="353542"/>
                </a:xfrm>
                <a:custGeom>
                  <a:avLst/>
                  <a:gdLst>
                    <a:gd name="connsiteX0" fmla="*/ 44281 w 135842"/>
                    <a:gd name="connsiteY0" fmla="*/ 0 h 353542"/>
                    <a:gd name="connsiteX1" fmla="*/ 135842 w 135842"/>
                    <a:gd name="connsiteY1" fmla="*/ 341709 h 353542"/>
                    <a:gd name="connsiteX2" fmla="*/ 91681 w 135842"/>
                    <a:gd name="connsiteY2" fmla="*/ 353542 h 353542"/>
                    <a:gd name="connsiteX3" fmla="*/ 0 w 135842"/>
                    <a:gd name="connsiteY3" fmla="*/ 11386 h 353542"/>
                    <a:gd name="connsiteX4" fmla="*/ 44281 w 135842"/>
                    <a:gd name="connsiteY4" fmla="*/ 0 h 353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2" h="353542">
                      <a:moveTo>
                        <a:pt x="44281" y="0"/>
                      </a:moveTo>
                      <a:lnTo>
                        <a:pt x="135842" y="341709"/>
                      </a:lnTo>
                      <a:lnTo>
                        <a:pt x="91681" y="353542"/>
                      </a:lnTo>
                      <a:lnTo>
                        <a:pt x="0" y="11386"/>
                      </a:lnTo>
                      <a:lnTo>
                        <a:pt x="4428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2" name="Freeform: Shape 371">
                  <a:extLst>
                    <a:ext uri="{FF2B5EF4-FFF2-40B4-BE49-F238E27FC236}">
                      <a16:creationId xmlns:a16="http://schemas.microsoft.com/office/drawing/2014/main" id="{37C85F78-F434-4786-9863-C0710AE7AD2E}"/>
                    </a:ext>
                  </a:extLst>
                </p:cNvPr>
                <p:cNvSpPr/>
                <p:nvPr/>
              </p:nvSpPr>
              <p:spPr>
                <a:xfrm>
                  <a:off x="6065099" y="5675878"/>
                  <a:ext cx="45719" cy="353863"/>
                </a:xfrm>
                <a:custGeom>
                  <a:avLst/>
                  <a:gdLst>
                    <a:gd name="connsiteX0" fmla="*/ 0 w 45719"/>
                    <a:gd name="connsiteY0" fmla="*/ 0 h 353863"/>
                    <a:gd name="connsiteX1" fmla="*/ 25658 w 45719"/>
                    <a:gd name="connsiteY1" fmla="*/ 1295 h 353863"/>
                    <a:gd name="connsiteX2" fmla="*/ 45719 w 45719"/>
                    <a:gd name="connsiteY2" fmla="*/ 282 h 353863"/>
                    <a:gd name="connsiteX3" fmla="*/ 45719 w 45719"/>
                    <a:gd name="connsiteY3" fmla="*/ 353863 h 353863"/>
                    <a:gd name="connsiteX4" fmla="*/ 0 w 45719"/>
                    <a:gd name="connsiteY4" fmla="*/ 353863 h 353863"/>
                    <a:gd name="connsiteX5" fmla="*/ 0 w 45719"/>
                    <a:gd name="connsiteY5" fmla="*/ 0 h 35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9" h="353863">
                      <a:moveTo>
                        <a:pt x="0" y="0"/>
                      </a:moveTo>
                      <a:lnTo>
                        <a:pt x="25658" y="1295"/>
                      </a:lnTo>
                      <a:lnTo>
                        <a:pt x="45719" y="282"/>
                      </a:lnTo>
                      <a:lnTo>
                        <a:pt x="45719" y="353863"/>
                      </a:lnTo>
                      <a:lnTo>
                        <a:pt x="0" y="3538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45" name="Circle: Hollow 344">
              <a:extLst>
                <a:ext uri="{FF2B5EF4-FFF2-40B4-BE49-F238E27FC236}">
                  <a16:creationId xmlns:a16="http://schemas.microsoft.com/office/drawing/2014/main" id="{0F7EBE6B-8668-4279-9F91-87D9A02440EB}"/>
                </a:ext>
              </a:extLst>
            </p:cNvPr>
            <p:cNvSpPr/>
            <p:nvPr/>
          </p:nvSpPr>
          <p:spPr>
            <a:xfrm>
              <a:off x="2536424" y="967127"/>
              <a:ext cx="4877362" cy="4877362"/>
            </a:xfrm>
            <a:prstGeom prst="donut">
              <a:avLst>
                <a:gd name="adj" fmla="val 120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6" name="Circle: Hollow 345">
              <a:extLst>
                <a:ext uri="{FF2B5EF4-FFF2-40B4-BE49-F238E27FC236}">
                  <a16:creationId xmlns:a16="http://schemas.microsoft.com/office/drawing/2014/main" id="{341D0121-11B9-467A-B811-15986868094E}"/>
                </a:ext>
              </a:extLst>
            </p:cNvPr>
            <p:cNvSpPr/>
            <p:nvPr/>
          </p:nvSpPr>
          <p:spPr>
            <a:xfrm>
              <a:off x="2215784" y="646487"/>
              <a:ext cx="5518642" cy="5518642"/>
            </a:xfrm>
            <a:prstGeom prst="donut">
              <a:avLst>
                <a:gd name="adj" fmla="val 68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060DA7C8-07C3-488A-A28F-73B7FDD68D82}"/>
              </a:ext>
            </a:extLst>
          </p:cNvPr>
          <p:cNvGrpSpPr/>
          <p:nvPr/>
        </p:nvGrpSpPr>
        <p:grpSpPr>
          <a:xfrm>
            <a:off x="2501103" y="2777455"/>
            <a:ext cx="1283210" cy="1283210"/>
            <a:chOff x="1224922" y="598425"/>
            <a:chExt cx="5641271" cy="5641271"/>
          </a:xfrm>
          <a:effectLst/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4E6A399C-C269-402B-B2D9-D4F37BABD98B}"/>
                </a:ext>
              </a:extLst>
            </p:cNvPr>
            <p:cNvSpPr/>
            <p:nvPr/>
          </p:nvSpPr>
          <p:spPr>
            <a:xfrm rot="2700000">
              <a:off x="3958590" y="598425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F394055E-FFFA-461E-B09C-6F988D27D8A1}"/>
                </a:ext>
              </a:extLst>
            </p:cNvPr>
            <p:cNvSpPr/>
            <p:nvPr/>
          </p:nvSpPr>
          <p:spPr>
            <a:xfrm rot="2700000">
              <a:off x="3958590" y="6065762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F6979BC9-301F-4E9B-8D86-5565114FD13E}"/>
                </a:ext>
              </a:extLst>
            </p:cNvPr>
            <p:cNvSpPr/>
            <p:nvPr/>
          </p:nvSpPr>
          <p:spPr>
            <a:xfrm rot="3600000">
              <a:off x="4666115" y="691572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0975EB7B-C94A-41CF-AB97-8E96DD8F6AF1}"/>
                </a:ext>
              </a:extLst>
            </p:cNvPr>
            <p:cNvSpPr/>
            <p:nvPr/>
          </p:nvSpPr>
          <p:spPr>
            <a:xfrm rot="3600000">
              <a:off x="3251065" y="5972615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45526FD7-63E2-42CD-B87F-2E81C9EE0E22}"/>
                </a:ext>
              </a:extLst>
            </p:cNvPr>
            <p:cNvSpPr/>
            <p:nvPr/>
          </p:nvSpPr>
          <p:spPr>
            <a:xfrm rot="4500000">
              <a:off x="5325424" y="964667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AB0629A7-4FDB-4CDA-9A37-CADF67404CF3}"/>
                </a:ext>
              </a:extLst>
            </p:cNvPr>
            <p:cNvSpPr/>
            <p:nvPr/>
          </p:nvSpPr>
          <p:spPr>
            <a:xfrm rot="4500000">
              <a:off x="2591756" y="5699520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46774DA7-FE3C-4E0F-A848-F1F28855091E}"/>
                </a:ext>
              </a:extLst>
            </p:cNvPr>
            <p:cNvSpPr/>
            <p:nvPr/>
          </p:nvSpPr>
          <p:spPr>
            <a:xfrm rot="5400000">
              <a:off x="5891586" y="139909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041F119D-0621-4CD9-8D28-AC8CAE1EA97C}"/>
                </a:ext>
              </a:extLst>
            </p:cNvPr>
            <p:cNvSpPr/>
            <p:nvPr/>
          </p:nvSpPr>
          <p:spPr>
            <a:xfrm rot="5400000">
              <a:off x="2025594" y="526508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8A09B88B-7DC0-4272-BF19-89FED5D812B6}"/>
                </a:ext>
              </a:extLst>
            </p:cNvPr>
            <p:cNvSpPr/>
            <p:nvPr/>
          </p:nvSpPr>
          <p:spPr>
            <a:xfrm rot="6300000">
              <a:off x="6326016" y="196525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D30848CD-43B6-4783-8E07-D757DA83564D}"/>
                </a:ext>
              </a:extLst>
            </p:cNvPr>
            <p:cNvSpPr/>
            <p:nvPr/>
          </p:nvSpPr>
          <p:spPr>
            <a:xfrm rot="6300000">
              <a:off x="1591164" y="469892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4FDEABE0-E8EF-464E-9D97-6EFD6FD27386}"/>
                </a:ext>
              </a:extLst>
            </p:cNvPr>
            <p:cNvSpPr/>
            <p:nvPr/>
          </p:nvSpPr>
          <p:spPr>
            <a:xfrm rot="7200000">
              <a:off x="6599111" y="262456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A42E31C3-610D-4CD2-9D17-E423CFACCEAC}"/>
                </a:ext>
              </a:extLst>
            </p:cNvPr>
            <p:cNvSpPr/>
            <p:nvPr/>
          </p:nvSpPr>
          <p:spPr>
            <a:xfrm rot="7200000">
              <a:off x="1318069" y="403961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D64721D4-A549-4501-A1A5-E202CD0BAE51}"/>
                </a:ext>
              </a:extLst>
            </p:cNvPr>
            <p:cNvSpPr/>
            <p:nvPr/>
          </p:nvSpPr>
          <p:spPr>
            <a:xfrm rot="8100000">
              <a:off x="6692259" y="3332094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FEF5B6FA-32BE-4616-BB59-A769A8217D3C}"/>
                </a:ext>
              </a:extLst>
            </p:cNvPr>
            <p:cNvSpPr/>
            <p:nvPr/>
          </p:nvSpPr>
          <p:spPr>
            <a:xfrm rot="8100000">
              <a:off x="1224922" y="3332094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69A7D1F4-13A0-42E6-B37E-14A04EA8D065}"/>
                </a:ext>
              </a:extLst>
            </p:cNvPr>
            <p:cNvSpPr/>
            <p:nvPr/>
          </p:nvSpPr>
          <p:spPr>
            <a:xfrm rot="9000000">
              <a:off x="6599111" y="403961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A28DEDD9-2A79-4143-B985-C5841E0826E9}"/>
                </a:ext>
              </a:extLst>
            </p:cNvPr>
            <p:cNvSpPr/>
            <p:nvPr/>
          </p:nvSpPr>
          <p:spPr>
            <a:xfrm rot="9000000">
              <a:off x="1318069" y="262456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4918041D-9CEA-4C79-BB59-2B8B0BC16D75}"/>
                </a:ext>
              </a:extLst>
            </p:cNvPr>
            <p:cNvSpPr/>
            <p:nvPr/>
          </p:nvSpPr>
          <p:spPr>
            <a:xfrm rot="9900000">
              <a:off x="6326016" y="469892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F60CAEA2-8EA4-4BC4-9B4A-C891A12ED24C}"/>
                </a:ext>
              </a:extLst>
            </p:cNvPr>
            <p:cNvSpPr/>
            <p:nvPr/>
          </p:nvSpPr>
          <p:spPr>
            <a:xfrm rot="9900000">
              <a:off x="1591164" y="196525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64A7454B-2A51-4FFD-9773-C2AF7A3485F8}"/>
                </a:ext>
              </a:extLst>
            </p:cNvPr>
            <p:cNvSpPr/>
            <p:nvPr/>
          </p:nvSpPr>
          <p:spPr>
            <a:xfrm rot="10800000">
              <a:off x="5891586" y="526508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349DC073-778A-4A7A-8FFF-0CE8A04DFF6E}"/>
                </a:ext>
              </a:extLst>
            </p:cNvPr>
            <p:cNvSpPr/>
            <p:nvPr/>
          </p:nvSpPr>
          <p:spPr>
            <a:xfrm rot="10800000">
              <a:off x="2025594" y="139909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0CD5DEE1-511D-4502-8255-C2925E94C218}"/>
                </a:ext>
              </a:extLst>
            </p:cNvPr>
            <p:cNvSpPr/>
            <p:nvPr/>
          </p:nvSpPr>
          <p:spPr>
            <a:xfrm rot="11700000">
              <a:off x="5325424" y="5699520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A2C8E6CE-C455-4988-BCD9-39333DD998D7}"/>
                </a:ext>
              </a:extLst>
            </p:cNvPr>
            <p:cNvSpPr/>
            <p:nvPr/>
          </p:nvSpPr>
          <p:spPr>
            <a:xfrm rot="11700000">
              <a:off x="2591756" y="964667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0FB67B44-56E5-455F-B455-88951EA448F3}"/>
                </a:ext>
              </a:extLst>
            </p:cNvPr>
            <p:cNvSpPr/>
            <p:nvPr/>
          </p:nvSpPr>
          <p:spPr>
            <a:xfrm rot="12600000">
              <a:off x="4666115" y="5972615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30C1E9DF-9F03-441E-8401-2A79C4827A39}"/>
                </a:ext>
              </a:extLst>
            </p:cNvPr>
            <p:cNvSpPr/>
            <p:nvPr/>
          </p:nvSpPr>
          <p:spPr>
            <a:xfrm rot="12600000">
              <a:off x="3251065" y="691572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3" name="Oval 422">
            <a:extLst>
              <a:ext uri="{FF2B5EF4-FFF2-40B4-BE49-F238E27FC236}">
                <a16:creationId xmlns:a16="http://schemas.microsoft.com/office/drawing/2014/main" id="{5AF3EE30-9F79-462D-B47C-BB0F01987629}"/>
              </a:ext>
            </a:extLst>
          </p:cNvPr>
          <p:cNvSpPr/>
          <p:nvPr/>
        </p:nvSpPr>
        <p:spPr>
          <a:xfrm>
            <a:off x="3018723" y="3295075"/>
            <a:ext cx="247970" cy="24797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A16F3319-95A7-447F-A9A0-BE7E5C298DB8}"/>
              </a:ext>
            </a:extLst>
          </p:cNvPr>
          <p:cNvSpPr/>
          <p:nvPr/>
        </p:nvSpPr>
        <p:spPr>
          <a:xfrm>
            <a:off x="-3793490" y="-4229556"/>
            <a:ext cx="15297232" cy="15297232"/>
          </a:xfrm>
          <a:custGeom>
            <a:avLst/>
            <a:gdLst>
              <a:gd name="connsiteX0" fmla="*/ 1919859 w 4865986"/>
              <a:gd name="connsiteY0" fmla="*/ 4783256 h 4865986"/>
              <a:gd name="connsiteX1" fmla="*/ 1948021 w 4865986"/>
              <a:gd name="connsiteY1" fmla="*/ 4790497 h 4865986"/>
              <a:gd name="connsiteX2" fmla="*/ 2186953 w 4865986"/>
              <a:gd name="connsiteY2" fmla="*/ 4826962 h 4865986"/>
              <a:gd name="connsiteX3" fmla="*/ 2320351 w 4865986"/>
              <a:gd name="connsiteY3" fmla="*/ 4833698 h 4865986"/>
              <a:gd name="connsiteX4" fmla="*/ 2320351 w 4865986"/>
              <a:gd name="connsiteY4" fmla="*/ 4865986 h 4865986"/>
              <a:gd name="connsiteX5" fmla="*/ 2183652 w 4865986"/>
              <a:gd name="connsiteY5" fmla="*/ 4859084 h 4865986"/>
              <a:gd name="connsiteX6" fmla="*/ 1941514 w 4865986"/>
              <a:gd name="connsiteY6" fmla="*/ 4822129 h 4865986"/>
              <a:gd name="connsiteX7" fmla="*/ 1911510 w 4865986"/>
              <a:gd name="connsiteY7" fmla="*/ 4814414 h 4865986"/>
              <a:gd name="connsiteX8" fmla="*/ 2946131 w 4865986"/>
              <a:gd name="connsiteY8" fmla="*/ 4783255 h 4865986"/>
              <a:gd name="connsiteX9" fmla="*/ 2954480 w 4865986"/>
              <a:gd name="connsiteY9" fmla="*/ 4814413 h 4865986"/>
              <a:gd name="connsiteX10" fmla="*/ 2924472 w 4865986"/>
              <a:gd name="connsiteY10" fmla="*/ 4822129 h 4865986"/>
              <a:gd name="connsiteX11" fmla="*/ 2682334 w 4865986"/>
              <a:gd name="connsiteY11" fmla="*/ 4859084 h 4865986"/>
              <a:gd name="connsiteX12" fmla="*/ 2545637 w 4865986"/>
              <a:gd name="connsiteY12" fmla="*/ 4865986 h 4865986"/>
              <a:gd name="connsiteX13" fmla="*/ 2545637 w 4865986"/>
              <a:gd name="connsiteY13" fmla="*/ 4833698 h 4865986"/>
              <a:gd name="connsiteX14" fmla="*/ 2679033 w 4865986"/>
              <a:gd name="connsiteY14" fmla="*/ 4826962 h 4865986"/>
              <a:gd name="connsiteX15" fmla="*/ 2917965 w 4865986"/>
              <a:gd name="connsiteY15" fmla="*/ 4790497 h 4865986"/>
              <a:gd name="connsiteX16" fmla="*/ 1329348 w 4865986"/>
              <a:gd name="connsiteY16" fmla="*/ 4569847 h 4865986"/>
              <a:gd name="connsiteX17" fmla="*/ 1496317 w 4865986"/>
              <a:gd name="connsiteY17" fmla="*/ 4650280 h 4865986"/>
              <a:gd name="connsiteX18" fmla="*/ 1702077 w 4865986"/>
              <a:gd name="connsiteY18" fmla="*/ 4725589 h 4865986"/>
              <a:gd name="connsiteX19" fmla="*/ 1693695 w 4865986"/>
              <a:gd name="connsiteY19" fmla="*/ 4756872 h 4865986"/>
              <a:gd name="connsiteX20" fmla="*/ 1483749 w 4865986"/>
              <a:gd name="connsiteY20" fmla="*/ 4680031 h 4865986"/>
              <a:gd name="connsiteX21" fmla="*/ 1313174 w 4865986"/>
              <a:gd name="connsiteY21" fmla="*/ 4597861 h 4865986"/>
              <a:gd name="connsiteX22" fmla="*/ 3536644 w 4865986"/>
              <a:gd name="connsiteY22" fmla="*/ 4569844 h 4865986"/>
              <a:gd name="connsiteX23" fmla="*/ 3552818 w 4865986"/>
              <a:gd name="connsiteY23" fmla="*/ 4597858 h 4865986"/>
              <a:gd name="connsiteX24" fmla="*/ 3382238 w 4865986"/>
              <a:gd name="connsiteY24" fmla="*/ 4680031 h 4865986"/>
              <a:gd name="connsiteX25" fmla="*/ 3172295 w 4865986"/>
              <a:gd name="connsiteY25" fmla="*/ 4756870 h 4865986"/>
              <a:gd name="connsiteX26" fmla="*/ 3163913 w 4865986"/>
              <a:gd name="connsiteY26" fmla="*/ 4725588 h 4865986"/>
              <a:gd name="connsiteX27" fmla="*/ 3369670 w 4865986"/>
              <a:gd name="connsiteY27" fmla="*/ 4650280 h 4865986"/>
              <a:gd name="connsiteX28" fmla="*/ 814868 w 4865986"/>
              <a:gd name="connsiteY28" fmla="*/ 4210416 h 4865986"/>
              <a:gd name="connsiteX29" fmla="*/ 902304 w 4865986"/>
              <a:gd name="connsiteY29" fmla="*/ 4289883 h 4865986"/>
              <a:gd name="connsiteX30" fmla="*/ 1087556 w 4865986"/>
              <a:gd name="connsiteY30" fmla="*/ 4428412 h 4865986"/>
              <a:gd name="connsiteX31" fmla="*/ 1134427 w 4865986"/>
              <a:gd name="connsiteY31" fmla="*/ 4456887 h 4865986"/>
              <a:gd name="connsiteX32" fmla="*/ 1118296 w 4865986"/>
              <a:gd name="connsiteY32" fmla="*/ 4484828 h 4865986"/>
              <a:gd name="connsiteX33" fmla="*/ 1069504 w 4865986"/>
              <a:gd name="connsiteY33" fmla="*/ 4455186 h 4865986"/>
              <a:gd name="connsiteX34" fmla="*/ 881766 w 4865986"/>
              <a:gd name="connsiteY34" fmla="*/ 4314798 h 4865986"/>
              <a:gd name="connsiteX35" fmla="*/ 792037 w 4865986"/>
              <a:gd name="connsiteY35" fmla="*/ 4233247 h 4865986"/>
              <a:gd name="connsiteX36" fmla="*/ 4051123 w 4865986"/>
              <a:gd name="connsiteY36" fmla="*/ 4210412 h 4865986"/>
              <a:gd name="connsiteX37" fmla="*/ 4073954 w 4865986"/>
              <a:gd name="connsiteY37" fmla="*/ 4233243 h 4865986"/>
              <a:gd name="connsiteX38" fmla="*/ 3984220 w 4865986"/>
              <a:gd name="connsiteY38" fmla="*/ 4314798 h 4865986"/>
              <a:gd name="connsiteX39" fmla="*/ 3796483 w 4865986"/>
              <a:gd name="connsiteY39" fmla="*/ 4455186 h 4865986"/>
              <a:gd name="connsiteX40" fmla="*/ 3747695 w 4865986"/>
              <a:gd name="connsiteY40" fmla="*/ 4484825 h 4865986"/>
              <a:gd name="connsiteX41" fmla="*/ 3731564 w 4865986"/>
              <a:gd name="connsiteY41" fmla="*/ 4456884 h 4865986"/>
              <a:gd name="connsiteX42" fmla="*/ 3778430 w 4865986"/>
              <a:gd name="connsiteY42" fmla="*/ 4428412 h 4865986"/>
              <a:gd name="connsiteX43" fmla="*/ 3963682 w 4865986"/>
              <a:gd name="connsiteY43" fmla="*/ 4289883 h 4865986"/>
              <a:gd name="connsiteX44" fmla="*/ 409097 w 4865986"/>
              <a:gd name="connsiteY44" fmla="*/ 3731554 h 4865986"/>
              <a:gd name="connsiteX45" fmla="*/ 437575 w 4865986"/>
              <a:gd name="connsiteY45" fmla="*/ 3778430 h 4865986"/>
              <a:gd name="connsiteX46" fmla="*/ 576104 w 4865986"/>
              <a:gd name="connsiteY46" fmla="*/ 3963683 h 4865986"/>
              <a:gd name="connsiteX47" fmla="*/ 655567 w 4865986"/>
              <a:gd name="connsiteY47" fmla="*/ 4051114 h 4865986"/>
              <a:gd name="connsiteX48" fmla="*/ 632736 w 4865986"/>
              <a:gd name="connsiteY48" fmla="*/ 4073945 h 4865986"/>
              <a:gd name="connsiteX49" fmla="*/ 551189 w 4865986"/>
              <a:gd name="connsiteY49" fmla="*/ 3984221 h 4865986"/>
              <a:gd name="connsiteX50" fmla="*/ 410801 w 4865986"/>
              <a:gd name="connsiteY50" fmla="*/ 3796483 h 4865986"/>
              <a:gd name="connsiteX51" fmla="*/ 381156 w 4865986"/>
              <a:gd name="connsiteY51" fmla="*/ 3747686 h 4865986"/>
              <a:gd name="connsiteX52" fmla="*/ 4456892 w 4865986"/>
              <a:gd name="connsiteY52" fmla="*/ 3731551 h 4865986"/>
              <a:gd name="connsiteX53" fmla="*/ 4484833 w 4865986"/>
              <a:gd name="connsiteY53" fmla="*/ 3747682 h 4865986"/>
              <a:gd name="connsiteX54" fmla="*/ 4455186 w 4865986"/>
              <a:gd name="connsiteY54" fmla="*/ 3796483 h 4865986"/>
              <a:gd name="connsiteX55" fmla="*/ 4314798 w 4865986"/>
              <a:gd name="connsiteY55" fmla="*/ 3984221 h 4865986"/>
              <a:gd name="connsiteX56" fmla="*/ 4233254 w 4865986"/>
              <a:gd name="connsiteY56" fmla="*/ 4073942 h 4865986"/>
              <a:gd name="connsiteX57" fmla="*/ 4210423 w 4865986"/>
              <a:gd name="connsiteY57" fmla="*/ 4051111 h 4865986"/>
              <a:gd name="connsiteX58" fmla="*/ 4289883 w 4865986"/>
              <a:gd name="connsiteY58" fmla="*/ 3963683 h 4865986"/>
              <a:gd name="connsiteX59" fmla="*/ 4428412 w 4865986"/>
              <a:gd name="connsiteY59" fmla="*/ 3778430 h 4865986"/>
              <a:gd name="connsiteX60" fmla="*/ 140395 w 4865986"/>
              <a:gd name="connsiteY60" fmla="*/ 3163903 h 4865986"/>
              <a:gd name="connsiteX61" fmla="*/ 215707 w 4865986"/>
              <a:gd name="connsiteY61" fmla="*/ 3369670 h 4865986"/>
              <a:gd name="connsiteX62" fmla="*/ 296137 w 4865986"/>
              <a:gd name="connsiteY62" fmla="*/ 3536634 h 4865986"/>
              <a:gd name="connsiteX63" fmla="*/ 268124 w 4865986"/>
              <a:gd name="connsiteY63" fmla="*/ 3552807 h 4865986"/>
              <a:gd name="connsiteX64" fmla="*/ 185956 w 4865986"/>
              <a:gd name="connsiteY64" fmla="*/ 3382238 h 4865986"/>
              <a:gd name="connsiteX65" fmla="*/ 109112 w 4865986"/>
              <a:gd name="connsiteY65" fmla="*/ 3172285 h 4865986"/>
              <a:gd name="connsiteX66" fmla="*/ 4725592 w 4865986"/>
              <a:gd name="connsiteY66" fmla="*/ 3163901 h 4865986"/>
              <a:gd name="connsiteX67" fmla="*/ 4756875 w 4865986"/>
              <a:gd name="connsiteY67" fmla="*/ 3172283 h 4865986"/>
              <a:gd name="connsiteX68" fmla="*/ 4680030 w 4865986"/>
              <a:gd name="connsiteY68" fmla="*/ 3382238 h 4865986"/>
              <a:gd name="connsiteX69" fmla="*/ 4597865 w 4865986"/>
              <a:gd name="connsiteY69" fmla="*/ 3552803 h 4865986"/>
              <a:gd name="connsiteX70" fmla="*/ 4569851 w 4865986"/>
              <a:gd name="connsiteY70" fmla="*/ 3536629 h 4865986"/>
              <a:gd name="connsiteX71" fmla="*/ 4650280 w 4865986"/>
              <a:gd name="connsiteY71" fmla="*/ 3369670 h 4865986"/>
              <a:gd name="connsiteX72" fmla="*/ 32288 w 4865986"/>
              <a:gd name="connsiteY72" fmla="*/ 2545628 h 4865986"/>
              <a:gd name="connsiteX73" fmla="*/ 39024 w 4865986"/>
              <a:gd name="connsiteY73" fmla="*/ 2679033 h 4865986"/>
              <a:gd name="connsiteX74" fmla="*/ 75490 w 4865986"/>
              <a:gd name="connsiteY74" fmla="*/ 2917965 h 4865986"/>
              <a:gd name="connsiteX75" fmla="*/ 82729 w 4865986"/>
              <a:gd name="connsiteY75" fmla="*/ 2946121 h 4865986"/>
              <a:gd name="connsiteX76" fmla="*/ 51571 w 4865986"/>
              <a:gd name="connsiteY76" fmla="*/ 2954470 h 4865986"/>
              <a:gd name="connsiteX77" fmla="*/ 43858 w 4865986"/>
              <a:gd name="connsiteY77" fmla="*/ 2924472 h 4865986"/>
              <a:gd name="connsiteX78" fmla="*/ 6903 w 4865986"/>
              <a:gd name="connsiteY78" fmla="*/ 2682334 h 4865986"/>
              <a:gd name="connsiteX79" fmla="*/ 0 w 4865986"/>
              <a:gd name="connsiteY79" fmla="*/ 2545628 h 4865986"/>
              <a:gd name="connsiteX80" fmla="*/ 4865986 w 4865986"/>
              <a:gd name="connsiteY80" fmla="*/ 2545628 h 4865986"/>
              <a:gd name="connsiteX81" fmla="*/ 4859083 w 4865986"/>
              <a:gd name="connsiteY81" fmla="*/ 2682334 h 4865986"/>
              <a:gd name="connsiteX82" fmla="*/ 4822129 w 4865986"/>
              <a:gd name="connsiteY82" fmla="*/ 2924472 h 4865986"/>
              <a:gd name="connsiteX83" fmla="*/ 4814416 w 4865986"/>
              <a:gd name="connsiteY83" fmla="*/ 2954468 h 4865986"/>
              <a:gd name="connsiteX84" fmla="*/ 4783258 w 4865986"/>
              <a:gd name="connsiteY84" fmla="*/ 2946119 h 4865986"/>
              <a:gd name="connsiteX85" fmla="*/ 4790497 w 4865986"/>
              <a:gd name="connsiteY85" fmla="*/ 2917965 h 4865986"/>
              <a:gd name="connsiteX86" fmla="*/ 4826962 w 4865986"/>
              <a:gd name="connsiteY86" fmla="*/ 2679033 h 4865986"/>
              <a:gd name="connsiteX87" fmla="*/ 4833698 w 4865986"/>
              <a:gd name="connsiteY87" fmla="*/ 2545628 h 4865986"/>
              <a:gd name="connsiteX88" fmla="*/ 4814412 w 4865986"/>
              <a:gd name="connsiteY88" fmla="*/ 1911504 h 4865986"/>
              <a:gd name="connsiteX89" fmla="*/ 4822129 w 4865986"/>
              <a:gd name="connsiteY89" fmla="*/ 1941514 h 4865986"/>
              <a:gd name="connsiteX90" fmla="*/ 4859083 w 4865986"/>
              <a:gd name="connsiteY90" fmla="*/ 2183652 h 4865986"/>
              <a:gd name="connsiteX91" fmla="*/ 4865986 w 4865986"/>
              <a:gd name="connsiteY91" fmla="*/ 2320343 h 4865986"/>
              <a:gd name="connsiteX92" fmla="*/ 4833698 w 4865986"/>
              <a:gd name="connsiteY92" fmla="*/ 2320343 h 4865986"/>
              <a:gd name="connsiteX93" fmla="*/ 4826962 w 4865986"/>
              <a:gd name="connsiteY93" fmla="*/ 2186953 h 4865986"/>
              <a:gd name="connsiteX94" fmla="*/ 4790497 w 4865986"/>
              <a:gd name="connsiteY94" fmla="*/ 1948021 h 4865986"/>
              <a:gd name="connsiteX95" fmla="*/ 4783254 w 4865986"/>
              <a:gd name="connsiteY95" fmla="*/ 1919852 h 4865986"/>
              <a:gd name="connsiteX96" fmla="*/ 51575 w 4865986"/>
              <a:gd name="connsiteY96" fmla="*/ 1911501 h 4865986"/>
              <a:gd name="connsiteX97" fmla="*/ 82733 w 4865986"/>
              <a:gd name="connsiteY97" fmla="*/ 1919850 h 4865986"/>
              <a:gd name="connsiteX98" fmla="*/ 75490 w 4865986"/>
              <a:gd name="connsiteY98" fmla="*/ 1948021 h 4865986"/>
              <a:gd name="connsiteX99" fmla="*/ 39024 w 4865986"/>
              <a:gd name="connsiteY99" fmla="*/ 2186953 h 4865986"/>
              <a:gd name="connsiteX100" fmla="*/ 32289 w 4865986"/>
              <a:gd name="connsiteY100" fmla="*/ 2320342 h 4865986"/>
              <a:gd name="connsiteX101" fmla="*/ 1 w 4865986"/>
              <a:gd name="connsiteY101" fmla="*/ 2320342 h 4865986"/>
              <a:gd name="connsiteX102" fmla="*/ 6903 w 4865986"/>
              <a:gd name="connsiteY102" fmla="*/ 2183652 h 4865986"/>
              <a:gd name="connsiteX103" fmla="*/ 43858 w 4865986"/>
              <a:gd name="connsiteY103" fmla="*/ 1941514 h 4865986"/>
              <a:gd name="connsiteX104" fmla="*/ 4597859 w 4865986"/>
              <a:gd name="connsiteY104" fmla="*/ 1313171 h 4865986"/>
              <a:gd name="connsiteX105" fmla="*/ 4680030 w 4865986"/>
              <a:gd name="connsiteY105" fmla="*/ 1483749 h 4865986"/>
              <a:gd name="connsiteX106" fmla="*/ 4756869 w 4865986"/>
              <a:gd name="connsiteY106" fmla="*/ 1693689 h 4865986"/>
              <a:gd name="connsiteX107" fmla="*/ 4725587 w 4865986"/>
              <a:gd name="connsiteY107" fmla="*/ 1702071 h 4865986"/>
              <a:gd name="connsiteX108" fmla="*/ 4650280 w 4865986"/>
              <a:gd name="connsiteY108" fmla="*/ 1496316 h 4865986"/>
              <a:gd name="connsiteX109" fmla="*/ 4569845 w 4865986"/>
              <a:gd name="connsiteY109" fmla="*/ 1329345 h 4865986"/>
              <a:gd name="connsiteX110" fmla="*/ 268129 w 4865986"/>
              <a:gd name="connsiteY110" fmla="*/ 1313167 h 4865986"/>
              <a:gd name="connsiteX111" fmla="*/ 296143 w 4865986"/>
              <a:gd name="connsiteY111" fmla="*/ 1329341 h 4865986"/>
              <a:gd name="connsiteX112" fmla="*/ 215707 w 4865986"/>
              <a:gd name="connsiteY112" fmla="*/ 1496316 h 4865986"/>
              <a:gd name="connsiteX113" fmla="*/ 140400 w 4865986"/>
              <a:gd name="connsiteY113" fmla="*/ 1702069 h 4865986"/>
              <a:gd name="connsiteX114" fmla="*/ 109118 w 4865986"/>
              <a:gd name="connsiteY114" fmla="*/ 1693687 h 4865986"/>
              <a:gd name="connsiteX115" fmla="*/ 185956 w 4865986"/>
              <a:gd name="connsiteY115" fmla="*/ 1483749 h 4865986"/>
              <a:gd name="connsiteX116" fmla="*/ 4233247 w 4865986"/>
              <a:gd name="connsiteY116" fmla="*/ 792037 h 4865986"/>
              <a:gd name="connsiteX117" fmla="*/ 4314798 w 4865986"/>
              <a:gd name="connsiteY117" fmla="*/ 881766 h 4865986"/>
              <a:gd name="connsiteX118" fmla="*/ 4455186 w 4865986"/>
              <a:gd name="connsiteY118" fmla="*/ 1069504 h 4865986"/>
              <a:gd name="connsiteX119" fmla="*/ 4484826 w 4865986"/>
              <a:gd name="connsiteY119" fmla="*/ 1118293 h 4865986"/>
              <a:gd name="connsiteX120" fmla="*/ 4456885 w 4865986"/>
              <a:gd name="connsiteY120" fmla="*/ 1134425 h 4865986"/>
              <a:gd name="connsiteX121" fmla="*/ 4428412 w 4865986"/>
              <a:gd name="connsiteY121" fmla="*/ 1087556 h 4865986"/>
              <a:gd name="connsiteX122" fmla="*/ 4289883 w 4865986"/>
              <a:gd name="connsiteY122" fmla="*/ 902304 h 4865986"/>
              <a:gd name="connsiteX123" fmla="*/ 4210416 w 4865986"/>
              <a:gd name="connsiteY123" fmla="*/ 814868 h 4865986"/>
              <a:gd name="connsiteX124" fmla="*/ 632743 w 4865986"/>
              <a:gd name="connsiteY124" fmla="*/ 792033 h 4865986"/>
              <a:gd name="connsiteX125" fmla="*/ 655574 w 4865986"/>
              <a:gd name="connsiteY125" fmla="*/ 814864 h 4865986"/>
              <a:gd name="connsiteX126" fmla="*/ 576104 w 4865986"/>
              <a:gd name="connsiteY126" fmla="*/ 902304 h 4865986"/>
              <a:gd name="connsiteX127" fmla="*/ 437575 w 4865986"/>
              <a:gd name="connsiteY127" fmla="*/ 1087556 h 4865986"/>
              <a:gd name="connsiteX128" fmla="*/ 409103 w 4865986"/>
              <a:gd name="connsiteY128" fmla="*/ 1134421 h 4865986"/>
              <a:gd name="connsiteX129" fmla="*/ 381163 w 4865986"/>
              <a:gd name="connsiteY129" fmla="*/ 1118290 h 4865986"/>
              <a:gd name="connsiteX130" fmla="*/ 410801 w 4865986"/>
              <a:gd name="connsiteY130" fmla="*/ 1069504 h 4865986"/>
              <a:gd name="connsiteX131" fmla="*/ 551189 w 4865986"/>
              <a:gd name="connsiteY131" fmla="*/ 881766 h 4865986"/>
              <a:gd name="connsiteX132" fmla="*/ 3747689 w 4865986"/>
              <a:gd name="connsiteY132" fmla="*/ 381158 h 4865986"/>
              <a:gd name="connsiteX133" fmla="*/ 3796483 w 4865986"/>
              <a:gd name="connsiteY133" fmla="*/ 410801 h 4865986"/>
              <a:gd name="connsiteX134" fmla="*/ 3984220 w 4865986"/>
              <a:gd name="connsiteY134" fmla="*/ 551188 h 4865986"/>
              <a:gd name="connsiteX135" fmla="*/ 4073946 w 4865986"/>
              <a:gd name="connsiteY135" fmla="*/ 632736 h 4865986"/>
              <a:gd name="connsiteX136" fmla="*/ 4051115 w 4865986"/>
              <a:gd name="connsiteY136" fmla="*/ 655567 h 4865986"/>
              <a:gd name="connsiteX137" fmla="*/ 3963682 w 4865986"/>
              <a:gd name="connsiteY137" fmla="*/ 576103 h 4865986"/>
              <a:gd name="connsiteX138" fmla="*/ 3778430 w 4865986"/>
              <a:gd name="connsiteY138" fmla="*/ 437574 h 4865986"/>
              <a:gd name="connsiteX139" fmla="*/ 3731557 w 4865986"/>
              <a:gd name="connsiteY139" fmla="*/ 409098 h 4865986"/>
              <a:gd name="connsiteX140" fmla="*/ 1118303 w 4865986"/>
              <a:gd name="connsiteY140" fmla="*/ 381155 h 4865986"/>
              <a:gd name="connsiteX141" fmla="*/ 1134434 w 4865986"/>
              <a:gd name="connsiteY141" fmla="*/ 409095 h 4865986"/>
              <a:gd name="connsiteX142" fmla="*/ 1087556 w 4865986"/>
              <a:gd name="connsiteY142" fmla="*/ 437574 h 4865986"/>
              <a:gd name="connsiteX143" fmla="*/ 902304 w 4865986"/>
              <a:gd name="connsiteY143" fmla="*/ 576103 h 4865986"/>
              <a:gd name="connsiteX144" fmla="*/ 814876 w 4865986"/>
              <a:gd name="connsiteY144" fmla="*/ 655563 h 4865986"/>
              <a:gd name="connsiteX145" fmla="*/ 792045 w 4865986"/>
              <a:gd name="connsiteY145" fmla="*/ 632732 h 4865986"/>
              <a:gd name="connsiteX146" fmla="*/ 881766 w 4865986"/>
              <a:gd name="connsiteY146" fmla="*/ 551188 h 4865986"/>
              <a:gd name="connsiteX147" fmla="*/ 1069504 w 4865986"/>
              <a:gd name="connsiteY147" fmla="*/ 410801 h 4865986"/>
              <a:gd name="connsiteX148" fmla="*/ 3172291 w 4865986"/>
              <a:gd name="connsiteY148" fmla="*/ 109114 h 4865986"/>
              <a:gd name="connsiteX149" fmla="*/ 3382238 w 4865986"/>
              <a:gd name="connsiteY149" fmla="*/ 185956 h 4865986"/>
              <a:gd name="connsiteX150" fmla="*/ 3552811 w 4865986"/>
              <a:gd name="connsiteY150" fmla="*/ 268125 h 4865986"/>
              <a:gd name="connsiteX151" fmla="*/ 3536637 w 4865986"/>
              <a:gd name="connsiteY151" fmla="*/ 296139 h 4865986"/>
              <a:gd name="connsiteX152" fmla="*/ 3369670 w 4865986"/>
              <a:gd name="connsiteY152" fmla="*/ 215706 h 4865986"/>
              <a:gd name="connsiteX153" fmla="*/ 3163909 w 4865986"/>
              <a:gd name="connsiteY153" fmla="*/ 140397 h 4865986"/>
              <a:gd name="connsiteX154" fmla="*/ 1693699 w 4865986"/>
              <a:gd name="connsiteY154" fmla="*/ 109113 h 4865986"/>
              <a:gd name="connsiteX155" fmla="*/ 1702081 w 4865986"/>
              <a:gd name="connsiteY155" fmla="*/ 140396 h 4865986"/>
              <a:gd name="connsiteX156" fmla="*/ 1496317 w 4865986"/>
              <a:gd name="connsiteY156" fmla="*/ 215706 h 4865986"/>
              <a:gd name="connsiteX157" fmla="*/ 1329355 w 4865986"/>
              <a:gd name="connsiteY157" fmla="*/ 296136 h 4865986"/>
              <a:gd name="connsiteX158" fmla="*/ 1313181 w 4865986"/>
              <a:gd name="connsiteY158" fmla="*/ 268123 h 4865986"/>
              <a:gd name="connsiteX159" fmla="*/ 1483749 w 4865986"/>
              <a:gd name="connsiteY159" fmla="*/ 185956 h 4865986"/>
              <a:gd name="connsiteX160" fmla="*/ 2545637 w 4865986"/>
              <a:gd name="connsiteY160" fmla="*/ 0 h 4865986"/>
              <a:gd name="connsiteX161" fmla="*/ 2682334 w 4865986"/>
              <a:gd name="connsiteY161" fmla="*/ 6903 h 4865986"/>
              <a:gd name="connsiteX162" fmla="*/ 2924472 w 4865986"/>
              <a:gd name="connsiteY162" fmla="*/ 43857 h 4865986"/>
              <a:gd name="connsiteX163" fmla="*/ 2954476 w 4865986"/>
              <a:gd name="connsiteY163" fmla="*/ 51572 h 4865986"/>
              <a:gd name="connsiteX164" fmla="*/ 2946127 w 4865986"/>
              <a:gd name="connsiteY164" fmla="*/ 82731 h 4865986"/>
              <a:gd name="connsiteX165" fmla="*/ 2917965 w 4865986"/>
              <a:gd name="connsiteY165" fmla="*/ 75490 h 4865986"/>
              <a:gd name="connsiteX166" fmla="*/ 2679033 w 4865986"/>
              <a:gd name="connsiteY166" fmla="*/ 39024 h 4865986"/>
              <a:gd name="connsiteX167" fmla="*/ 2545637 w 4865986"/>
              <a:gd name="connsiteY167" fmla="*/ 32288 h 4865986"/>
              <a:gd name="connsiteX168" fmla="*/ 2320350 w 4865986"/>
              <a:gd name="connsiteY168" fmla="*/ 0 h 4865986"/>
              <a:gd name="connsiteX169" fmla="*/ 2320350 w 4865986"/>
              <a:gd name="connsiteY169" fmla="*/ 32288 h 4865986"/>
              <a:gd name="connsiteX170" fmla="*/ 2186953 w 4865986"/>
              <a:gd name="connsiteY170" fmla="*/ 39024 h 4865986"/>
              <a:gd name="connsiteX171" fmla="*/ 1948021 w 4865986"/>
              <a:gd name="connsiteY171" fmla="*/ 75490 h 4865986"/>
              <a:gd name="connsiteX172" fmla="*/ 1919863 w 4865986"/>
              <a:gd name="connsiteY172" fmla="*/ 82730 h 4865986"/>
              <a:gd name="connsiteX173" fmla="*/ 1911514 w 4865986"/>
              <a:gd name="connsiteY173" fmla="*/ 51571 h 4865986"/>
              <a:gd name="connsiteX174" fmla="*/ 1941514 w 4865986"/>
              <a:gd name="connsiteY174" fmla="*/ 43857 h 4865986"/>
              <a:gd name="connsiteX175" fmla="*/ 2183652 w 4865986"/>
              <a:gd name="connsiteY175" fmla="*/ 6903 h 486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865986" h="4865986">
                <a:moveTo>
                  <a:pt x="1919859" y="4783256"/>
                </a:moveTo>
                <a:lnTo>
                  <a:pt x="1948021" y="4790497"/>
                </a:lnTo>
                <a:cubicBezTo>
                  <a:pt x="2026346" y="4806525"/>
                  <a:pt x="2106058" y="4818747"/>
                  <a:pt x="2186953" y="4826962"/>
                </a:cubicBezTo>
                <a:lnTo>
                  <a:pt x="2320351" y="4833698"/>
                </a:lnTo>
                <a:lnTo>
                  <a:pt x="2320351" y="4865986"/>
                </a:lnTo>
                <a:lnTo>
                  <a:pt x="2183652" y="4859084"/>
                </a:lnTo>
                <a:cubicBezTo>
                  <a:pt x="2101671" y="4850758"/>
                  <a:pt x="2020890" y="4838372"/>
                  <a:pt x="1941514" y="4822129"/>
                </a:cubicBezTo>
                <a:lnTo>
                  <a:pt x="1911510" y="4814414"/>
                </a:lnTo>
                <a:close/>
                <a:moveTo>
                  <a:pt x="2946131" y="4783255"/>
                </a:moveTo>
                <a:lnTo>
                  <a:pt x="2954480" y="4814413"/>
                </a:lnTo>
                <a:lnTo>
                  <a:pt x="2924472" y="4822129"/>
                </a:lnTo>
                <a:cubicBezTo>
                  <a:pt x="2845096" y="4838372"/>
                  <a:pt x="2764315" y="4850758"/>
                  <a:pt x="2682334" y="4859084"/>
                </a:cubicBezTo>
                <a:lnTo>
                  <a:pt x="2545637" y="4865986"/>
                </a:lnTo>
                <a:lnTo>
                  <a:pt x="2545637" y="4833698"/>
                </a:lnTo>
                <a:lnTo>
                  <a:pt x="2679033" y="4826962"/>
                </a:lnTo>
                <a:cubicBezTo>
                  <a:pt x="2759929" y="4818747"/>
                  <a:pt x="2839640" y="4806525"/>
                  <a:pt x="2917965" y="4790497"/>
                </a:cubicBezTo>
                <a:close/>
                <a:moveTo>
                  <a:pt x="1329348" y="4569847"/>
                </a:moveTo>
                <a:lnTo>
                  <a:pt x="1496317" y="4650280"/>
                </a:lnTo>
                <a:lnTo>
                  <a:pt x="1702077" y="4725589"/>
                </a:lnTo>
                <a:lnTo>
                  <a:pt x="1693695" y="4756872"/>
                </a:lnTo>
                <a:lnTo>
                  <a:pt x="1483749" y="4680031"/>
                </a:lnTo>
                <a:lnTo>
                  <a:pt x="1313174" y="4597861"/>
                </a:lnTo>
                <a:close/>
                <a:moveTo>
                  <a:pt x="3536644" y="4569844"/>
                </a:moveTo>
                <a:lnTo>
                  <a:pt x="3552818" y="4597858"/>
                </a:lnTo>
                <a:lnTo>
                  <a:pt x="3382238" y="4680031"/>
                </a:lnTo>
                <a:lnTo>
                  <a:pt x="3172295" y="4756870"/>
                </a:lnTo>
                <a:lnTo>
                  <a:pt x="3163913" y="4725588"/>
                </a:lnTo>
                <a:lnTo>
                  <a:pt x="3369670" y="4650280"/>
                </a:lnTo>
                <a:close/>
                <a:moveTo>
                  <a:pt x="814868" y="4210416"/>
                </a:moveTo>
                <a:lnTo>
                  <a:pt x="902304" y="4289883"/>
                </a:lnTo>
                <a:cubicBezTo>
                  <a:pt x="961728" y="4338924"/>
                  <a:pt x="1023546" y="4385167"/>
                  <a:pt x="1087556" y="4428412"/>
                </a:cubicBezTo>
                <a:lnTo>
                  <a:pt x="1134427" y="4456887"/>
                </a:lnTo>
                <a:lnTo>
                  <a:pt x="1118296" y="4484828"/>
                </a:lnTo>
                <a:lnTo>
                  <a:pt x="1069504" y="4455186"/>
                </a:lnTo>
                <a:cubicBezTo>
                  <a:pt x="1004634" y="4411361"/>
                  <a:pt x="941987" y="4364497"/>
                  <a:pt x="881766" y="4314798"/>
                </a:cubicBezTo>
                <a:lnTo>
                  <a:pt x="792037" y="4233247"/>
                </a:lnTo>
                <a:close/>
                <a:moveTo>
                  <a:pt x="4051123" y="4210412"/>
                </a:moveTo>
                <a:lnTo>
                  <a:pt x="4073954" y="4233243"/>
                </a:lnTo>
                <a:lnTo>
                  <a:pt x="3984220" y="4314798"/>
                </a:lnTo>
                <a:cubicBezTo>
                  <a:pt x="3923999" y="4364497"/>
                  <a:pt x="3861352" y="4411361"/>
                  <a:pt x="3796483" y="4455186"/>
                </a:cubicBezTo>
                <a:lnTo>
                  <a:pt x="3747695" y="4484825"/>
                </a:lnTo>
                <a:lnTo>
                  <a:pt x="3731564" y="4456884"/>
                </a:lnTo>
                <a:lnTo>
                  <a:pt x="3778430" y="4428412"/>
                </a:lnTo>
                <a:cubicBezTo>
                  <a:pt x="3842441" y="4385167"/>
                  <a:pt x="3904259" y="4338924"/>
                  <a:pt x="3963682" y="4289883"/>
                </a:cubicBezTo>
                <a:close/>
                <a:moveTo>
                  <a:pt x="409097" y="3731554"/>
                </a:moveTo>
                <a:lnTo>
                  <a:pt x="437575" y="3778430"/>
                </a:lnTo>
                <a:cubicBezTo>
                  <a:pt x="480819" y="3842441"/>
                  <a:pt x="527063" y="3904259"/>
                  <a:pt x="576104" y="3963683"/>
                </a:cubicBezTo>
                <a:lnTo>
                  <a:pt x="655567" y="4051114"/>
                </a:lnTo>
                <a:lnTo>
                  <a:pt x="632736" y="4073945"/>
                </a:lnTo>
                <a:lnTo>
                  <a:pt x="551189" y="3984221"/>
                </a:lnTo>
                <a:cubicBezTo>
                  <a:pt x="501490" y="3924000"/>
                  <a:pt x="454626" y="3861352"/>
                  <a:pt x="410801" y="3796483"/>
                </a:cubicBezTo>
                <a:lnTo>
                  <a:pt x="381156" y="3747686"/>
                </a:lnTo>
                <a:close/>
                <a:moveTo>
                  <a:pt x="4456892" y="3731551"/>
                </a:moveTo>
                <a:lnTo>
                  <a:pt x="4484833" y="3747682"/>
                </a:lnTo>
                <a:lnTo>
                  <a:pt x="4455186" y="3796483"/>
                </a:lnTo>
                <a:cubicBezTo>
                  <a:pt x="4411361" y="3861352"/>
                  <a:pt x="4364497" y="3924000"/>
                  <a:pt x="4314798" y="3984221"/>
                </a:cubicBezTo>
                <a:lnTo>
                  <a:pt x="4233254" y="4073942"/>
                </a:lnTo>
                <a:lnTo>
                  <a:pt x="4210423" y="4051111"/>
                </a:lnTo>
                <a:lnTo>
                  <a:pt x="4289883" y="3963683"/>
                </a:lnTo>
                <a:cubicBezTo>
                  <a:pt x="4338924" y="3904259"/>
                  <a:pt x="4385167" y="3842441"/>
                  <a:pt x="4428412" y="3778430"/>
                </a:cubicBezTo>
                <a:close/>
                <a:moveTo>
                  <a:pt x="140395" y="3163903"/>
                </a:moveTo>
                <a:lnTo>
                  <a:pt x="215707" y="3369670"/>
                </a:lnTo>
                <a:lnTo>
                  <a:pt x="296137" y="3536634"/>
                </a:lnTo>
                <a:lnTo>
                  <a:pt x="268124" y="3552807"/>
                </a:lnTo>
                <a:lnTo>
                  <a:pt x="185956" y="3382238"/>
                </a:lnTo>
                <a:lnTo>
                  <a:pt x="109112" y="3172285"/>
                </a:lnTo>
                <a:close/>
                <a:moveTo>
                  <a:pt x="4725592" y="3163901"/>
                </a:moveTo>
                <a:lnTo>
                  <a:pt x="4756875" y="3172283"/>
                </a:lnTo>
                <a:lnTo>
                  <a:pt x="4680030" y="3382238"/>
                </a:lnTo>
                <a:lnTo>
                  <a:pt x="4597865" y="3552803"/>
                </a:lnTo>
                <a:lnTo>
                  <a:pt x="4569851" y="3536629"/>
                </a:lnTo>
                <a:lnTo>
                  <a:pt x="4650280" y="3369670"/>
                </a:lnTo>
                <a:close/>
                <a:moveTo>
                  <a:pt x="32288" y="2545628"/>
                </a:moveTo>
                <a:lnTo>
                  <a:pt x="39024" y="2679033"/>
                </a:lnTo>
                <a:cubicBezTo>
                  <a:pt x="47240" y="2759929"/>
                  <a:pt x="59462" y="2839640"/>
                  <a:pt x="75490" y="2917965"/>
                </a:cubicBezTo>
                <a:lnTo>
                  <a:pt x="82729" y="2946121"/>
                </a:lnTo>
                <a:lnTo>
                  <a:pt x="51571" y="2954470"/>
                </a:lnTo>
                <a:lnTo>
                  <a:pt x="43858" y="2924472"/>
                </a:lnTo>
                <a:cubicBezTo>
                  <a:pt x="27615" y="2845096"/>
                  <a:pt x="15229" y="2764315"/>
                  <a:pt x="6903" y="2682334"/>
                </a:cubicBezTo>
                <a:lnTo>
                  <a:pt x="0" y="2545628"/>
                </a:lnTo>
                <a:close/>
                <a:moveTo>
                  <a:pt x="4865986" y="2545628"/>
                </a:moveTo>
                <a:lnTo>
                  <a:pt x="4859083" y="2682334"/>
                </a:lnTo>
                <a:cubicBezTo>
                  <a:pt x="4850758" y="2764315"/>
                  <a:pt x="4838371" y="2845096"/>
                  <a:pt x="4822129" y="2924472"/>
                </a:cubicBezTo>
                <a:lnTo>
                  <a:pt x="4814416" y="2954468"/>
                </a:lnTo>
                <a:lnTo>
                  <a:pt x="4783258" y="2946119"/>
                </a:lnTo>
                <a:lnTo>
                  <a:pt x="4790497" y="2917965"/>
                </a:lnTo>
                <a:cubicBezTo>
                  <a:pt x="4806524" y="2839640"/>
                  <a:pt x="4818747" y="2759929"/>
                  <a:pt x="4826962" y="2679033"/>
                </a:cubicBezTo>
                <a:lnTo>
                  <a:pt x="4833698" y="2545628"/>
                </a:lnTo>
                <a:close/>
                <a:moveTo>
                  <a:pt x="4814412" y="1911504"/>
                </a:moveTo>
                <a:lnTo>
                  <a:pt x="4822129" y="1941514"/>
                </a:lnTo>
                <a:cubicBezTo>
                  <a:pt x="4838371" y="2020890"/>
                  <a:pt x="4850758" y="2101671"/>
                  <a:pt x="4859083" y="2183652"/>
                </a:cubicBezTo>
                <a:lnTo>
                  <a:pt x="4865986" y="2320343"/>
                </a:lnTo>
                <a:lnTo>
                  <a:pt x="4833698" y="2320343"/>
                </a:lnTo>
                <a:lnTo>
                  <a:pt x="4826962" y="2186953"/>
                </a:lnTo>
                <a:cubicBezTo>
                  <a:pt x="4818747" y="2106058"/>
                  <a:pt x="4806524" y="2026346"/>
                  <a:pt x="4790497" y="1948021"/>
                </a:cubicBezTo>
                <a:lnTo>
                  <a:pt x="4783254" y="1919852"/>
                </a:lnTo>
                <a:close/>
                <a:moveTo>
                  <a:pt x="51575" y="1911501"/>
                </a:moveTo>
                <a:lnTo>
                  <a:pt x="82733" y="1919850"/>
                </a:lnTo>
                <a:lnTo>
                  <a:pt x="75490" y="1948021"/>
                </a:lnTo>
                <a:cubicBezTo>
                  <a:pt x="59462" y="2026346"/>
                  <a:pt x="47240" y="2106058"/>
                  <a:pt x="39024" y="2186953"/>
                </a:cubicBezTo>
                <a:lnTo>
                  <a:pt x="32289" y="2320342"/>
                </a:lnTo>
                <a:lnTo>
                  <a:pt x="1" y="2320342"/>
                </a:lnTo>
                <a:lnTo>
                  <a:pt x="6903" y="2183652"/>
                </a:lnTo>
                <a:cubicBezTo>
                  <a:pt x="15229" y="2101671"/>
                  <a:pt x="27615" y="2020890"/>
                  <a:pt x="43858" y="1941514"/>
                </a:cubicBezTo>
                <a:close/>
                <a:moveTo>
                  <a:pt x="4597859" y="1313171"/>
                </a:moveTo>
                <a:lnTo>
                  <a:pt x="4680030" y="1483749"/>
                </a:lnTo>
                <a:lnTo>
                  <a:pt x="4756869" y="1693689"/>
                </a:lnTo>
                <a:lnTo>
                  <a:pt x="4725587" y="1702071"/>
                </a:lnTo>
                <a:lnTo>
                  <a:pt x="4650280" y="1496316"/>
                </a:lnTo>
                <a:lnTo>
                  <a:pt x="4569845" y="1329345"/>
                </a:lnTo>
                <a:close/>
                <a:moveTo>
                  <a:pt x="268129" y="1313167"/>
                </a:moveTo>
                <a:lnTo>
                  <a:pt x="296143" y="1329341"/>
                </a:lnTo>
                <a:lnTo>
                  <a:pt x="215707" y="1496316"/>
                </a:lnTo>
                <a:lnTo>
                  <a:pt x="140400" y="1702069"/>
                </a:lnTo>
                <a:lnTo>
                  <a:pt x="109118" y="1693687"/>
                </a:lnTo>
                <a:lnTo>
                  <a:pt x="185956" y="1483749"/>
                </a:lnTo>
                <a:close/>
                <a:moveTo>
                  <a:pt x="4233247" y="792037"/>
                </a:moveTo>
                <a:lnTo>
                  <a:pt x="4314798" y="881766"/>
                </a:lnTo>
                <a:cubicBezTo>
                  <a:pt x="4364497" y="941987"/>
                  <a:pt x="4411361" y="1004634"/>
                  <a:pt x="4455186" y="1069504"/>
                </a:cubicBezTo>
                <a:lnTo>
                  <a:pt x="4484826" y="1118293"/>
                </a:lnTo>
                <a:lnTo>
                  <a:pt x="4456885" y="1134425"/>
                </a:lnTo>
                <a:lnTo>
                  <a:pt x="4428412" y="1087556"/>
                </a:lnTo>
                <a:cubicBezTo>
                  <a:pt x="4385167" y="1023546"/>
                  <a:pt x="4338924" y="961728"/>
                  <a:pt x="4289883" y="902304"/>
                </a:cubicBezTo>
                <a:lnTo>
                  <a:pt x="4210416" y="814868"/>
                </a:lnTo>
                <a:close/>
                <a:moveTo>
                  <a:pt x="632743" y="792033"/>
                </a:moveTo>
                <a:lnTo>
                  <a:pt x="655574" y="814864"/>
                </a:lnTo>
                <a:lnTo>
                  <a:pt x="576104" y="902304"/>
                </a:lnTo>
                <a:cubicBezTo>
                  <a:pt x="527063" y="961728"/>
                  <a:pt x="480819" y="1023546"/>
                  <a:pt x="437575" y="1087556"/>
                </a:cubicBezTo>
                <a:lnTo>
                  <a:pt x="409103" y="1134421"/>
                </a:lnTo>
                <a:lnTo>
                  <a:pt x="381163" y="1118290"/>
                </a:lnTo>
                <a:lnTo>
                  <a:pt x="410801" y="1069504"/>
                </a:lnTo>
                <a:cubicBezTo>
                  <a:pt x="454626" y="1004634"/>
                  <a:pt x="501490" y="941987"/>
                  <a:pt x="551189" y="881766"/>
                </a:cubicBezTo>
                <a:close/>
                <a:moveTo>
                  <a:pt x="3747689" y="381158"/>
                </a:moveTo>
                <a:lnTo>
                  <a:pt x="3796483" y="410801"/>
                </a:lnTo>
                <a:cubicBezTo>
                  <a:pt x="3861352" y="454626"/>
                  <a:pt x="3923999" y="501490"/>
                  <a:pt x="3984220" y="551188"/>
                </a:cubicBezTo>
                <a:lnTo>
                  <a:pt x="4073946" y="632736"/>
                </a:lnTo>
                <a:lnTo>
                  <a:pt x="4051115" y="655567"/>
                </a:lnTo>
                <a:lnTo>
                  <a:pt x="3963682" y="576103"/>
                </a:lnTo>
                <a:cubicBezTo>
                  <a:pt x="3904259" y="527062"/>
                  <a:pt x="3842441" y="480819"/>
                  <a:pt x="3778430" y="437574"/>
                </a:cubicBezTo>
                <a:lnTo>
                  <a:pt x="3731557" y="409098"/>
                </a:lnTo>
                <a:close/>
                <a:moveTo>
                  <a:pt x="1118303" y="381155"/>
                </a:moveTo>
                <a:lnTo>
                  <a:pt x="1134434" y="409095"/>
                </a:lnTo>
                <a:lnTo>
                  <a:pt x="1087556" y="437574"/>
                </a:lnTo>
                <a:cubicBezTo>
                  <a:pt x="1023546" y="480819"/>
                  <a:pt x="961728" y="527062"/>
                  <a:pt x="902304" y="576103"/>
                </a:cubicBezTo>
                <a:lnTo>
                  <a:pt x="814876" y="655563"/>
                </a:lnTo>
                <a:lnTo>
                  <a:pt x="792045" y="632732"/>
                </a:lnTo>
                <a:lnTo>
                  <a:pt x="881766" y="551188"/>
                </a:lnTo>
                <a:cubicBezTo>
                  <a:pt x="941987" y="501490"/>
                  <a:pt x="1004634" y="454626"/>
                  <a:pt x="1069504" y="410801"/>
                </a:cubicBezTo>
                <a:close/>
                <a:moveTo>
                  <a:pt x="3172291" y="109114"/>
                </a:moveTo>
                <a:lnTo>
                  <a:pt x="3382238" y="185956"/>
                </a:lnTo>
                <a:lnTo>
                  <a:pt x="3552811" y="268125"/>
                </a:lnTo>
                <a:lnTo>
                  <a:pt x="3536637" y="296139"/>
                </a:lnTo>
                <a:lnTo>
                  <a:pt x="3369670" y="215706"/>
                </a:lnTo>
                <a:lnTo>
                  <a:pt x="3163909" y="140397"/>
                </a:lnTo>
                <a:close/>
                <a:moveTo>
                  <a:pt x="1693699" y="109113"/>
                </a:moveTo>
                <a:lnTo>
                  <a:pt x="1702081" y="140396"/>
                </a:lnTo>
                <a:lnTo>
                  <a:pt x="1496317" y="215706"/>
                </a:lnTo>
                <a:lnTo>
                  <a:pt x="1329355" y="296136"/>
                </a:lnTo>
                <a:lnTo>
                  <a:pt x="1313181" y="268123"/>
                </a:lnTo>
                <a:lnTo>
                  <a:pt x="1483749" y="185956"/>
                </a:lnTo>
                <a:close/>
                <a:moveTo>
                  <a:pt x="2545637" y="0"/>
                </a:moveTo>
                <a:lnTo>
                  <a:pt x="2682334" y="6903"/>
                </a:lnTo>
                <a:cubicBezTo>
                  <a:pt x="2764315" y="15228"/>
                  <a:pt x="2845096" y="27615"/>
                  <a:pt x="2924472" y="43857"/>
                </a:cubicBezTo>
                <a:lnTo>
                  <a:pt x="2954476" y="51572"/>
                </a:lnTo>
                <a:lnTo>
                  <a:pt x="2946127" y="82731"/>
                </a:lnTo>
                <a:lnTo>
                  <a:pt x="2917965" y="75490"/>
                </a:lnTo>
                <a:cubicBezTo>
                  <a:pt x="2839640" y="59462"/>
                  <a:pt x="2759929" y="47239"/>
                  <a:pt x="2679033" y="39024"/>
                </a:cubicBezTo>
                <a:lnTo>
                  <a:pt x="2545637" y="32288"/>
                </a:lnTo>
                <a:close/>
                <a:moveTo>
                  <a:pt x="2320350" y="0"/>
                </a:moveTo>
                <a:lnTo>
                  <a:pt x="2320350" y="32288"/>
                </a:lnTo>
                <a:lnTo>
                  <a:pt x="2186953" y="39024"/>
                </a:lnTo>
                <a:cubicBezTo>
                  <a:pt x="2106058" y="47239"/>
                  <a:pt x="2026346" y="59462"/>
                  <a:pt x="1948021" y="75490"/>
                </a:cubicBezTo>
                <a:lnTo>
                  <a:pt x="1919863" y="82730"/>
                </a:lnTo>
                <a:lnTo>
                  <a:pt x="1911514" y="51571"/>
                </a:lnTo>
                <a:lnTo>
                  <a:pt x="1941514" y="43857"/>
                </a:lnTo>
                <a:cubicBezTo>
                  <a:pt x="2020890" y="27615"/>
                  <a:pt x="2101671" y="15228"/>
                  <a:pt x="2183652" y="6903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2" name="Circle: Hollow 191">
            <a:extLst>
              <a:ext uri="{FF2B5EF4-FFF2-40B4-BE49-F238E27FC236}">
                <a16:creationId xmlns:a16="http://schemas.microsoft.com/office/drawing/2014/main" id="{52CA9F6B-D647-4E2B-87A5-1693A77F5211}"/>
              </a:ext>
            </a:extLst>
          </p:cNvPr>
          <p:cNvSpPr/>
          <p:nvPr/>
        </p:nvSpPr>
        <p:spPr>
          <a:xfrm>
            <a:off x="-2767248" y="-3203314"/>
            <a:ext cx="13244748" cy="13244748"/>
          </a:xfrm>
          <a:prstGeom prst="donut">
            <a:avLst>
              <a:gd name="adj" fmla="val 694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57802E-8873-4984-BE70-8098C5C1249E}"/>
              </a:ext>
            </a:extLst>
          </p:cNvPr>
          <p:cNvGrpSpPr/>
          <p:nvPr/>
        </p:nvGrpSpPr>
        <p:grpSpPr>
          <a:xfrm>
            <a:off x="-3460516" y="-3912438"/>
            <a:ext cx="14622251" cy="14652473"/>
            <a:chOff x="-3460516" y="-3912438"/>
            <a:chExt cx="14622251" cy="14652473"/>
          </a:xfrm>
        </p:grpSpPr>
        <p:sp>
          <p:nvSpPr>
            <p:cNvPr id="190" name="Circle: Hollow 189">
              <a:extLst>
                <a:ext uri="{FF2B5EF4-FFF2-40B4-BE49-F238E27FC236}">
                  <a16:creationId xmlns:a16="http://schemas.microsoft.com/office/drawing/2014/main" id="{060172ED-5DE2-45B5-833C-7B246397629E}"/>
                </a:ext>
              </a:extLst>
            </p:cNvPr>
            <p:cNvSpPr/>
            <p:nvPr/>
          </p:nvSpPr>
          <p:spPr>
            <a:xfrm>
              <a:off x="-3319698" y="-3755764"/>
              <a:ext cx="14349648" cy="14349648"/>
            </a:xfrm>
            <a:prstGeom prst="donut">
              <a:avLst>
                <a:gd name="adj" fmla="val 694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5729676-DF1E-4985-960A-FA69052090EF}"/>
                </a:ext>
              </a:extLst>
            </p:cNvPr>
            <p:cNvSpPr/>
            <p:nvPr/>
          </p:nvSpPr>
          <p:spPr>
            <a:xfrm>
              <a:off x="10785811" y="323109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B4BBEF6-BBCD-4595-86B5-E0B5EE5E95D7}"/>
                </a:ext>
              </a:extLst>
            </p:cNvPr>
            <p:cNvSpPr/>
            <p:nvPr/>
          </p:nvSpPr>
          <p:spPr>
            <a:xfrm>
              <a:off x="3782052" y="-391243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4A24C338-786B-404A-9C17-E058C1112C75}"/>
                </a:ext>
              </a:extLst>
            </p:cNvPr>
            <p:cNvSpPr/>
            <p:nvPr/>
          </p:nvSpPr>
          <p:spPr>
            <a:xfrm>
              <a:off x="-3460516" y="311782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4D56DD95-49AA-4C53-9989-3CDB0F0FF695}"/>
                </a:ext>
              </a:extLst>
            </p:cNvPr>
            <p:cNvSpPr/>
            <p:nvPr/>
          </p:nvSpPr>
          <p:spPr>
            <a:xfrm>
              <a:off x="3662356" y="10364111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6FDAF664-A0F9-4E87-9764-9A3355D854FF}"/>
                </a:ext>
              </a:extLst>
            </p:cNvPr>
            <p:cNvSpPr/>
            <p:nvPr/>
          </p:nvSpPr>
          <p:spPr>
            <a:xfrm>
              <a:off x="8811252" y="-169587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DD0E481-E02C-435F-9CB9-831ABD9D7713}"/>
                </a:ext>
              </a:extLst>
            </p:cNvPr>
            <p:cNvSpPr/>
            <p:nvPr/>
          </p:nvSpPr>
          <p:spPr>
            <a:xfrm>
              <a:off x="9130338" y="780262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5E5DDB4-76D6-4417-A208-FCA9366A3416}"/>
                </a:ext>
              </a:extLst>
            </p:cNvPr>
            <p:cNvSpPr/>
            <p:nvPr/>
          </p:nvSpPr>
          <p:spPr>
            <a:xfrm>
              <a:off x="-1666248" y="-1507916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ED83840F-E5B1-4520-B871-CEBC7D5BDB8A}"/>
                </a:ext>
              </a:extLst>
            </p:cNvPr>
            <p:cNvSpPr/>
            <p:nvPr/>
          </p:nvSpPr>
          <p:spPr>
            <a:xfrm>
              <a:off x="-1478286" y="8178552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A4B3C1D-A0A5-D547-08D8-11D4EEA02EB6}"/>
              </a:ext>
            </a:extLst>
          </p:cNvPr>
          <p:cNvSpPr txBox="1"/>
          <p:nvPr/>
        </p:nvSpPr>
        <p:spPr>
          <a:xfrm>
            <a:off x="4995771" y="229838"/>
            <a:ext cx="4265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đây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3493D-DFEA-CD48-F629-C0213A9F48B6}"/>
              </a:ext>
            </a:extLst>
          </p:cNvPr>
          <p:cNvSpPr txBox="1"/>
          <p:nvPr/>
        </p:nvSpPr>
        <p:spPr>
          <a:xfrm>
            <a:off x="6932390" y="2629441"/>
            <a:ext cx="2847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A. [</a:t>
            </a:r>
            <a:r>
              <a:rPr lang="ko-KR" altLang="en-US" sz="3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일거줘</a:t>
            </a:r>
            <a:r>
              <a:rPr lang="en-US" altLang="ko-KR" sz="3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]</a:t>
            </a:r>
            <a:endParaRPr lang="en-US" sz="36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97C56-6A9C-D19A-A3FA-F39E1E1E77AE}"/>
              </a:ext>
            </a:extLst>
          </p:cNvPr>
          <p:cNvSpPr txBox="1"/>
          <p:nvPr/>
        </p:nvSpPr>
        <p:spPr>
          <a:xfrm>
            <a:off x="6912524" y="3322013"/>
            <a:ext cx="2847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B. [</a:t>
            </a:r>
            <a:r>
              <a:rPr lang="ko-KR" altLang="en-US" sz="3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이거줘</a:t>
            </a:r>
            <a:r>
              <a:rPr lang="en-US" altLang="ko-KR" sz="3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]</a:t>
            </a:r>
            <a:endParaRPr lang="en-US" sz="36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C7ACA1-7FDA-05BE-7A9D-FD13E116334D}"/>
              </a:ext>
            </a:extLst>
          </p:cNvPr>
          <p:cNvSpPr txBox="1"/>
          <p:nvPr/>
        </p:nvSpPr>
        <p:spPr>
          <a:xfrm>
            <a:off x="6932389" y="4014894"/>
            <a:ext cx="2847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C. [</a:t>
            </a:r>
            <a:r>
              <a:rPr lang="ko-KR" altLang="en-US" sz="3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이러줘</a:t>
            </a:r>
            <a:r>
              <a:rPr lang="en-US" altLang="ko-KR" sz="3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]</a:t>
            </a:r>
            <a:endParaRPr lang="en-US" sz="36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C72F92-864F-7BCD-698E-65868F6CF2B7}"/>
              </a:ext>
            </a:extLst>
          </p:cNvPr>
          <p:cNvSpPr/>
          <p:nvPr/>
        </p:nvSpPr>
        <p:spPr>
          <a:xfrm>
            <a:off x="6919537" y="2687835"/>
            <a:ext cx="630282" cy="624807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40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4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40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40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40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4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40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1" grpId="0" animBg="1"/>
      <p:bldP spid="192" grpId="0" animBg="1"/>
      <p:bldP spid="3" grpId="0"/>
      <p:bldP spid="9" grpId="0"/>
      <p:bldP spid="10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8D1315-AC59-4153-A5F8-9CD0E087AC39}"/>
              </a:ext>
            </a:extLst>
          </p:cNvPr>
          <p:cNvSpPr txBox="1"/>
          <p:nvPr/>
        </p:nvSpPr>
        <p:spPr>
          <a:xfrm>
            <a:off x="6808790" y="1523956"/>
            <a:ext cx="2707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Century Gothic" panose="020B0502020202020204" pitchFamily="34" charset="0"/>
              </a:rPr>
              <a:t>십일일</a:t>
            </a:r>
            <a:endParaRPr lang="en-US" sz="4400" b="1" dirty="0">
              <a:latin typeface="Century Gothic" panose="020B0502020202020204" pitchFamily="34" charset="0"/>
            </a:endParaRP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EB4A974D-E813-4212-861D-91944B46B51E}"/>
              </a:ext>
            </a:extLst>
          </p:cNvPr>
          <p:cNvSpPr/>
          <p:nvPr/>
        </p:nvSpPr>
        <p:spPr>
          <a:xfrm flipH="1" flipV="1">
            <a:off x="9813390" y="1164976"/>
            <a:ext cx="2589097" cy="4431355"/>
          </a:xfrm>
          <a:prstGeom prst="flowChartOnlineStorag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7E51A3AC-8D30-4581-8DD7-74976CF7D0FD}"/>
              </a:ext>
            </a:extLst>
          </p:cNvPr>
          <p:cNvGrpSpPr/>
          <p:nvPr/>
        </p:nvGrpSpPr>
        <p:grpSpPr>
          <a:xfrm>
            <a:off x="322073" y="598425"/>
            <a:ext cx="5641271" cy="5641271"/>
            <a:chOff x="659666" y="598425"/>
            <a:chExt cx="5641271" cy="5641271"/>
          </a:xfrm>
          <a:effectLst/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91AC262-9716-4414-B895-E4DA7A21C1C5}"/>
                </a:ext>
              </a:extLst>
            </p:cNvPr>
            <p:cNvGrpSpPr/>
            <p:nvPr/>
          </p:nvGrpSpPr>
          <p:grpSpPr>
            <a:xfrm>
              <a:off x="659666" y="598425"/>
              <a:ext cx="5641271" cy="5641271"/>
              <a:chOff x="1224922" y="598425"/>
              <a:chExt cx="5641271" cy="564127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6C4E4A-E712-41C4-8BD7-851BC1129879}"/>
                  </a:ext>
                </a:extLst>
              </p:cNvPr>
              <p:cNvSpPr/>
              <p:nvPr/>
            </p:nvSpPr>
            <p:spPr>
              <a:xfrm rot="2700000">
                <a:off x="3958590" y="59842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C67887-1461-41D9-97B1-C420F58099E8}"/>
                  </a:ext>
                </a:extLst>
              </p:cNvPr>
              <p:cNvSpPr/>
              <p:nvPr/>
            </p:nvSpPr>
            <p:spPr>
              <a:xfrm rot="2700000">
                <a:off x="3958590" y="606576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350902-52CA-419B-AF1D-F38AE33A093C}"/>
                  </a:ext>
                </a:extLst>
              </p:cNvPr>
              <p:cNvSpPr/>
              <p:nvPr/>
            </p:nvSpPr>
            <p:spPr>
              <a:xfrm rot="3600000">
                <a:off x="4666115" y="69157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CB4885-4CED-43DB-BF99-9618319762A5}"/>
                  </a:ext>
                </a:extLst>
              </p:cNvPr>
              <p:cNvSpPr/>
              <p:nvPr/>
            </p:nvSpPr>
            <p:spPr>
              <a:xfrm rot="3600000">
                <a:off x="3251065" y="597261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41517B-D9B9-468D-B05A-0318386E78EB}"/>
                  </a:ext>
                </a:extLst>
              </p:cNvPr>
              <p:cNvSpPr/>
              <p:nvPr/>
            </p:nvSpPr>
            <p:spPr>
              <a:xfrm rot="4500000">
                <a:off x="5325424" y="964667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245ADF-7664-4A2B-85EB-A9DFF9EF4AA3}"/>
                  </a:ext>
                </a:extLst>
              </p:cNvPr>
              <p:cNvSpPr/>
              <p:nvPr/>
            </p:nvSpPr>
            <p:spPr>
              <a:xfrm rot="4500000">
                <a:off x="2591756" y="5699520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FEA8A56-F0FF-40B6-8134-A2EF84973616}"/>
                  </a:ext>
                </a:extLst>
              </p:cNvPr>
              <p:cNvSpPr/>
              <p:nvPr/>
            </p:nvSpPr>
            <p:spPr>
              <a:xfrm rot="5400000">
                <a:off x="5891586" y="139909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9D75FC2-F7E9-4D4D-9FB4-1F8C0E886870}"/>
                  </a:ext>
                </a:extLst>
              </p:cNvPr>
              <p:cNvSpPr/>
              <p:nvPr/>
            </p:nvSpPr>
            <p:spPr>
              <a:xfrm rot="5400000">
                <a:off x="2025594" y="526508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3037B79-FF6A-416A-961E-E40A96A1A97A}"/>
                  </a:ext>
                </a:extLst>
              </p:cNvPr>
              <p:cNvSpPr/>
              <p:nvPr/>
            </p:nvSpPr>
            <p:spPr>
              <a:xfrm rot="6300000">
                <a:off x="6326016" y="196525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105D1F-DECC-46E5-BBBD-AC55B0823584}"/>
                  </a:ext>
                </a:extLst>
              </p:cNvPr>
              <p:cNvSpPr/>
              <p:nvPr/>
            </p:nvSpPr>
            <p:spPr>
              <a:xfrm rot="6300000">
                <a:off x="1591164" y="469892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8E7EBE3-7E40-42E5-A553-6A113BF3D7A6}"/>
                  </a:ext>
                </a:extLst>
              </p:cNvPr>
              <p:cNvSpPr/>
              <p:nvPr/>
            </p:nvSpPr>
            <p:spPr>
              <a:xfrm rot="7200000">
                <a:off x="6599111" y="262456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1E2DA96-3FD1-4E7E-B063-ED44E46F92E9}"/>
                  </a:ext>
                </a:extLst>
              </p:cNvPr>
              <p:cNvSpPr/>
              <p:nvPr/>
            </p:nvSpPr>
            <p:spPr>
              <a:xfrm rot="7200000">
                <a:off x="1318069" y="403961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6A79BA0-AD14-4601-AF9F-DF4F417D9A89}"/>
                  </a:ext>
                </a:extLst>
              </p:cNvPr>
              <p:cNvSpPr/>
              <p:nvPr/>
            </p:nvSpPr>
            <p:spPr>
              <a:xfrm rot="8100000">
                <a:off x="6692259" y="3332094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6BA47FB-A6D8-4B11-9CD1-5CB7A17C1EF8}"/>
                  </a:ext>
                </a:extLst>
              </p:cNvPr>
              <p:cNvSpPr/>
              <p:nvPr/>
            </p:nvSpPr>
            <p:spPr>
              <a:xfrm rot="8100000">
                <a:off x="1224922" y="3332094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CC63048-5117-43BE-AF8A-F2E35B24F645}"/>
                  </a:ext>
                </a:extLst>
              </p:cNvPr>
              <p:cNvSpPr/>
              <p:nvPr/>
            </p:nvSpPr>
            <p:spPr>
              <a:xfrm rot="9000000">
                <a:off x="6599111" y="403961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F384C62-BA2B-4436-9AAE-616937EB76B7}"/>
                  </a:ext>
                </a:extLst>
              </p:cNvPr>
              <p:cNvSpPr/>
              <p:nvPr/>
            </p:nvSpPr>
            <p:spPr>
              <a:xfrm rot="9000000">
                <a:off x="1318069" y="262456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59778B3-21D4-419E-9CFF-26B8C203CCC3}"/>
                  </a:ext>
                </a:extLst>
              </p:cNvPr>
              <p:cNvSpPr/>
              <p:nvPr/>
            </p:nvSpPr>
            <p:spPr>
              <a:xfrm rot="9900000">
                <a:off x="6326016" y="469892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5B461A0-4C17-4BB7-BAF2-07508B63B6D0}"/>
                  </a:ext>
                </a:extLst>
              </p:cNvPr>
              <p:cNvSpPr/>
              <p:nvPr/>
            </p:nvSpPr>
            <p:spPr>
              <a:xfrm rot="9900000">
                <a:off x="1591164" y="196525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44B254D-4BA6-4FAE-B78C-48EF9AF181F0}"/>
                  </a:ext>
                </a:extLst>
              </p:cNvPr>
              <p:cNvSpPr/>
              <p:nvPr/>
            </p:nvSpPr>
            <p:spPr>
              <a:xfrm rot="10800000">
                <a:off x="5891586" y="526508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C5F3A3-918C-485E-9126-80ED9D437032}"/>
                  </a:ext>
                </a:extLst>
              </p:cNvPr>
              <p:cNvSpPr/>
              <p:nvPr/>
            </p:nvSpPr>
            <p:spPr>
              <a:xfrm rot="10800000">
                <a:off x="2025594" y="139909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A59EE9-CB46-4C47-A3D2-7599DFB2040E}"/>
                  </a:ext>
                </a:extLst>
              </p:cNvPr>
              <p:cNvSpPr/>
              <p:nvPr/>
            </p:nvSpPr>
            <p:spPr>
              <a:xfrm rot="11700000">
                <a:off x="5325424" y="5699520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3ABB18-67C8-4E10-9660-B246F371916B}"/>
                  </a:ext>
                </a:extLst>
              </p:cNvPr>
              <p:cNvSpPr/>
              <p:nvPr/>
            </p:nvSpPr>
            <p:spPr>
              <a:xfrm rot="11700000">
                <a:off x="2591756" y="964667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8CC82E7-8A36-4941-A18E-FB3C9DFB68B5}"/>
                  </a:ext>
                </a:extLst>
              </p:cNvPr>
              <p:cNvSpPr/>
              <p:nvPr/>
            </p:nvSpPr>
            <p:spPr>
              <a:xfrm rot="12600000">
                <a:off x="4666115" y="597261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B032F6F-913C-45CB-9277-3D87DD21BA0E}"/>
                  </a:ext>
                </a:extLst>
              </p:cNvPr>
              <p:cNvSpPr/>
              <p:nvPr/>
            </p:nvSpPr>
            <p:spPr>
              <a:xfrm rot="12600000">
                <a:off x="3251065" y="69157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Circle: Hollow 53">
              <a:extLst>
                <a:ext uri="{FF2B5EF4-FFF2-40B4-BE49-F238E27FC236}">
                  <a16:creationId xmlns:a16="http://schemas.microsoft.com/office/drawing/2014/main" id="{2DAB6D9C-DC4E-48FC-9383-17D84B61470E}"/>
                </a:ext>
              </a:extLst>
            </p:cNvPr>
            <p:cNvSpPr/>
            <p:nvPr/>
          </p:nvSpPr>
          <p:spPr>
            <a:xfrm>
              <a:off x="1041620" y="980379"/>
              <a:ext cx="4877362" cy="4877362"/>
            </a:xfrm>
            <a:prstGeom prst="donut">
              <a:avLst>
                <a:gd name="adj" fmla="val 120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EF0485B-6316-47CB-BD53-A6B7F147B84F}"/>
              </a:ext>
            </a:extLst>
          </p:cNvPr>
          <p:cNvGrpSpPr/>
          <p:nvPr/>
        </p:nvGrpSpPr>
        <p:grpSpPr>
          <a:xfrm>
            <a:off x="917052" y="1193405"/>
            <a:ext cx="4451312" cy="4451310"/>
            <a:chOff x="2154470" y="585173"/>
            <a:chExt cx="5641271" cy="5641271"/>
          </a:xfrm>
          <a:effectLst/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AC2DE40F-5C83-47EE-83FE-3C4EFFC5AC39}"/>
                </a:ext>
              </a:extLst>
            </p:cNvPr>
            <p:cNvGrpSpPr/>
            <p:nvPr/>
          </p:nvGrpSpPr>
          <p:grpSpPr>
            <a:xfrm>
              <a:off x="2154470" y="585173"/>
              <a:ext cx="5641271" cy="5641271"/>
              <a:chOff x="3267320" y="598425"/>
              <a:chExt cx="5641271" cy="5641271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28D561E5-258A-4123-ACAB-EFF3AF49D376}"/>
                  </a:ext>
                </a:extLst>
              </p:cNvPr>
              <p:cNvGrpSpPr/>
              <p:nvPr/>
            </p:nvGrpSpPr>
            <p:grpSpPr>
              <a:xfrm>
                <a:off x="3267320" y="598425"/>
                <a:ext cx="5641271" cy="5641271"/>
                <a:chOff x="1224922" y="598425"/>
                <a:chExt cx="5641271" cy="5641271"/>
              </a:xfrm>
            </p:grpSpPr>
            <p:sp>
              <p:nvSpPr>
                <p:cNvPr id="292" name="Rectangle 80">
                  <a:extLst>
                    <a:ext uri="{FF2B5EF4-FFF2-40B4-BE49-F238E27FC236}">
                      <a16:creationId xmlns:a16="http://schemas.microsoft.com/office/drawing/2014/main" id="{EE683968-58D8-4CDE-8C6E-C776B1A79A12}"/>
                    </a:ext>
                  </a:extLst>
                </p:cNvPr>
                <p:cNvSpPr/>
                <p:nvPr/>
              </p:nvSpPr>
              <p:spPr>
                <a:xfrm rot="2700000">
                  <a:off x="3958590" y="59842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Rectangle 81">
                  <a:extLst>
                    <a:ext uri="{FF2B5EF4-FFF2-40B4-BE49-F238E27FC236}">
                      <a16:creationId xmlns:a16="http://schemas.microsoft.com/office/drawing/2014/main" id="{E50FF7FD-AF1E-43AC-AF82-54551E787F41}"/>
                    </a:ext>
                  </a:extLst>
                </p:cNvPr>
                <p:cNvSpPr/>
                <p:nvPr/>
              </p:nvSpPr>
              <p:spPr>
                <a:xfrm rot="2700000">
                  <a:off x="3958590" y="606576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82">
                  <a:extLst>
                    <a:ext uri="{FF2B5EF4-FFF2-40B4-BE49-F238E27FC236}">
                      <a16:creationId xmlns:a16="http://schemas.microsoft.com/office/drawing/2014/main" id="{4103FBED-7F78-4FCE-8A6D-E74A55AE24E7}"/>
                    </a:ext>
                  </a:extLst>
                </p:cNvPr>
                <p:cNvSpPr/>
                <p:nvPr/>
              </p:nvSpPr>
              <p:spPr>
                <a:xfrm rot="3600000">
                  <a:off x="4666115" y="69157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83">
                  <a:extLst>
                    <a:ext uri="{FF2B5EF4-FFF2-40B4-BE49-F238E27FC236}">
                      <a16:creationId xmlns:a16="http://schemas.microsoft.com/office/drawing/2014/main" id="{8A2A6440-B405-409D-A82A-52AA6AC13E9D}"/>
                    </a:ext>
                  </a:extLst>
                </p:cNvPr>
                <p:cNvSpPr/>
                <p:nvPr/>
              </p:nvSpPr>
              <p:spPr>
                <a:xfrm rot="3600000">
                  <a:off x="3251065" y="597261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84">
                  <a:extLst>
                    <a:ext uri="{FF2B5EF4-FFF2-40B4-BE49-F238E27FC236}">
                      <a16:creationId xmlns:a16="http://schemas.microsoft.com/office/drawing/2014/main" id="{EC860494-78B1-400C-8BA0-1151E41F455D}"/>
                    </a:ext>
                  </a:extLst>
                </p:cNvPr>
                <p:cNvSpPr/>
                <p:nvPr/>
              </p:nvSpPr>
              <p:spPr>
                <a:xfrm rot="4500000">
                  <a:off x="5325424" y="964667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85">
                  <a:extLst>
                    <a:ext uri="{FF2B5EF4-FFF2-40B4-BE49-F238E27FC236}">
                      <a16:creationId xmlns:a16="http://schemas.microsoft.com/office/drawing/2014/main" id="{66434C06-0653-4A24-9BD3-8C8CD6FE85B7}"/>
                    </a:ext>
                  </a:extLst>
                </p:cNvPr>
                <p:cNvSpPr/>
                <p:nvPr/>
              </p:nvSpPr>
              <p:spPr>
                <a:xfrm rot="4500000">
                  <a:off x="2591756" y="5699520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86">
                  <a:extLst>
                    <a:ext uri="{FF2B5EF4-FFF2-40B4-BE49-F238E27FC236}">
                      <a16:creationId xmlns:a16="http://schemas.microsoft.com/office/drawing/2014/main" id="{39D6C104-41E3-47AA-8FCB-077F34FB1F8A}"/>
                    </a:ext>
                  </a:extLst>
                </p:cNvPr>
                <p:cNvSpPr/>
                <p:nvPr/>
              </p:nvSpPr>
              <p:spPr>
                <a:xfrm rot="5400000">
                  <a:off x="5891586" y="139909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87">
                  <a:extLst>
                    <a:ext uri="{FF2B5EF4-FFF2-40B4-BE49-F238E27FC236}">
                      <a16:creationId xmlns:a16="http://schemas.microsoft.com/office/drawing/2014/main" id="{AD8AD4A8-C588-4168-8693-F0E358BEAFA4}"/>
                    </a:ext>
                  </a:extLst>
                </p:cNvPr>
                <p:cNvSpPr/>
                <p:nvPr/>
              </p:nvSpPr>
              <p:spPr>
                <a:xfrm rot="5400000">
                  <a:off x="2025594" y="526508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Rectangle 88">
                  <a:extLst>
                    <a:ext uri="{FF2B5EF4-FFF2-40B4-BE49-F238E27FC236}">
                      <a16:creationId xmlns:a16="http://schemas.microsoft.com/office/drawing/2014/main" id="{CD6B9561-4F74-4D55-AE75-4EA034B80A59}"/>
                    </a:ext>
                  </a:extLst>
                </p:cNvPr>
                <p:cNvSpPr/>
                <p:nvPr/>
              </p:nvSpPr>
              <p:spPr>
                <a:xfrm rot="6300000">
                  <a:off x="6326016" y="196525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Rectangle 89">
                  <a:extLst>
                    <a:ext uri="{FF2B5EF4-FFF2-40B4-BE49-F238E27FC236}">
                      <a16:creationId xmlns:a16="http://schemas.microsoft.com/office/drawing/2014/main" id="{064E8FDA-845B-42C5-B559-3A742E7FAC71}"/>
                    </a:ext>
                  </a:extLst>
                </p:cNvPr>
                <p:cNvSpPr/>
                <p:nvPr/>
              </p:nvSpPr>
              <p:spPr>
                <a:xfrm rot="6300000">
                  <a:off x="1591164" y="469892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Rectangle 90">
                  <a:extLst>
                    <a:ext uri="{FF2B5EF4-FFF2-40B4-BE49-F238E27FC236}">
                      <a16:creationId xmlns:a16="http://schemas.microsoft.com/office/drawing/2014/main" id="{DADAC996-3936-4CDF-A6CB-3CDDC773127C}"/>
                    </a:ext>
                  </a:extLst>
                </p:cNvPr>
                <p:cNvSpPr/>
                <p:nvPr/>
              </p:nvSpPr>
              <p:spPr>
                <a:xfrm rot="7200000">
                  <a:off x="6599111" y="262456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91">
                  <a:extLst>
                    <a:ext uri="{FF2B5EF4-FFF2-40B4-BE49-F238E27FC236}">
                      <a16:creationId xmlns:a16="http://schemas.microsoft.com/office/drawing/2014/main" id="{DEB43521-0BEC-4EB1-B13A-94BBAF89C61E}"/>
                    </a:ext>
                  </a:extLst>
                </p:cNvPr>
                <p:cNvSpPr/>
                <p:nvPr/>
              </p:nvSpPr>
              <p:spPr>
                <a:xfrm rot="7200000">
                  <a:off x="1318069" y="403961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92">
                  <a:extLst>
                    <a:ext uri="{FF2B5EF4-FFF2-40B4-BE49-F238E27FC236}">
                      <a16:creationId xmlns:a16="http://schemas.microsoft.com/office/drawing/2014/main" id="{F3244BEC-CD1E-422E-B30B-24E1261C9368}"/>
                    </a:ext>
                  </a:extLst>
                </p:cNvPr>
                <p:cNvSpPr/>
                <p:nvPr/>
              </p:nvSpPr>
              <p:spPr>
                <a:xfrm rot="8100000">
                  <a:off x="6692259" y="3332094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93">
                  <a:extLst>
                    <a:ext uri="{FF2B5EF4-FFF2-40B4-BE49-F238E27FC236}">
                      <a16:creationId xmlns:a16="http://schemas.microsoft.com/office/drawing/2014/main" id="{12C6BC75-9263-4940-AB54-90D513C072DB}"/>
                    </a:ext>
                  </a:extLst>
                </p:cNvPr>
                <p:cNvSpPr/>
                <p:nvPr/>
              </p:nvSpPr>
              <p:spPr>
                <a:xfrm rot="8100000">
                  <a:off x="1224922" y="3332094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94">
                  <a:extLst>
                    <a:ext uri="{FF2B5EF4-FFF2-40B4-BE49-F238E27FC236}">
                      <a16:creationId xmlns:a16="http://schemas.microsoft.com/office/drawing/2014/main" id="{8C376E36-B160-4324-AC54-B9FBDEADB83F}"/>
                    </a:ext>
                  </a:extLst>
                </p:cNvPr>
                <p:cNvSpPr/>
                <p:nvPr/>
              </p:nvSpPr>
              <p:spPr>
                <a:xfrm rot="9000000">
                  <a:off x="6599111" y="403961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Rectangle 95">
                  <a:extLst>
                    <a:ext uri="{FF2B5EF4-FFF2-40B4-BE49-F238E27FC236}">
                      <a16:creationId xmlns:a16="http://schemas.microsoft.com/office/drawing/2014/main" id="{B8EAA488-3E51-4C2E-8EAD-462CD3D15D22}"/>
                    </a:ext>
                  </a:extLst>
                </p:cNvPr>
                <p:cNvSpPr/>
                <p:nvPr/>
              </p:nvSpPr>
              <p:spPr>
                <a:xfrm rot="9000000">
                  <a:off x="1318069" y="262456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96">
                  <a:extLst>
                    <a:ext uri="{FF2B5EF4-FFF2-40B4-BE49-F238E27FC236}">
                      <a16:creationId xmlns:a16="http://schemas.microsoft.com/office/drawing/2014/main" id="{983F5CFD-7937-47E0-BB9B-B8282B28B064}"/>
                    </a:ext>
                  </a:extLst>
                </p:cNvPr>
                <p:cNvSpPr/>
                <p:nvPr/>
              </p:nvSpPr>
              <p:spPr>
                <a:xfrm rot="9900000">
                  <a:off x="6326016" y="469892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ectangle 97">
                  <a:extLst>
                    <a:ext uri="{FF2B5EF4-FFF2-40B4-BE49-F238E27FC236}">
                      <a16:creationId xmlns:a16="http://schemas.microsoft.com/office/drawing/2014/main" id="{7A724156-94FD-40B7-935C-3866E9C694CF}"/>
                    </a:ext>
                  </a:extLst>
                </p:cNvPr>
                <p:cNvSpPr/>
                <p:nvPr/>
              </p:nvSpPr>
              <p:spPr>
                <a:xfrm rot="9900000">
                  <a:off x="1591164" y="196525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98">
                  <a:extLst>
                    <a:ext uri="{FF2B5EF4-FFF2-40B4-BE49-F238E27FC236}">
                      <a16:creationId xmlns:a16="http://schemas.microsoft.com/office/drawing/2014/main" id="{1FDB25A4-A63A-42D8-9C45-E14CEC570E31}"/>
                    </a:ext>
                  </a:extLst>
                </p:cNvPr>
                <p:cNvSpPr/>
                <p:nvPr/>
              </p:nvSpPr>
              <p:spPr>
                <a:xfrm rot="10800000">
                  <a:off x="5891586" y="526508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99">
                  <a:extLst>
                    <a:ext uri="{FF2B5EF4-FFF2-40B4-BE49-F238E27FC236}">
                      <a16:creationId xmlns:a16="http://schemas.microsoft.com/office/drawing/2014/main" id="{88E075F3-AE03-4D73-AD08-C2F7B816408F}"/>
                    </a:ext>
                  </a:extLst>
                </p:cNvPr>
                <p:cNvSpPr/>
                <p:nvPr/>
              </p:nvSpPr>
              <p:spPr>
                <a:xfrm rot="10800000">
                  <a:off x="2025594" y="139909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100">
                  <a:extLst>
                    <a:ext uri="{FF2B5EF4-FFF2-40B4-BE49-F238E27FC236}">
                      <a16:creationId xmlns:a16="http://schemas.microsoft.com/office/drawing/2014/main" id="{1C08D680-0C06-4EFA-8E25-721DF825184F}"/>
                    </a:ext>
                  </a:extLst>
                </p:cNvPr>
                <p:cNvSpPr/>
                <p:nvPr/>
              </p:nvSpPr>
              <p:spPr>
                <a:xfrm rot="11700000">
                  <a:off x="5325424" y="5699520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101">
                  <a:extLst>
                    <a:ext uri="{FF2B5EF4-FFF2-40B4-BE49-F238E27FC236}">
                      <a16:creationId xmlns:a16="http://schemas.microsoft.com/office/drawing/2014/main" id="{C57ABF66-C507-4306-9766-DEA076E6FCF2}"/>
                    </a:ext>
                  </a:extLst>
                </p:cNvPr>
                <p:cNvSpPr/>
                <p:nvPr/>
              </p:nvSpPr>
              <p:spPr>
                <a:xfrm rot="11700000">
                  <a:off x="2591756" y="964667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102">
                  <a:extLst>
                    <a:ext uri="{FF2B5EF4-FFF2-40B4-BE49-F238E27FC236}">
                      <a16:creationId xmlns:a16="http://schemas.microsoft.com/office/drawing/2014/main" id="{B4E2C5E9-5B21-4452-B65A-E396DB498033}"/>
                    </a:ext>
                  </a:extLst>
                </p:cNvPr>
                <p:cNvSpPr/>
                <p:nvPr/>
              </p:nvSpPr>
              <p:spPr>
                <a:xfrm rot="12600000">
                  <a:off x="4666115" y="597261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103">
                  <a:extLst>
                    <a:ext uri="{FF2B5EF4-FFF2-40B4-BE49-F238E27FC236}">
                      <a16:creationId xmlns:a16="http://schemas.microsoft.com/office/drawing/2014/main" id="{D2960129-B074-40EB-B1A1-1CFAFE6F7C23}"/>
                    </a:ext>
                  </a:extLst>
                </p:cNvPr>
                <p:cNvSpPr/>
                <p:nvPr/>
              </p:nvSpPr>
              <p:spPr>
                <a:xfrm rot="12600000">
                  <a:off x="3251065" y="69157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0C15E60E-39C6-4684-AE42-9A077E931443}"/>
                  </a:ext>
                </a:extLst>
              </p:cNvPr>
              <p:cNvGrpSpPr/>
              <p:nvPr/>
            </p:nvGrpSpPr>
            <p:grpSpPr>
              <a:xfrm>
                <a:off x="3328637" y="659745"/>
                <a:ext cx="5518640" cy="5518638"/>
                <a:chOff x="3477279" y="808386"/>
                <a:chExt cx="5221355" cy="5221355"/>
              </a:xfrm>
            </p:grpSpPr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AF3D4EBF-7670-498B-A909-C78B155648D5}"/>
                    </a:ext>
                  </a:extLst>
                </p:cNvPr>
                <p:cNvSpPr/>
                <p:nvPr/>
              </p:nvSpPr>
              <p:spPr>
                <a:xfrm>
                  <a:off x="6065098" y="808386"/>
                  <a:ext cx="45718" cy="353859"/>
                </a:xfrm>
                <a:custGeom>
                  <a:avLst/>
                  <a:gdLst>
                    <a:gd name="connsiteX0" fmla="*/ 0 w 45718"/>
                    <a:gd name="connsiteY0" fmla="*/ 0 h 353859"/>
                    <a:gd name="connsiteX1" fmla="*/ 45718 w 45718"/>
                    <a:gd name="connsiteY1" fmla="*/ 0 h 353859"/>
                    <a:gd name="connsiteX2" fmla="*/ 45718 w 45718"/>
                    <a:gd name="connsiteY2" fmla="*/ 353576 h 353859"/>
                    <a:gd name="connsiteX3" fmla="*/ 25658 w 45718"/>
                    <a:gd name="connsiteY3" fmla="*/ 352563 h 353859"/>
                    <a:gd name="connsiteX4" fmla="*/ 0 w 45718"/>
                    <a:gd name="connsiteY4" fmla="*/ 353859 h 353859"/>
                    <a:gd name="connsiteX5" fmla="*/ 0 w 45718"/>
                    <a:gd name="connsiteY5" fmla="*/ 0 h 353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8" h="353859">
                      <a:moveTo>
                        <a:pt x="0" y="0"/>
                      </a:moveTo>
                      <a:lnTo>
                        <a:pt x="45718" y="0"/>
                      </a:lnTo>
                      <a:lnTo>
                        <a:pt x="45718" y="353576"/>
                      </a:lnTo>
                      <a:lnTo>
                        <a:pt x="25658" y="352563"/>
                      </a:lnTo>
                      <a:lnTo>
                        <a:pt x="0" y="3538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53F081AF-D26A-45A6-8A8A-A2BE1EA111B3}"/>
                    </a:ext>
                  </a:extLst>
                </p:cNvPr>
                <p:cNvSpPr/>
                <p:nvPr/>
              </p:nvSpPr>
              <p:spPr>
                <a:xfrm>
                  <a:off x="5390183" y="891424"/>
                  <a:ext cx="136202" cy="354886"/>
                </a:xfrm>
                <a:custGeom>
                  <a:avLst/>
                  <a:gdLst>
                    <a:gd name="connsiteX0" fmla="*/ 44161 w 136202"/>
                    <a:gd name="connsiteY0" fmla="*/ 0 h 354886"/>
                    <a:gd name="connsiteX1" fmla="*/ 136202 w 136202"/>
                    <a:gd name="connsiteY1" fmla="*/ 343500 h 354886"/>
                    <a:gd name="connsiteX2" fmla="*/ 91921 w 136202"/>
                    <a:gd name="connsiteY2" fmla="*/ 354886 h 354886"/>
                    <a:gd name="connsiteX3" fmla="*/ 0 w 136202"/>
                    <a:gd name="connsiteY3" fmla="*/ 11833 h 354886"/>
                    <a:gd name="connsiteX4" fmla="*/ 44161 w 136202"/>
                    <a:gd name="connsiteY4" fmla="*/ 0 h 354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6">
                      <a:moveTo>
                        <a:pt x="44161" y="0"/>
                      </a:moveTo>
                      <a:lnTo>
                        <a:pt x="136202" y="343500"/>
                      </a:lnTo>
                      <a:lnTo>
                        <a:pt x="91921" y="354886"/>
                      </a:lnTo>
                      <a:lnTo>
                        <a:pt x="0" y="11833"/>
                      </a:lnTo>
                      <a:lnTo>
                        <a:pt x="4416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F459A4EE-F7CF-449E-A108-282D2EFCF7DD}"/>
                    </a:ext>
                  </a:extLst>
                </p:cNvPr>
                <p:cNvSpPr/>
                <p:nvPr/>
              </p:nvSpPr>
              <p:spPr>
                <a:xfrm>
                  <a:off x="6649891" y="891425"/>
                  <a:ext cx="135841" cy="353538"/>
                </a:xfrm>
                <a:custGeom>
                  <a:avLst/>
                  <a:gdLst>
                    <a:gd name="connsiteX0" fmla="*/ 91679 w 135841"/>
                    <a:gd name="connsiteY0" fmla="*/ 0 h 353538"/>
                    <a:gd name="connsiteX1" fmla="*/ 135841 w 135841"/>
                    <a:gd name="connsiteY1" fmla="*/ 11833 h 353538"/>
                    <a:gd name="connsiteX2" fmla="*/ 44281 w 135841"/>
                    <a:gd name="connsiteY2" fmla="*/ 353538 h 353538"/>
                    <a:gd name="connsiteX3" fmla="*/ 0 w 135841"/>
                    <a:gd name="connsiteY3" fmla="*/ 342153 h 353538"/>
                    <a:gd name="connsiteX4" fmla="*/ 91679 w 135841"/>
                    <a:gd name="connsiteY4" fmla="*/ 0 h 353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1" h="353538">
                      <a:moveTo>
                        <a:pt x="91679" y="0"/>
                      </a:moveTo>
                      <a:lnTo>
                        <a:pt x="135841" y="11833"/>
                      </a:lnTo>
                      <a:lnTo>
                        <a:pt x="44281" y="353538"/>
                      </a:lnTo>
                      <a:lnTo>
                        <a:pt x="0" y="342153"/>
                      </a:lnTo>
                      <a:lnTo>
                        <a:pt x="9167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6A45962C-B110-441B-9D03-7618358FD5A4}"/>
                    </a:ext>
                  </a:extLst>
                </p:cNvPr>
                <p:cNvSpPr/>
                <p:nvPr/>
              </p:nvSpPr>
              <p:spPr>
                <a:xfrm>
                  <a:off x="4762821" y="1146720"/>
                  <a:ext cx="217217" cy="331395"/>
                </a:xfrm>
                <a:custGeom>
                  <a:avLst/>
                  <a:gdLst>
                    <a:gd name="connsiteX0" fmla="*/ 39595 w 217217"/>
                    <a:gd name="connsiteY0" fmla="*/ 0 h 331395"/>
                    <a:gd name="connsiteX1" fmla="*/ 217217 w 217217"/>
                    <a:gd name="connsiteY1" fmla="*/ 307651 h 331395"/>
                    <a:gd name="connsiteX2" fmla="*/ 178133 w 217217"/>
                    <a:gd name="connsiteY2" fmla="*/ 331395 h 331395"/>
                    <a:gd name="connsiteX3" fmla="*/ 0 w 217217"/>
                    <a:gd name="connsiteY3" fmla="*/ 22860 h 331395"/>
                    <a:gd name="connsiteX4" fmla="*/ 39595 w 217217"/>
                    <a:gd name="connsiteY4" fmla="*/ 0 h 331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5">
                      <a:moveTo>
                        <a:pt x="39595" y="0"/>
                      </a:moveTo>
                      <a:lnTo>
                        <a:pt x="217217" y="307651"/>
                      </a:lnTo>
                      <a:lnTo>
                        <a:pt x="178133" y="331395"/>
                      </a:lnTo>
                      <a:lnTo>
                        <a:pt x="0" y="22860"/>
                      </a:lnTo>
                      <a:lnTo>
                        <a:pt x="39595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A945B6E0-C3D1-4690-9959-8F4CEFEB91E4}"/>
                    </a:ext>
                  </a:extLst>
                </p:cNvPr>
                <p:cNvSpPr/>
                <p:nvPr/>
              </p:nvSpPr>
              <p:spPr>
                <a:xfrm>
                  <a:off x="7197332" y="1146719"/>
                  <a:ext cx="215761" cy="328876"/>
                </a:xfrm>
                <a:custGeom>
                  <a:avLst/>
                  <a:gdLst>
                    <a:gd name="connsiteX0" fmla="*/ 176169 w 215761"/>
                    <a:gd name="connsiteY0" fmla="*/ 0 h 328876"/>
                    <a:gd name="connsiteX1" fmla="*/ 215761 w 215761"/>
                    <a:gd name="connsiteY1" fmla="*/ 22859 h 328876"/>
                    <a:gd name="connsiteX2" fmla="*/ 39082 w 215761"/>
                    <a:gd name="connsiteY2" fmla="*/ 328876 h 328876"/>
                    <a:gd name="connsiteX3" fmla="*/ 0 w 215761"/>
                    <a:gd name="connsiteY3" fmla="*/ 305133 h 328876"/>
                    <a:gd name="connsiteX4" fmla="*/ 176169 w 215761"/>
                    <a:gd name="connsiteY4" fmla="*/ 0 h 328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1" h="328876">
                      <a:moveTo>
                        <a:pt x="176169" y="0"/>
                      </a:moveTo>
                      <a:lnTo>
                        <a:pt x="215761" y="22859"/>
                      </a:lnTo>
                      <a:lnTo>
                        <a:pt x="39082" y="328876"/>
                      </a:lnTo>
                      <a:lnTo>
                        <a:pt x="0" y="305133"/>
                      </a:lnTo>
                      <a:lnTo>
                        <a:pt x="17616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3F5944D1-E7B1-472A-82C7-CFA13ACA7BFB}"/>
                    </a:ext>
                  </a:extLst>
                </p:cNvPr>
                <p:cNvSpPr/>
                <p:nvPr/>
              </p:nvSpPr>
              <p:spPr>
                <a:xfrm>
                  <a:off x="4225764" y="1556870"/>
                  <a:ext cx="283734" cy="283868"/>
                </a:xfrm>
                <a:custGeom>
                  <a:avLst/>
                  <a:gdLst>
                    <a:gd name="connsiteX0" fmla="*/ 32328 w 283734"/>
                    <a:gd name="connsiteY0" fmla="*/ 0 h 283868"/>
                    <a:gd name="connsiteX1" fmla="*/ 283734 w 283734"/>
                    <a:gd name="connsiteY1" fmla="*/ 251406 h 283868"/>
                    <a:gd name="connsiteX2" fmla="*/ 268266 w 283734"/>
                    <a:gd name="connsiteY2" fmla="*/ 265464 h 283868"/>
                    <a:gd name="connsiteX3" fmla="*/ 251540 w 283734"/>
                    <a:gd name="connsiteY3" fmla="*/ 283868 h 283868"/>
                    <a:gd name="connsiteX4" fmla="*/ 0 w 283734"/>
                    <a:gd name="connsiteY4" fmla="*/ 32328 h 283868"/>
                    <a:gd name="connsiteX5" fmla="*/ 32328 w 283734"/>
                    <a:gd name="connsiteY5" fmla="*/ 0 h 283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4" h="283868">
                      <a:moveTo>
                        <a:pt x="32328" y="0"/>
                      </a:moveTo>
                      <a:lnTo>
                        <a:pt x="283734" y="251406"/>
                      </a:lnTo>
                      <a:lnTo>
                        <a:pt x="268266" y="265464"/>
                      </a:lnTo>
                      <a:lnTo>
                        <a:pt x="251540" y="283868"/>
                      </a:lnTo>
                      <a:lnTo>
                        <a:pt x="0" y="32328"/>
                      </a:lnTo>
                      <a:lnTo>
                        <a:pt x="32328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42E93AAD-2A4B-4E75-A280-48E9BDAF9C6D}"/>
                    </a:ext>
                  </a:extLst>
                </p:cNvPr>
                <p:cNvSpPr/>
                <p:nvPr/>
              </p:nvSpPr>
              <p:spPr>
                <a:xfrm>
                  <a:off x="7669082" y="1556870"/>
                  <a:ext cx="281068" cy="280936"/>
                </a:xfrm>
                <a:custGeom>
                  <a:avLst/>
                  <a:gdLst>
                    <a:gd name="connsiteX0" fmla="*/ 248740 w 281068"/>
                    <a:gd name="connsiteY0" fmla="*/ 0 h 280936"/>
                    <a:gd name="connsiteX1" fmla="*/ 281068 w 281068"/>
                    <a:gd name="connsiteY1" fmla="*/ 32329 h 280936"/>
                    <a:gd name="connsiteX2" fmla="*/ 32462 w 281068"/>
                    <a:gd name="connsiteY2" fmla="*/ 280936 h 280936"/>
                    <a:gd name="connsiteX3" fmla="*/ 18400 w 281068"/>
                    <a:gd name="connsiteY3" fmla="*/ 265464 h 280936"/>
                    <a:gd name="connsiteX4" fmla="*/ 0 w 281068"/>
                    <a:gd name="connsiteY4" fmla="*/ 248741 h 280936"/>
                    <a:gd name="connsiteX5" fmla="*/ 248740 w 281068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68" h="280936">
                      <a:moveTo>
                        <a:pt x="248740" y="0"/>
                      </a:moveTo>
                      <a:lnTo>
                        <a:pt x="281068" y="32329"/>
                      </a:lnTo>
                      <a:lnTo>
                        <a:pt x="32462" y="280936"/>
                      </a:lnTo>
                      <a:lnTo>
                        <a:pt x="18400" y="265464"/>
                      </a:lnTo>
                      <a:lnTo>
                        <a:pt x="0" y="248741"/>
                      </a:lnTo>
                      <a:lnTo>
                        <a:pt x="24874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EE98365A-48FC-4045-9CA8-5BA32067953F}"/>
                    </a:ext>
                  </a:extLst>
                </p:cNvPr>
                <p:cNvSpPr/>
                <p:nvPr/>
              </p:nvSpPr>
              <p:spPr>
                <a:xfrm>
                  <a:off x="3815614" y="2093927"/>
                  <a:ext cx="332209" cy="217687"/>
                </a:xfrm>
                <a:custGeom>
                  <a:avLst/>
                  <a:gdLst>
                    <a:gd name="connsiteX0" fmla="*/ 22860 w 332209"/>
                    <a:gd name="connsiteY0" fmla="*/ 0 h 217687"/>
                    <a:gd name="connsiteX1" fmla="*/ 332209 w 332209"/>
                    <a:gd name="connsiteY1" fmla="*/ 178603 h 217687"/>
                    <a:gd name="connsiteX2" fmla="*/ 308465 w 332209"/>
                    <a:gd name="connsiteY2" fmla="*/ 217687 h 217687"/>
                    <a:gd name="connsiteX3" fmla="*/ 0 w 332209"/>
                    <a:gd name="connsiteY3" fmla="*/ 39594 h 217687"/>
                    <a:gd name="connsiteX4" fmla="*/ 22860 w 332209"/>
                    <a:gd name="connsiteY4" fmla="*/ 0 h 217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09" h="217687">
                      <a:moveTo>
                        <a:pt x="22860" y="0"/>
                      </a:moveTo>
                      <a:lnTo>
                        <a:pt x="332209" y="178603"/>
                      </a:lnTo>
                      <a:lnTo>
                        <a:pt x="308465" y="217687"/>
                      </a:lnTo>
                      <a:lnTo>
                        <a:pt x="0" y="39594"/>
                      </a:lnTo>
                      <a:lnTo>
                        <a:pt x="2286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E79F88B1-374E-4EF1-BC60-50916EACADF8}"/>
                    </a:ext>
                  </a:extLst>
                </p:cNvPr>
                <p:cNvSpPr/>
                <p:nvPr/>
              </p:nvSpPr>
              <p:spPr>
                <a:xfrm>
                  <a:off x="8032238" y="2093927"/>
                  <a:ext cx="328063" cy="215292"/>
                </a:xfrm>
                <a:custGeom>
                  <a:avLst/>
                  <a:gdLst>
                    <a:gd name="connsiteX0" fmla="*/ 305203 w 328063"/>
                    <a:gd name="connsiteY0" fmla="*/ 0 h 215292"/>
                    <a:gd name="connsiteX1" fmla="*/ 328063 w 328063"/>
                    <a:gd name="connsiteY1" fmla="*/ 39593 h 215292"/>
                    <a:gd name="connsiteX2" fmla="*/ 23743 w 328063"/>
                    <a:gd name="connsiteY2" fmla="*/ 215292 h 215292"/>
                    <a:gd name="connsiteX3" fmla="*/ 0 w 328063"/>
                    <a:gd name="connsiteY3" fmla="*/ 176209 h 215292"/>
                    <a:gd name="connsiteX4" fmla="*/ 305203 w 328063"/>
                    <a:gd name="connsiteY4" fmla="*/ 0 h 21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3" h="215292">
                      <a:moveTo>
                        <a:pt x="305203" y="0"/>
                      </a:moveTo>
                      <a:lnTo>
                        <a:pt x="328063" y="39593"/>
                      </a:lnTo>
                      <a:lnTo>
                        <a:pt x="23743" y="215292"/>
                      </a:lnTo>
                      <a:lnTo>
                        <a:pt x="0" y="176209"/>
                      </a:lnTo>
                      <a:lnTo>
                        <a:pt x="30520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28D11CE6-3BE0-4EC8-BBF8-6048E4D8EEC2}"/>
                    </a:ext>
                  </a:extLst>
                </p:cNvPr>
                <p:cNvSpPr/>
                <p:nvPr/>
              </p:nvSpPr>
              <p:spPr>
                <a:xfrm>
                  <a:off x="3560320" y="2721289"/>
                  <a:ext cx="356833" cy="136723"/>
                </a:xfrm>
                <a:custGeom>
                  <a:avLst/>
                  <a:gdLst>
                    <a:gd name="connsiteX0" fmla="*/ 11833 w 356833"/>
                    <a:gd name="connsiteY0" fmla="*/ 0 h 136723"/>
                    <a:gd name="connsiteX1" fmla="*/ 356833 w 356833"/>
                    <a:gd name="connsiteY1" fmla="*/ 92443 h 136723"/>
                    <a:gd name="connsiteX2" fmla="*/ 345447 w 356833"/>
                    <a:gd name="connsiteY2" fmla="*/ 136723 h 136723"/>
                    <a:gd name="connsiteX3" fmla="*/ 0 w 356833"/>
                    <a:gd name="connsiteY3" fmla="*/ 44161 h 136723"/>
                    <a:gd name="connsiteX4" fmla="*/ 11833 w 356833"/>
                    <a:gd name="connsiteY4" fmla="*/ 0 h 136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3" h="136723">
                      <a:moveTo>
                        <a:pt x="11833" y="0"/>
                      </a:moveTo>
                      <a:lnTo>
                        <a:pt x="356833" y="92443"/>
                      </a:lnTo>
                      <a:lnTo>
                        <a:pt x="345447" y="136723"/>
                      </a:lnTo>
                      <a:lnTo>
                        <a:pt x="0" y="44161"/>
                      </a:lnTo>
                      <a:lnTo>
                        <a:pt x="1183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40439566-25CE-4922-88F2-F8B9DD431B1F}"/>
                    </a:ext>
                  </a:extLst>
                </p:cNvPr>
                <p:cNvSpPr/>
                <p:nvPr/>
              </p:nvSpPr>
              <p:spPr>
                <a:xfrm>
                  <a:off x="8264000" y="2721289"/>
                  <a:ext cx="351595" cy="135321"/>
                </a:xfrm>
                <a:custGeom>
                  <a:avLst/>
                  <a:gdLst>
                    <a:gd name="connsiteX0" fmla="*/ 339761 w 351595"/>
                    <a:gd name="connsiteY0" fmla="*/ 0 h 135321"/>
                    <a:gd name="connsiteX1" fmla="*/ 351595 w 351595"/>
                    <a:gd name="connsiteY1" fmla="*/ 44162 h 135321"/>
                    <a:gd name="connsiteX2" fmla="*/ 11386 w 351595"/>
                    <a:gd name="connsiteY2" fmla="*/ 135321 h 135321"/>
                    <a:gd name="connsiteX3" fmla="*/ 0 w 351595"/>
                    <a:gd name="connsiteY3" fmla="*/ 91039 h 135321"/>
                    <a:gd name="connsiteX4" fmla="*/ 339761 w 351595"/>
                    <a:gd name="connsiteY4" fmla="*/ 0 h 135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1">
                      <a:moveTo>
                        <a:pt x="339761" y="0"/>
                      </a:moveTo>
                      <a:lnTo>
                        <a:pt x="351595" y="44162"/>
                      </a:lnTo>
                      <a:lnTo>
                        <a:pt x="11386" y="135321"/>
                      </a:lnTo>
                      <a:lnTo>
                        <a:pt x="0" y="91039"/>
                      </a:lnTo>
                      <a:lnTo>
                        <a:pt x="33976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EF0DF8C1-70EB-426E-9066-045E7ECADFD8}"/>
                    </a:ext>
                  </a:extLst>
                </p:cNvPr>
                <p:cNvSpPr/>
                <p:nvPr/>
              </p:nvSpPr>
              <p:spPr>
                <a:xfrm>
                  <a:off x="3477279" y="3396204"/>
                  <a:ext cx="356521" cy="45719"/>
                </a:xfrm>
                <a:custGeom>
                  <a:avLst/>
                  <a:gdLst>
                    <a:gd name="connsiteX0" fmla="*/ 356520 w 356521"/>
                    <a:gd name="connsiteY0" fmla="*/ 0 h 45719"/>
                    <a:gd name="connsiteX1" fmla="*/ 355366 w 356521"/>
                    <a:gd name="connsiteY1" fmla="*/ 22857 h 45719"/>
                    <a:gd name="connsiteX2" fmla="*/ 356521 w 356521"/>
                    <a:gd name="connsiteY2" fmla="*/ 45719 h 45719"/>
                    <a:gd name="connsiteX3" fmla="*/ 1 w 356521"/>
                    <a:gd name="connsiteY3" fmla="*/ 45719 h 45719"/>
                    <a:gd name="connsiteX4" fmla="*/ 0 w 356521"/>
                    <a:gd name="connsiteY4" fmla="*/ 0 h 45719"/>
                    <a:gd name="connsiteX5" fmla="*/ 356520 w 356521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6521" h="45719">
                      <a:moveTo>
                        <a:pt x="356520" y="0"/>
                      </a:moveTo>
                      <a:lnTo>
                        <a:pt x="355366" y="22857"/>
                      </a:lnTo>
                      <a:lnTo>
                        <a:pt x="356521" y="45719"/>
                      </a:lnTo>
                      <a:lnTo>
                        <a:pt x="1" y="45719"/>
                      </a:lnTo>
                      <a:lnTo>
                        <a:pt x="0" y="0"/>
                      </a:lnTo>
                      <a:lnTo>
                        <a:pt x="35652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C35E3E14-E212-4682-938C-EE14FF7B3CEF}"/>
                    </a:ext>
                  </a:extLst>
                </p:cNvPr>
                <p:cNvSpPr/>
                <p:nvPr/>
              </p:nvSpPr>
              <p:spPr>
                <a:xfrm>
                  <a:off x="8347714" y="3396204"/>
                  <a:ext cx="350920" cy="45719"/>
                </a:xfrm>
                <a:custGeom>
                  <a:avLst/>
                  <a:gdLst>
                    <a:gd name="connsiteX0" fmla="*/ 0 w 350920"/>
                    <a:gd name="connsiteY0" fmla="*/ 0 h 45719"/>
                    <a:gd name="connsiteX1" fmla="*/ 350920 w 350920"/>
                    <a:gd name="connsiteY1" fmla="*/ 0 h 45719"/>
                    <a:gd name="connsiteX2" fmla="*/ 350920 w 350920"/>
                    <a:gd name="connsiteY2" fmla="*/ 45719 h 45719"/>
                    <a:gd name="connsiteX3" fmla="*/ 0 w 350920"/>
                    <a:gd name="connsiteY3" fmla="*/ 45719 h 45719"/>
                    <a:gd name="connsiteX4" fmla="*/ 1154 w 350920"/>
                    <a:gd name="connsiteY4" fmla="*/ 22857 h 45719"/>
                    <a:gd name="connsiteX5" fmla="*/ 0 w 350920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0920" h="45719">
                      <a:moveTo>
                        <a:pt x="0" y="0"/>
                      </a:moveTo>
                      <a:lnTo>
                        <a:pt x="350920" y="0"/>
                      </a:lnTo>
                      <a:lnTo>
                        <a:pt x="350920" y="45719"/>
                      </a:lnTo>
                      <a:lnTo>
                        <a:pt x="0" y="45719"/>
                      </a:lnTo>
                      <a:lnTo>
                        <a:pt x="1154" y="228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A1C9C705-A412-400A-A281-4A4C17650D66}"/>
                    </a:ext>
                  </a:extLst>
                </p:cNvPr>
                <p:cNvSpPr/>
                <p:nvPr/>
              </p:nvSpPr>
              <p:spPr>
                <a:xfrm>
                  <a:off x="3560319" y="3980112"/>
                  <a:ext cx="356835" cy="136724"/>
                </a:xfrm>
                <a:custGeom>
                  <a:avLst/>
                  <a:gdLst>
                    <a:gd name="connsiteX0" fmla="*/ 345449 w 356835"/>
                    <a:gd name="connsiteY0" fmla="*/ 0 h 136724"/>
                    <a:gd name="connsiteX1" fmla="*/ 356835 w 356835"/>
                    <a:gd name="connsiteY1" fmla="*/ 44281 h 136724"/>
                    <a:gd name="connsiteX2" fmla="*/ 11833 w 356835"/>
                    <a:gd name="connsiteY2" fmla="*/ 136724 h 136724"/>
                    <a:gd name="connsiteX3" fmla="*/ 0 w 356835"/>
                    <a:gd name="connsiteY3" fmla="*/ 92563 h 136724"/>
                    <a:gd name="connsiteX4" fmla="*/ 345449 w 356835"/>
                    <a:gd name="connsiteY4" fmla="*/ 0 h 136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5" h="136724">
                      <a:moveTo>
                        <a:pt x="345449" y="0"/>
                      </a:moveTo>
                      <a:lnTo>
                        <a:pt x="356835" y="44281"/>
                      </a:lnTo>
                      <a:lnTo>
                        <a:pt x="11833" y="136724"/>
                      </a:lnTo>
                      <a:lnTo>
                        <a:pt x="0" y="92563"/>
                      </a:lnTo>
                      <a:lnTo>
                        <a:pt x="34544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6701850A-64DE-4848-AD54-BDFEB59EED9C}"/>
                    </a:ext>
                  </a:extLst>
                </p:cNvPr>
                <p:cNvSpPr/>
                <p:nvPr/>
              </p:nvSpPr>
              <p:spPr>
                <a:xfrm>
                  <a:off x="8264000" y="3981516"/>
                  <a:ext cx="351595" cy="135320"/>
                </a:xfrm>
                <a:custGeom>
                  <a:avLst/>
                  <a:gdLst>
                    <a:gd name="connsiteX0" fmla="*/ 11385 w 351595"/>
                    <a:gd name="connsiteY0" fmla="*/ 0 h 135320"/>
                    <a:gd name="connsiteX1" fmla="*/ 351595 w 351595"/>
                    <a:gd name="connsiteY1" fmla="*/ 91159 h 135320"/>
                    <a:gd name="connsiteX2" fmla="*/ 339762 w 351595"/>
                    <a:gd name="connsiteY2" fmla="*/ 135320 h 135320"/>
                    <a:gd name="connsiteX3" fmla="*/ 0 w 351595"/>
                    <a:gd name="connsiteY3" fmla="*/ 44281 h 135320"/>
                    <a:gd name="connsiteX4" fmla="*/ 11385 w 351595"/>
                    <a:gd name="connsiteY4" fmla="*/ 0 h 13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0">
                      <a:moveTo>
                        <a:pt x="11385" y="0"/>
                      </a:moveTo>
                      <a:lnTo>
                        <a:pt x="351595" y="91159"/>
                      </a:lnTo>
                      <a:lnTo>
                        <a:pt x="339762" y="135320"/>
                      </a:lnTo>
                      <a:lnTo>
                        <a:pt x="0" y="44281"/>
                      </a:lnTo>
                      <a:lnTo>
                        <a:pt x="11385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C23D418F-1A20-4A03-9707-90ADD15DE3E9}"/>
                    </a:ext>
                  </a:extLst>
                </p:cNvPr>
                <p:cNvSpPr/>
                <p:nvPr/>
              </p:nvSpPr>
              <p:spPr>
                <a:xfrm>
                  <a:off x="3815614" y="4526511"/>
                  <a:ext cx="332211" cy="217688"/>
                </a:xfrm>
                <a:custGeom>
                  <a:avLst/>
                  <a:gdLst>
                    <a:gd name="connsiteX0" fmla="*/ 308467 w 332211"/>
                    <a:gd name="connsiteY0" fmla="*/ 0 h 217688"/>
                    <a:gd name="connsiteX1" fmla="*/ 332211 w 332211"/>
                    <a:gd name="connsiteY1" fmla="*/ 39084 h 217688"/>
                    <a:gd name="connsiteX2" fmla="*/ 22860 w 332211"/>
                    <a:gd name="connsiteY2" fmla="*/ 217688 h 217688"/>
                    <a:gd name="connsiteX3" fmla="*/ 0 w 332211"/>
                    <a:gd name="connsiteY3" fmla="*/ 178093 h 217688"/>
                    <a:gd name="connsiteX4" fmla="*/ 308467 w 332211"/>
                    <a:gd name="connsiteY4" fmla="*/ 0 h 217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11" h="217688">
                      <a:moveTo>
                        <a:pt x="308467" y="0"/>
                      </a:moveTo>
                      <a:lnTo>
                        <a:pt x="332211" y="39084"/>
                      </a:lnTo>
                      <a:lnTo>
                        <a:pt x="22860" y="217688"/>
                      </a:lnTo>
                      <a:lnTo>
                        <a:pt x="0" y="178093"/>
                      </a:lnTo>
                      <a:lnTo>
                        <a:pt x="308467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C9E6D86D-64B3-47E7-BB7C-F30FB7149671}"/>
                    </a:ext>
                  </a:extLst>
                </p:cNvPr>
                <p:cNvSpPr/>
                <p:nvPr/>
              </p:nvSpPr>
              <p:spPr>
                <a:xfrm>
                  <a:off x="8032234" y="4528904"/>
                  <a:ext cx="328066" cy="215294"/>
                </a:xfrm>
                <a:custGeom>
                  <a:avLst/>
                  <a:gdLst>
                    <a:gd name="connsiteX0" fmla="*/ 23744 w 328066"/>
                    <a:gd name="connsiteY0" fmla="*/ 0 h 215294"/>
                    <a:gd name="connsiteX1" fmla="*/ 328066 w 328066"/>
                    <a:gd name="connsiteY1" fmla="*/ 175700 h 215294"/>
                    <a:gd name="connsiteX2" fmla="*/ 305206 w 328066"/>
                    <a:gd name="connsiteY2" fmla="*/ 215294 h 215294"/>
                    <a:gd name="connsiteX3" fmla="*/ 0 w 328066"/>
                    <a:gd name="connsiteY3" fmla="*/ 39084 h 215294"/>
                    <a:gd name="connsiteX4" fmla="*/ 23744 w 328066"/>
                    <a:gd name="connsiteY4" fmla="*/ 0 h 21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6" h="215294">
                      <a:moveTo>
                        <a:pt x="23744" y="0"/>
                      </a:moveTo>
                      <a:lnTo>
                        <a:pt x="328066" y="175700"/>
                      </a:lnTo>
                      <a:lnTo>
                        <a:pt x="305206" y="215294"/>
                      </a:lnTo>
                      <a:lnTo>
                        <a:pt x="0" y="39084"/>
                      </a:lnTo>
                      <a:lnTo>
                        <a:pt x="2374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60681EA8-44EB-4BDD-981D-1278ED758716}"/>
                    </a:ext>
                  </a:extLst>
                </p:cNvPr>
                <p:cNvSpPr/>
                <p:nvPr/>
              </p:nvSpPr>
              <p:spPr>
                <a:xfrm>
                  <a:off x="4225765" y="4997386"/>
                  <a:ext cx="283736" cy="283869"/>
                </a:xfrm>
                <a:custGeom>
                  <a:avLst/>
                  <a:gdLst>
                    <a:gd name="connsiteX0" fmla="*/ 251541 w 283736"/>
                    <a:gd name="connsiteY0" fmla="*/ 0 h 283869"/>
                    <a:gd name="connsiteX1" fmla="*/ 268265 w 283736"/>
                    <a:gd name="connsiteY1" fmla="*/ 18401 h 283869"/>
                    <a:gd name="connsiteX2" fmla="*/ 283736 w 283736"/>
                    <a:gd name="connsiteY2" fmla="*/ 32462 h 283869"/>
                    <a:gd name="connsiteX3" fmla="*/ 32328 w 283736"/>
                    <a:gd name="connsiteY3" fmla="*/ 283869 h 283869"/>
                    <a:gd name="connsiteX4" fmla="*/ 0 w 283736"/>
                    <a:gd name="connsiteY4" fmla="*/ 251541 h 283869"/>
                    <a:gd name="connsiteX5" fmla="*/ 251541 w 283736"/>
                    <a:gd name="connsiteY5" fmla="*/ 0 h 283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6" h="283869">
                      <a:moveTo>
                        <a:pt x="251541" y="0"/>
                      </a:moveTo>
                      <a:lnTo>
                        <a:pt x="268265" y="18401"/>
                      </a:lnTo>
                      <a:lnTo>
                        <a:pt x="283736" y="32462"/>
                      </a:lnTo>
                      <a:lnTo>
                        <a:pt x="32328" y="283869"/>
                      </a:lnTo>
                      <a:lnTo>
                        <a:pt x="0" y="251541"/>
                      </a:lnTo>
                      <a:lnTo>
                        <a:pt x="25154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19DA99E3-0489-4388-8BF9-3F77979A8F69}"/>
                    </a:ext>
                  </a:extLst>
                </p:cNvPr>
                <p:cNvSpPr/>
                <p:nvPr/>
              </p:nvSpPr>
              <p:spPr>
                <a:xfrm>
                  <a:off x="7669079" y="5000318"/>
                  <a:ext cx="281070" cy="280936"/>
                </a:xfrm>
                <a:custGeom>
                  <a:avLst/>
                  <a:gdLst>
                    <a:gd name="connsiteX0" fmla="*/ 32462 w 281070"/>
                    <a:gd name="connsiteY0" fmla="*/ 0 h 280936"/>
                    <a:gd name="connsiteX1" fmla="*/ 281070 w 281070"/>
                    <a:gd name="connsiteY1" fmla="*/ 248608 h 280936"/>
                    <a:gd name="connsiteX2" fmla="*/ 248742 w 281070"/>
                    <a:gd name="connsiteY2" fmla="*/ 280936 h 280936"/>
                    <a:gd name="connsiteX3" fmla="*/ 0 w 281070"/>
                    <a:gd name="connsiteY3" fmla="*/ 32194 h 280936"/>
                    <a:gd name="connsiteX4" fmla="*/ 18403 w 281070"/>
                    <a:gd name="connsiteY4" fmla="*/ 15468 h 280936"/>
                    <a:gd name="connsiteX5" fmla="*/ 32462 w 281070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70" h="280936">
                      <a:moveTo>
                        <a:pt x="32462" y="0"/>
                      </a:moveTo>
                      <a:lnTo>
                        <a:pt x="281070" y="248608"/>
                      </a:lnTo>
                      <a:lnTo>
                        <a:pt x="248742" y="280936"/>
                      </a:lnTo>
                      <a:lnTo>
                        <a:pt x="0" y="32194"/>
                      </a:lnTo>
                      <a:lnTo>
                        <a:pt x="18403" y="15468"/>
                      </a:lnTo>
                      <a:lnTo>
                        <a:pt x="32462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2F8E4404-382A-45EC-A405-ACE25E93B100}"/>
                    </a:ext>
                  </a:extLst>
                </p:cNvPr>
                <p:cNvSpPr/>
                <p:nvPr/>
              </p:nvSpPr>
              <p:spPr>
                <a:xfrm>
                  <a:off x="4762823" y="5360009"/>
                  <a:ext cx="217217" cy="331397"/>
                </a:xfrm>
                <a:custGeom>
                  <a:avLst/>
                  <a:gdLst>
                    <a:gd name="connsiteX0" fmla="*/ 178134 w 217217"/>
                    <a:gd name="connsiteY0" fmla="*/ 0 h 331397"/>
                    <a:gd name="connsiteX1" fmla="*/ 217217 w 217217"/>
                    <a:gd name="connsiteY1" fmla="*/ 23744 h 331397"/>
                    <a:gd name="connsiteX2" fmla="*/ 39593 w 217217"/>
                    <a:gd name="connsiteY2" fmla="*/ 331397 h 331397"/>
                    <a:gd name="connsiteX3" fmla="*/ 0 w 217217"/>
                    <a:gd name="connsiteY3" fmla="*/ 308537 h 331397"/>
                    <a:gd name="connsiteX4" fmla="*/ 178134 w 217217"/>
                    <a:gd name="connsiteY4" fmla="*/ 0 h 331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7">
                      <a:moveTo>
                        <a:pt x="178134" y="0"/>
                      </a:moveTo>
                      <a:lnTo>
                        <a:pt x="217217" y="23744"/>
                      </a:lnTo>
                      <a:lnTo>
                        <a:pt x="39593" y="331397"/>
                      </a:lnTo>
                      <a:lnTo>
                        <a:pt x="0" y="308537"/>
                      </a:lnTo>
                      <a:lnTo>
                        <a:pt x="17813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46B6B3E8-BD8D-4CF0-BC62-466E2D0AD17C}"/>
                    </a:ext>
                  </a:extLst>
                </p:cNvPr>
                <p:cNvSpPr/>
                <p:nvPr/>
              </p:nvSpPr>
              <p:spPr>
                <a:xfrm>
                  <a:off x="7197328" y="5362526"/>
                  <a:ext cx="215764" cy="328878"/>
                </a:xfrm>
                <a:custGeom>
                  <a:avLst/>
                  <a:gdLst>
                    <a:gd name="connsiteX0" fmla="*/ 39084 w 215764"/>
                    <a:gd name="connsiteY0" fmla="*/ 0 h 328878"/>
                    <a:gd name="connsiteX1" fmla="*/ 215764 w 215764"/>
                    <a:gd name="connsiteY1" fmla="*/ 306019 h 328878"/>
                    <a:gd name="connsiteX2" fmla="*/ 176170 w 215764"/>
                    <a:gd name="connsiteY2" fmla="*/ 328878 h 328878"/>
                    <a:gd name="connsiteX3" fmla="*/ 0 w 215764"/>
                    <a:gd name="connsiteY3" fmla="*/ 23744 h 328878"/>
                    <a:gd name="connsiteX4" fmla="*/ 39084 w 215764"/>
                    <a:gd name="connsiteY4" fmla="*/ 0 h 328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4" h="328878">
                      <a:moveTo>
                        <a:pt x="39084" y="0"/>
                      </a:moveTo>
                      <a:lnTo>
                        <a:pt x="215764" y="306019"/>
                      </a:lnTo>
                      <a:lnTo>
                        <a:pt x="176170" y="328878"/>
                      </a:lnTo>
                      <a:lnTo>
                        <a:pt x="0" y="23744"/>
                      </a:lnTo>
                      <a:lnTo>
                        <a:pt x="3908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C42A47A3-F6C4-42F5-B30D-4FEF894ABC1A}"/>
                    </a:ext>
                  </a:extLst>
                </p:cNvPr>
                <p:cNvSpPr/>
                <p:nvPr/>
              </p:nvSpPr>
              <p:spPr>
                <a:xfrm>
                  <a:off x="5390184" y="5591812"/>
                  <a:ext cx="136202" cy="354889"/>
                </a:xfrm>
                <a:custGeom>
                  <a:avLst/>
                  <a:gdLst>
                    <a:gd name="connsiteX0" fmla="*/ 91922 w 136202"/>
                    <a:gd name="connsiteY0" fmla="*/ 0 h 354889"/>
                    <a:gd name="connsiteX1" fmla="*/ 136202 w 136202"/>
                    <a:gd name="connsiteY1" fmla="*/ 11385 h 354889"/>
                    <a:gd name="connsiteX2" fmla="*/ 44161 w 136202"/>
                    <a:gd name="connsiteY2" fmla="*/ 354889 h 354889"/>
                    <a:gd name="connsiteX3" fmla="*/ 0 w 136202"/>
                    <a:gd name="connsiteY3" fmla="*/ 343056 h 354889"/>
                    <a:gd name="connsiteX4" fmla="*/ 91922 w 136202"/>
                    <a:gd name="connsiteY4" fmla="*/ 0 h 354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9">
                      <a:moveTo>
                        <a:pt x="91922" y="0"/>
                      </a:moveTo>
                      <a:lnTo>
                        <a:pt x="136202" y="11385"/>
                      </a:lnTo>
                      <a:lnTo>
                        <a:pt x="44161" y="354889"/>
                      </a:lnTo>
                      <a:lnTo>
                        <a:pt x="0" y="343056"/>
                      </a:lnTo>
                      <a:lnTo>
                        <a:pt x="91922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69578DF4-029D-4C0B-AD2F-7DC0CB3573A2}"/>
                    </a:ext>
                  </a:extLst>
                </p:cNvPr>
                <p:cNvSpPr/>
                <p:nvPr/>
              </p:nvSpPr>
              <p:spPr>
                <a:xfrm>
                  <a:off x="6649888" y="5593157"/>
                  <a:ext cx="135842" cy="353542"/>
                </a:xfrm>
                <a:custGeom>
                  <a:avLst/>
                  <a:gdLst>
                    <a:gd name="connsiteX0" fmla="*/ 44281 w 135842"/>
                    <a:gd name="connsiteY0" fmla="*/ 0 h 353542"/>
                    <a:gd name="connsiteX1" fmla="*/ 135842 w 135842"/>
                    <a:gd name="connsiteY1" fmla="*/ 341709 h 353542"/>
                    <a:gd name="connsiteX2" fmla="*/ 91681 w 135842"/>
                    <a:gd name="connsiteY2" fmla="*/ 353542 h 353542"/>
                    <a:gd name="connsiteX3" fmla="*/ 0 w 135842"/>
                    <a:gd name="connsiteY3" fmla="*/ 11386 h 353542"/>
                    <a:gd name="connsiteX4" fmla="*/ 44281 w 135842"/>
                    <a:gd name="connsiteY4" fmla="*/ 0 h 353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2" h="353542">
                      <a:moveTo>
                        <a:pt x="44281" y="0"/>
                      </a:moveTo>
                      <a:lnTo>
                        <a:pt x="135842" y="341709"/>
                      </a:lnTo>
                      <a:lnTo>
                        <a:pt x="91681" y="353542"/>
                      </a:lnTo>
                      <a:lnTo>
                        <a:pt x="0" y="11386"/>
                      </a:lnTo>
                      <a:lnTo>
                        <a:pt x="4428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1F0AB1F4-C5C7-4003-BA8A-9F3D243CB8E0}"/>
                    </a:ext>
                  </a:extLst>
                </p:cNvPr>
                <p:cNvSpPr/>
                <p:nvPr/>
              </p:nvSpPr>
              <p:spPr>
                <a:xfrm>
                  <a:off x="6065099" y="5675878"/>
                  <a:ext cx="45719" cy="353863"/>
                </a:xfrm>
                <a:custGeom>
                  <a:avLst/>
                  <a:gdLst>
                    <a:gd name="connsiteX0" fmla="*/ 0 w 45719"/>
                    <a:gd name="connsiteY0" fmla="*/ 0 h 353863"/>
                    <a:gd name="connsiteX1" fmla="*/ 25658 w 45719"/>
                    <a:gd name="connsiteY1" fmla="*/ 1295 h 353863"/>
                    <a:gd name="connsiteX2" fmla="*/ 45719 w 45719"/>
                    <a:gd name="connsiteY2" fmla="*/ 282 h 353863"/>
                    <a:gd name="connsiteX3" fmla="*/ 45719 w 45719"/>
                    <a:gd name="connsiteY3" fmla="*/ 353863 h 353863"/>
                    <a:gd name="connsiteX4" fmla="*/ 0 w 45719"/>
                    <a:gd name="connsiteY4" fmla="*/ 353863 h 353863"/>
                    <a:gd name="connsiteX5" fmla="*/ 0 w 45719"/>
                    <a:gd name="connsiteY5" fmla="*/ 0 h 35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9" h="353863">
                      <a:moveTo>
                        <a:pt x="0" y="0"/>
                      </a:moveTo>
                      <a:lnTo>
                        <a:pt x="25658" y="1295"/>
                      </a:lnTo>
                      <a:lnTo>
                        <a:pt x="45719" y="282"/>
                      </a:lnTo>
                      <a:lnTo>
                        <a:pt x="45719" y="353863"/>
                      </a:lnTo>
                      <a:lnTo>
                        <a:pt x="0" y="3538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4" name="Circle: Hollow 263">
              <a:extLst>
                <a:ext uri="{FF2B5EF4-FFF2-40B4-BE49-F238E27FC236}">
                  <a16:creationId xmlns:a16="http://schemas.microsoft.com/office/drawing/2014/main" id="{147B0A70-CA52-4A66-BD4A-95983FD682F1}"/>
                </a:ext>
              </a:extLst>
            </p:cNvPr>
            <p:cNvSpPr/>
            <p:nvPr/>
          </p:nvSpPr>
          <p:spPr>
            <a:xfrm>
              <a:off x="2536424" y="967127"/>
              <a:ext cx="4877362" cy="4877362"/>
            </a:xfrm>
            <a:prstGeom prst="donut">
              <a:avLst>
                <a:gd name="adj" fmla="val 120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Circle: Hollow 264">
              <a:extLst>
                <a:ext uri="{FF2B5EF4-FFF2-40B4-BE49-F238E27FC236}">
                  <a16:creationId xmlns:a16="http://schemas.microsoft.com/office/drawing/2014/main" id="{93A84295-0701-4803-A8A4-7CC35A2B54F6}"/>
                </a:ext>
              </a:extLst>
            </p:cNvPr>
            <p:cNvSpPr/>
            <p:nvPr/>
          </p:nvSpPr>
          <p:spPr>
            <a:xfrm>
              <a:off x="2215784" y="646487"/>
              <a:ext cx="5518642" cy="5518642"/>
            </a:xfrm>
            <a:prstGeom prst="donut">
              <a:avLst>
                <a:gd name="adj" fmla="val 68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8F75B49E-0147-4EE7-A1FF-864A86918FED}"/>
              </a:ext>
            </a:extLst>
          </p:cNvPr>
          <p:cNvGrpSpPr/>
          <p:nvPr/>
        </p:nvGrpSpPr>
        <p:grpSpPr>
          <a:xfrm>
            <a:off x="1673503" y="1949856"/>
            <a:ext cx="2938410" cy="2938408"/>
            <a:chOff x="2551359" y="1949856"/>
            <a:chExt cx="2938410" cy="2938408"/>
          </a:xfrm>
          <a:effectLst/>
        </p:grpSpPr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8B6DE93E-EF3B-4CDC-BF62-1E2B7F6DD9F5}"/>
                </a:ext>
              </a:extLst>
            </p:cNvPr>
            <p:cNvGrpSpPr/>
            <p:nvPr/>
          </p:nvGrpSpPr>
          <p:grpSpPr>
            <a:xfrm>
              <a:off x="2551359" y="1949856"/>
              <a:ext cx="2938410" cy="2938408"/>
              <a:chOff x="1224922" y="598425"/>
              <a:chExt cx="5641271" cy="5641271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CD29EB79-E417-40C2-A4AB-B44B4A562ACA}"/>
                  </a:ext>
                </a:extLst>
              </p:cNvPr>
              <p:cNvSpPr/>
              <p:nvPr/>
            </p:nvSpPr>
            <p:spPr>
              <a:xfrm rot="2700000">
                <a:off x="3958590" y="59842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049F2F69-5F6D-4715-9C51-A60273C01554}"/>
                  </a:ext>
                </a:extLst>
              </p:cNvPr>
              <p:cNvSpPr/>
              <p:nvPr/>
            </p:nvSpPr>
            <p:spPr>
              <a:xfrm rot="2700000">
                <a:off x="3958590" y="606576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41EF09A0-2840-490B-A985-774CD66B805D}"/>
                  </a:ext>
                </a:extLst>
              </p:cNvPr>
              <p:cNvSpPr/>
              <p:nvPr/>
            </p:nvSpPr>
            <p:spPr>
              <a:xfrm rot="3600000">
                <a:off x="4666115" y="69157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57EAAFB1-8C37-47B9-AFED-E9DB47367003}"/>
                  </a:ext>
                </a:extLst>
              </p:cNvPr>
              <p:cNvSpPr/>
              <p:nvPr/>
            </p:nvSpPr>
            <p:spPr>
              <a:xfrm rot="3600000">
                <a:off x="3251065" y="597261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3A25CC5E-E6E8-4A69-A386-9E7A2578FFB0}"/>
                  </a:ext>
                </a:extLst>
              </p:cNvPr>
              <p:cNvSpPr/>
              <p:nvPr/>
            </p:nvSpPr>
            <p:spPr>
              <a:xfrm rot="4500000">
                <a:off x="5325424" y="964667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9BB8E80-4435-4B3E-96DC-6C44E4D17DFA}"/>
                  </a:ext>
                </a:extLst>
              </p:cNvPr>
              <p:cNvSpPr/>
              <p:nvPr/>
            </p:nvSpPr>
            <p:spPr>
              <a:xfrm rot="4500000">
                <a:off x="2591756" y="5699520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A133B53C-D09E-4F52-985B-22A877B729B6}"/>
                  </a:ext>
                </a:extLst>
              </p:cNvPr>
              <p:cNvSpPr/>
              <p:nvPr/>
            </p:nvSpPr>
            <p:spPr>
              <a:xfrm rot="5400000">
                <a:off x="5891586" y="139909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1910E2E4-6AB1-4C35-9EF5-6357DB9531CB}"/>
                  </a:ext>
                </a:extLst>
              </p:cNvPr>
              <p:cNvSpPr/>
              <p:nvPr/>
            </p:nvSpPr>
            <p:spPr>
              <a:xfrm rot="5400000">
                <a:off x="2025594" y="526508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19EEED5D-1466-4943-8E63-7F083FC848E4}"/>
                  </a:ext>
                </a:extLst>
              </p:cNvPr>
              <p:cNvSpPr/>
              <p:nvPr/>
            </p:nvSpPr>
            <p:spPr>
              <a:xfrm rot="6300000">
                <a:off x="6326016" y="196525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D005903D-46E6-4F38-8FB0-A04DDC6C1231}"/>
                  </a:ext>
                </a:extLst>
              </p:cNvPr>
              <p:cNvSpPr/>
              <p:nvPr/>
            </p:nvSpPr>
            <p:spPr>
              <a:xfrm rot="6300000">
                <a:off x="1591164" y="469892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0B6C7D2F-B444-4935-81D5-A881756BA06A}"/>
                  </a:ext>
                </a:extLst>
              </p:cNvPr>
              <p:cNvSpPr/>
              <p:nvPr/>
            </p:nvSpPr>
            <p:spPr>
              <a:xfrm rot="7200000">
                <a:off x="6599111" y="262456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51F1DF29-5F86-4954-B0DC-8E2FCEE76A67}"/>
                  </a:ext>
                </a:extLst>
              </p:cNvPr>
              <p:cNvSpPr/>
              <p:nvPr/>
            </p:nvSpPr>
            <p:spPr>
              <a:xfrm rot="7200000">
                <a:off x="1318069" y="403961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15E95714-FFC2-4B55-BB19-B626775556D1}"/>
                  </a:ext>
                </a:extLst>
              </p:cNvPr>
              <p:cNvSpPr/>
              <p:nvPr/>
            </p:nvSpPr>
            <p:spPr>
              <a:xfrm rot="8100000">
                <a:off x="6692259" y="3332094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657283F3-3D9C-4EBF-98DD-BFAA6F30F728}"/>
                  </a:ext>
                </a:extLst>
              </p:cNvPr>
              <p:cNvSpPr/>
              <p:nvPr/>
            </p:nvSpPr>
            <p:spPr>
              <a:xfrm rot="8100000">
                <a:off x="1224922" y="3332094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8DBC9F9E-3DFF-440E-AC3D-E830A235A041}"/>
                  </a:ext>
                </a:extLst>
              </p:cNvPr>
              <p:cNvSpPr/>
              <p:nvPr/>
            </p:nvSpPr>
            <p:spPr>
              <a:xfrm rot="9000000">
                <a:off x="6599111" y="403961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CD90AC8F-B7F0-4DE0-B4C8-4E695C25029F}"/>
                  </a:ext>
                </a:extLst>
              </p:cNvPr>
              <p:cNvSpPr/>
              <p:nvPr/>
            </p:nvSpPr>
            <p:spPr>
              <a:xfrm rot="9000000">
                <a:off x="1318069" y="262456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2D59AD85-C77E-4D44-9899-64A5136BFE1B}"/>
                  </a:ext>
                </a:extLst>
              </p:cNvPr>
              <p:cNvSpPr/>
              <p:nvPr/>
            </p:nvSpPr>
            <p:spPr>
              <a:xfrm rot="9900000">
                <a:off x="6326016" y="469892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717596C3-0278-4DF6-B84F-03A2F6D2A744}"/>
                  </a:ext>
                </a:extLst>
              </p:cNvPr>
              <p:cNvSpPr/>
              <p:nvPr/>
            </p:nvSpPr>
            <p:spPr>
              <a:xfrm rot="9900000">
                <a:off x="1591164" y="196525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8F8B3281-8081-481D-A63B-63AA6129D952}"/>
                  </a:ext>
                </a:extLst>
              </p:cNvPr>
              <p:cNvSpPr/>
              <p:nvPr/>
            </p:nvSpPr>
            <p:spPr>
              <a:xfrm rot="10800000">
                <a:off x="5891586" y="5265089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9A506D71-9019-4725-9DA6-B214B2912106}"/>
                  </a:ext>
                </a:extLst>
              </p:cNvPr>
              <p:cNvSpPr/>
              <p:nvPr/>
            </p:nvSpPr>
            <p:spPr>
              <a:xfrm rot="10800000">
                <a:off x="2025594" y="1399098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3A32BD10-EE54-4701-8035-5A52F2B0D61D}"/>
                  </a:ext>
                </a:extLst>
              </p:cNvPr>
              <p:cNvSpPr/>
              <p:nvPr/>
            </p:nvSpPr>
            <p:spPr>
              <a:xfrm rot="11700000">
                <a:off x="5325424" y="5699520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D2A4CBC0-8235-4C1D-85F8-0F61140BC793}"/>
                  </a:ext>
                </a:extLst>
              </p:cNvPr>
              <p:cNvSpPr/>
              <p:nvPr/>
            </p:nvSpPr>
            <p:spPr>
              <a:xfrm rot="11700000">
                <a:off x="2591756" y="964667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C3A2912C-2D13-4094-82E8-F2B4C4F9897C}"/>
                  </a:ext>
                </a:extLst>
              </p:cNvPr>
              <p:cNvSpPr/>
              <p:nvPr/>
            </p:nvSpPr>
            <p:spPr>
              <a:xfrm rot="12600000">
                <a:off x="4666115" y="5972615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5490B398-59FC-4FBE-B233-FF9E081A6ADE}"/>
                  </a:ext>
                </a:extLst>
              </p:cNvPr>
              <p:cNvSpPr/>
              <p:nvPr/>
            </p:nvSpPr>
            <p:spPr>
              <a:xfrm rot="12600000">
                <a:off x="3251065" y="691572"/>
                <a:ext cx="173934" cy="173934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8" name="Circle: Hollow 317">
              <a:extLst>
                <a:ext uri="{FF2B5EF4-FFF2-40B4-BE49-F238E27FC236}">
                  <a16:creationId xmlns:a16="http://schemas.microsoft.com/office/drawing/2014/main" id="{5361CFC7-93B8-47BC-9400-BF5F474E3E22}"/>
                </a:ext>
              </a:extLst>
            </p:cNvPr>
            <p:cNvSpPr/>
            <p:nvPr/>
          </p:nvSpPr>
          <p:spPr>
            <a:xfrm>
              <a:off x="2750310" y="2148807"/>
              <a:ext cx="2540507" cy="2540505"/>
            </a:xfrm>
            <a:prstGeom prst="donut">
              <a:avLst>
                <a:gd name="adj" fmla="val 120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6B0A2DD9-D480-49E9-AA36-465330FD36C4}"/>
              </a:ext>
            </a:extLst>
          </p:cNvPr>
          <p:cNvGrpSpPr/>
          <p:nvPr/>
        </p:nvGrpSpPr>
        <p:grpSpPr>
          <a:xfrm>
            <a:off x="1983415" y="2259768"/>
            <a:ext cx="2318586" cy="2318584"/>
            <a:chOff x="2154470" y="585173"/>
            <a:chExt cx="5641271" cy="5641271"/>
          </a:xfrm>
          <a:effectLst/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B0827B9-4C32-4A2B-A4A1-1CB7FF7B3370}"/>
                </a:ext>
              </a:extLst>
            </p:cNvPr>
            <p:cNvGrpSpPr/>
            <p:nvPr/>
          </p:nvGrpSpPr>
          <p:grpSpPr>
            <a:xfrm>
              <a:off x="2154470" y="585173"/>
              <a:ext cx="5641271" cy="5641271"/>
              <a:chOff x="3267320" y="598425"/>
              <a:chExt cx="5641271" cy="5641271"/>
            </a:xfrm>
          </p:grpSpPr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28CFCC16-4787-439F-B81E-5A163392EDD4}"/>
                  </a:ext>
                </a:extLst>
              </p:cNvPr>
              <p:cNvGrpSpPr/>
              <p:nvPr/>
            </p:nvGrpSpPr>
            <p:grpSpPr>
              <a:xfrm>
                <a:off x="3267320" y="598425"/>
                <a:ext cx="5641271" cy="5641271"/>
                <a:chOff x="1224922" y="598425"/>
                <a:chExt cx="5641271" cy="5641271"/>
              </a:xfrm>
            </p:grpSpPr>
            <p:sp>
              <p:nvSpPr>
                <p:cNvPr id="373" name="Rectangle 80">
                  <a:extLst>
                    <a:ext uri="{FF2B5EF4-FFF2-40B4-BE49-F238E27FC236}">
                      <a16:creationId xmlns:a16="http://schemas.microsoft.com/office/drawing/2014/main" id="{CBD690E4-AE88-4DBD-AB5F-7B36CABA1FA6}"/>
                    </a:ext>
                  </a:extLst>
                </p:cNvPr>
                <p:cNvSpPr/>
                <p:nvPr/>
              </p:nvSpPr>
              <p:spPr>
                <a:xfrm rot="2700000">
                  <a:off x="3958590" y="59842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Rectangle 81">
                  <a:extLst>
                    <a:ext uri="{FF2B5EF4-FFF2-40B4-BE49-F238E27FC236}">
                      <a16:creationId xmlns:a16="http://schemas.microsoft.com/office/drawing/2014/main" id="{CC7E5DAD-6BE6-4172-A2E5-D17991ADBFA8}"/>
                    </a:ext>
                  </a:extLst>
                </p:cNvPr>
                <p:cNvSpPr/>
                <p:nvPr/>
              </p:nvSpPr>
              <p:spPr>
                <a:xfrm rot="2700000">
                  <a:off x="3958590" y="606576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Rectangle 82">
                  <a:extLst>
                    <a:ext uri="{FF2B5EF4-FFF2-40B4-BE49-F238E27FC236}">
                      <a16:creationId xmlns:a16="http://schemas.microsoft.com/office/drawing/2014/main" id="{B485CD5B-B65E-4E53-9357-18BBB9E7A3DA}"/>
                    </a:ext>
                  </a:extLst>
                </p:cNvPr>
                <p:cNvSpPr/>
                <p:nvPr/>
              </p:nvSpPr>
              <p:spPr>
                <a:xfrm rot="3600000">
                  <a:off x="4666115" y="69157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Rectangle 83">
                  <a:extLst>
                    <a:ext uri="{FF2B5EF4-FFF2-40B4-BE49-F238E27FC236}">
                      <a16:creationId xmlns:a16="http://schemas.microsoft.com/office/drawing/2014/main" id="{3A18313A-4421-4148-BA7A-90FE8F059758}"/>
                    </a:ext>
                  </a:extLst>
                </p:cNvPr>
                <p:cNvSpPr/>
                <p:nvPr/>
              </p:nvSpPr>
              <p:spPr>
                <a:xfrm rot="3600000">
                  <a:off x="3251065" y="597261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Rectangle 84">
                  <a:extLst>
                    <a:ext uri="{FF2B5EF4-FFF2-40B4-BE49-F238E27FC236}">
                      <a16:creationId xmlns:a16="http://schemas.microsoft.com/office/drawing/2014/main" id="{2DC1511A-BF68-4E75-A903-C6E476AE1973}"/>
                    </a:ext>
                  </a:extLst>
                </p:cNvPr>
                <p:cNvSpPr/>
                <p:nvPr/>
              </p:nvSpPr>
              <p:spPr>
                <a:xfrm rot="4500000">
                  <a:off x="5325424" y="964667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Rectangle 85">
                  <a:extLst>
                    <a:ext uri="{FF2B5EF4-FFF2-40B4-BE49-F238E27FC236}">
                      <a16:creationId xmlns:a16="http://schemas.microsoft.com/office/drawing/2014/main" id="{74502575-71BC-4036-AFA3-B8AFA67BD47F}"/>
                    </a:ext>
                  </a:extLst>
                </p:cNvPr>
                <p:cNvSpPr/>
                <p:nvPr/>
              </p:nvSpPr>
              <p:spPr>
                <a:xfrm rot="4500000">
                  <a:off x="2591756" y="5699520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Rectangle 86">
                  <a:extLst>
                    <a:ext uri="{FF2B5EF4-FFF2-40B4-BE49-F238E27FC236}">
                      <a16:creationId xmlns:a16="http://schemas.microsoft.com/office/drawing/2014/main" id="{0D2E1A97-1933-46C9-9FF3-0B0AC48AA4AC}"/>
                    </a:ext>
                  </a:extLst>
                </p:cNvPr>
                <p:cNvSpPr/>
                <p:nvPr/>
              </p:nvSpPr>
              <p:spPr>
                <a:xfrm rot="5400000">
                  <a:off x="5891586" y="139909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Rectangle 87">
                  <a:extLst>
                    <a:ext uri="{FF2B5EF4-FFF2-40B4-BE49-F238E27FC236}">
                      <a16:creationId xmlns:a16="http://schemas.microsoft.com/office/drawing/2014/main" id="{515EF11A-9281-4117-B15D-C6FEA0D41308}"/>
                    </a:ext>
                  </a:extLst>
                </p:cNvPr>
                <p:cNvSpPr/>
                <p:nvPr/>
              </p:nvSpPr>
              <p:spPr>
                <a:xfrm rot="5400000">
                  <a:off x="2025594" y="526508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Rectangle 88">
                  <a:extLst>
                    <a:ext uri="{FF2B5EF4-FFF2-40B4-BE49-F238E27FC236}">
                      <a16:creationId xmlns:a16="http://schemas.microsoft.com/office/drawing/2014/main" id="{48935BC6-C802-44F1-93C8-09BF4EAABDEB}"/>
                    </a:ext>
                  </a:extLst>
                </p:cNvPr>
                <p:cNvSpPr/>
                <p:nvPr/>
              </p:nvSpPr>
              <p:spPr>
                <a:xfrm rot="6300000">
                  <a:off x="6326016" y="196525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Rectangle 89">
                  <a:extLst>
                    <a:ext uri="{FF2B5EF4-FFF2-40B4-BE49-F238E27FC236}">
                      <a16:creationId xmlns:a16="http://schemas.microsoft.com/office/drawing/2014/main" id="{88D62032-8795-465C-8D61-B6DAA7F9FB05}"/>
                    </a:ext>
                  </a:extLst>
                </p:cNvPr>
                <p:cNvSpPr/>
                <p:nvPr/>
              </p:nvSpPr>
              <p:spPr>
                <a:xfrm rot="6300000">
                  <a:off x="1591164" y="469892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Rectangle 90">
                  <a:extLst>
                    <a:ext uri="{FF2B5EF4-FFF2-40B4-BE49-F238E27FC236}">
                      <a16:creationId xmlns:a16="http://schemas.microsoft.com/office/drawing/2014/main" id="{3DC9683C-3020-41F2-B13A-1223704FE359}"/>
                    </a:ext>
                  </a:extLst>
                </p:cNvPr>
                <p:cNvSpPr/>
                <p:nvPr/>
              </p:nvSpPr>
              <p:spPr>
                <a:xfrm rot="7200000">
                  <a:off x="6599111" y="262456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Rectangle 91">
                  <a:extLst>
                    <a:ext uri="{FF2B5EF4-FFF2-40B4-BE49-F238E27FC236}">
                      <a16:creationId xmlns:a16="http://schemas.microsoft.com/office/drawing/2014/main" id="{12D3E660-A8B1-4552-8C2D-DB5865191991}"/>
                    </a:ext>
                  </a:extLst>
                </p:cNvPr>
                <p:cNvSpPr/>
                <p:nvPr/>
              </p:nvSpPr>
              <p:spPr>
                <a:xfrm rot="7200000">
                  <a:off x="1318069" y="403961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Rectangle 92">
                  <a:extLst>
                    <a:ext uri="{FF2B5EF4-FFF2-40B4-BE49-F238E27FC236}">
                      <a16:creationId xmlns:a16="http://schemas.microsoft.com/office/drawing/2014/main" id="{A6D76923-E193-4DDE-AA62-B4FEE0A5BAB1}"/>
                    </a:ext>
                  </a:extLst>
                </p:cNvPr>
                <p:cNvSpPr/>
                <p:nvPr/>
              </p:nvSpPr>
              <p:spPr>
                <a:xfrm rot="8100000">
                  <a:off x="6692259" y="3332094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Rectangle 93">
                  <a:extLst>
                    <a:ext uri="{FF2B5EF4-FFF2-40B4-BE49-F238E27FC236}">
                      <a16:creationId xmlns:a16="http://schemas.microsoft.com/office/drawing/2014/main" id="{9E06B0DE-5B61-4E29-BAB9-722C040E5E59}"/>
                    </a:ext>
                  </a:extLst>
                </p:cNvPr>
                <p:cNvSpPr/>
                <p:nvPr/>
              </p:nvSpPr>
              <p:spPr>
                <a:xfrm rot="8100000">
                  <a:off x="1224922" y="3332094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Rectangle 94">
                  <a:extLst>
                    <a:ext uri="{FF2B5EF4-FFF2-40B4-BE49-F238E27FC236}">
                      <a16:creationId xmlns:a16="http://schemas.microsoft.com/office/drawing/2014/main" id="{3A9DBEDB-DEC7-4B1A-8D7E-464D8D1D8568}"/>
                    </a:ext>
                  </a:extLst>
                </p:cNvPr>
                <p:cNvSpPr/>
                <p:nvPr/>
              </p:nvSpPr>
              <p:spPr>
                <a:xfrm rot="9000000">
                  <a:off x="6599111" y="403961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95">
                  <a:extLst>
                    <a:ext uri="{FF2B5EF4-FFF2-40B4-BE49-F238E27FC236}">
                      <a16:creationId xmlns:a16="http://schemas.microsoft.com/office/drawing/2014/main" id="{8FDECD82-D8DF-4130-805F-F2AF01A0C353}"/>
                    </a:ext>
                  </a:extLst>
                </p:cNvPr>
                <p:cNvSpPr/>
                <p:nvPr/>
              </p:nvSpPr>
              <p:spPr>
                <a:xfrm rot="9000000">
                  <a:off x="1318069" y="262456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Rectangle 96">
                  <a:extLst>
                    <a:ext uri="{FF2B5EF4-FFF2-40B4-BE49-F238E27FC236}">
                      <a16:creationId xmlns:a16="http://schemas.microsoft.com/office/drawing/2014/main" id="{C23180AB-A7FF-4C82-AA17-FA17F70A5EA0}"/>
                    </a:ext>
                  </a:extLst>
                </p:cNvPr>
                <p:cNvSpPr/>
                <p:nvPr/>
              </p:nvSpPr>
              <p:spPr>
                <a:xfrm rot="9900000">
                  <a:off x="6326016" y="469892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97">
                  <a:extLst>
                    <a:ext uri="{FF2B5EF4-FFF2-40B4-BE49-F238E27FC236}">
                      <a16:creationId xmlns:a16="http://schemas.microsoft.com/office/drawing/2014/main" id="{5A2203B2-3C8F-4F35-A46B-4AD15F37448C}"/>
                    </a:ext>
                  </a:extLst>
                </p:cNvPr>
                <p:cNvSpPr/>
                <p:nvPr/>
              </p:nvSpPr>
              <p:spPr>
                <a:xfrm rot="9900000">
                  <a:off x="1591164" y="196525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98">
                  <a:extLst>
                    <a:ext uri="{FF2B5EF4-FFF2-40B4-BE49-F238E27FC236}">
                      <a16:creationId xmlns:a16="http://schemas.microsoft.com/office/drawing/2014/main" id="{2C006030-8500-407F-A5AD-D7B583A5073B}"/>
                    </a:ext>
                  </a:extLst>
                </p:cNvPr>
                <p:cNvSpPr/>
                <p:nvPr/>
              </p:nvSpPr>
              <p:spPr>
                <a:xfrm rot="10800000">
                  <a:off x="5891586" y="5265089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Rectangle 99">
                  <a:extLst>
                    <a:ext uri="{FF2B5EF4-FFF2-40B4-BE49-F238E27FC236}">
                      <a16:creationId xmlns:a16="http://schemas.microsoft.com/office/drawing/2014/main" id="{BA41CA40-A981-41AF-B2B8-0CE9D672ADF2}"/>
                    </a:ext>
                  </a:extLst>
                </p:cNvPr>
                <p:cNvSpPr/>
                <p:nvPr/>
              </p:nvSpPr>
              <p:spPr>
                <a:xfrm rot="10800000">
                  <a:off x="2025594" y="1399098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Rectangle 100">
                  <a:extLst>
                    <a:ext uri="{FF2B5EF4-FFF2-40B4-BE49-F238E27FC236}">
                      <a16:creationId xmlns:a16="http://schemas.microsoft.com/office/drawing/2014/main" id="{F2DF6981-F11F-4DC1-96A0-269219D41A51}"/>
                    </a:ext>
                  </a:extLst>
                </p:cNvPr>
                <p:cNvSpPr/>
                <p:nvPr/>
              </p:nvSpPr>
              <p:spPr>
                <a:xfrm rot="11700000">
                  <a:off x="5325424" y="5699520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Rectangle 101">
                  <a:extLst>
                    <a:ext uri="{FF2B5EF4-FFF2-40B4-BE49-F238E27FC236}">
                      <a16:creationId xmlns:a16="http://schemas.microsoft.com/office/drawing/2014/main" id="{2070EB8E-C031-472D-B27C-25C0187802E8}"/>
                    </a:ext>
                  </a:extLst>
                </p:cNvPr>
                <p:cNvSpPr/>
                <p:nvPr/>
              </p:nvSpPr>
              <p:spPr>
                <a:xfrm rot="11700000">
                  <a:off x="2591756" y="964667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Rectangle 102">
                  <a:extLst>
                    <a:ext uri="{FF2B5EF4-FFF2-40B4-BE49-F238E27FC236}">
                      <a16:creationId xmlns:a16="http://schemas.microsoft.com/office/drawing/2014/main" id="{D09F619D-98B8-4617-BE92-50F7433B82A6}"/>
                    </a:ext>
                  </a:extLst>
                </p:cNvPr>
                <p:cNvSpPr/>
                <p:nvPr/>
              </p:nvSpPr>
              <p:spPr>
                <a:xfrm rot="12600000">
                  <a:off x="4666115" y="5972615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 103">
                  <a:extLst>
                    <a:ext uri="{FF2B5EF4-FFF2-40B4-BE49-F238E27FC236}">
                      <a16:creationId xmlns:a16="http://schemas.microsoft.com/office/drawing/2014/main" id="{9F778E1D-12E8-4DE7-A216-633B080E33C7}"/>
                    </a:ext>
                  </a:extLst>
                </p:cNvPr>
                <p:cNvSpPr/>
                <p:nvPr/>
              </p:nvSpPr>
              <p:spPr>
                <a:xfrm rot="12600000">
                  <a:off x="3251065" y="691572"/>
                  <a:ext cx="173934" cy="173934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A8E3FEF1-66FB-4D3E-8C91-6C5CC7CD276E}"/>
                  </a:ext>
                </a:extLst>
              </p:cNvPr>
              <p:cNvGrpSpPr/>
              <p:nvPr/>
            </p:nvGrpSpPr>
            <p:grpSpPr>
              <a:xfrm>
                <a:off x="3328637" y="659745"/>
                <a:ext cx="5518640" cy="5518638"/>
                <a:chOff x="3477279" y="808386"/>
                <a:chExt cx="5221355" cy="5221355"/>
              </a:xfrm>
            </p:grpSpPr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F3398C0F-5202-4306-BF68-3DE3910C5DD8}"/>
                    </a:ext>
                  </a:extLst>
                </p:cNvPr>
                <p:cNvSpPr/>
                <p:nvPr/>
              </p:nvSpPr>
              <p:spPr>
                <a:xfrm>
                  <a:off x="6065098" y="808386"/>
                  <a:ext cx="45718" cy="353859"/>
                </a:xfrm>
                <a:custGeom>
                  <a:avLst/>
                  <a:gdLst>
                    <a:gd name="connsiteX0" fmla="*/ 0 w 45718"/>
                    <a:gd name="connsiteY0" fmla="*/ 0 h 353859"/>
                    <a:gd name="connsiteX1" fmla="*/ 45718 w 45718"/>
                    <a:gd name="connsiteY1" fmla="*/ 0 h 353859"/>
                    <a:gd name="connsiteX2" fmla="*/ 45718 w 45718"/>
                    <a:gd name="connsiteY2" fmla="*/ 353576 h 353859"/>
                    <a:gd name="connsiteX3" fmla="*/ 25658 w 45718"/>
                    <a:gd name="connsiteY3" fmla="*/ 352563 h 353859"/>
                    <a:gd name="connsiteX4" fmla="*/ 0 w 45718"/>
                    <a:gd name="connsiteY4" fmla="*/ 353859 h 353859"/>
                    <a:gd name="connsiteX5" fmla="*/ 0 w 45718"/>
                    <a:gd name="connsiteY5" fmla="*/ 0 h 353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8" h="353859">
                      <a:moveTo>
                        <a:pt x="0" y="0"/>
                      </a:moveTo>
                      <a:lnTo>
                        <a:pt x="45718" y="0"/>
                      </a:lnTo>
                      <a:lnTo>
                        <a:pt x="45718" y="353576"/>
                      </a:lnTo>
                      <a:lnTo>
                        <a:pt x="25658" y="352563"/>
                      </a:lnTo>
                      <a:lnTo>
                        <a:pt x="0" y="3538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04D23447-7355-4631-814C-4CBFDA13E968}"/>
                    </a:ext>
                  </a:extLst>
                </p:cNvPr>
                <p:cNvSpPr/>
                <p:nvPr/>
              </p:nvSpPr>
              <p:spPr>
                <a:xfrm>
                  <a:off x="5390183" y="891424"/>
                  <a:ext cx="136202" cy="354886"/>
                </a:xfrm>
                <a:custGeom>
                  <a:avLst/>
                  <a:gdLst>
                    <a:gd name="connsiteX0" fmla="*/ 44161 w 136202"/>
                    <a:gd name="connsiteY0" fmla="*/ 0 h 354886"/>
                    <a:gd name="connsiteX1" fmla="*/ 136202 w 136202"/>
                    <a:gd name="connsiteY1" fmla="*/ 343500 h 354886"/>
                    <a:gd name="connsiteX2" fmla="*/ 91921 w 136202"/>
                    <a:gd name="connsiteY2" fmla="*/ 354886 h 354886"/>
                    <a:gd name="connsiteX3" fmla="*/ 0 w 136202"/>
                    <a:gd name="connsiteY3" fmla="*/ 11833 h 354886"/>
                    <a:gd name="connsiteX4" fmla="*/ 44161 w 136202"/>
                    <a:gd name="connsiteY4" fmla="*/ 0 h 354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6">
                      <a:moveTo>
                        <a:pt x="44161" y="0"/>
                      </a:moveTo>
                      <a:lnTo>
                        <a:pt x="136202" y="343500"/>
                      </a:lnTo>
                      <a:lnTo>
                        <a:pt x="91921" y="354886"/>
                      </a:lnTo>
                      <a:lnTo>
                        <a:pt x="0" y="11833"/>
                      </a:lnTo>
                      <a:lnTo>
                        <a:pt x="4416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FEC22F0E-8185-4AB2-9815-B3D8B8DC08F2}"/>
                    </a:ext>
                  </a:extLst>
                </p:cNvPr>
                <p:cNvSpPr/>
                <p:nvPr/>
              </p:nvSpPr>
              <p:spPr>
                <a:xfrm>
                  <a:off x="6649891" y="891425"/>
                  <a:ext cx="135841" cy="353538"/>
                </a:xfrm>
                <a:custGeom>
                  <a:avLst/>
                  <a:gdLst>
                    <a:gd name="connsiteX0" fmla="*/ 91679 w 135841"/>
                    <a:gd name="connsiteY0" fmla="*/ 0 h 353538"/>
                    <a:gd name="connsiteX1" fmla="*/ 135841 w 135841"/>
                    <a:gd name="connsiteY1" fmla="*/ 11833 h 353538"/>
                    <a:gd name="connsiteX2" fmla="*/ 44281 w 135841"/>
                    <a:gd name="connsiteY2" fmla="*/ 353538 h 353538"/>
                    <a:gd name="connsiteX3" fmla="*/ 0 w 135841"/>
                    <a:gd name="connsiteY3" fmla="*/ 342153 h 353538"/>
                    <a:gd name="connsiteX4" fmla="*/ 91679 w 135841"/>
                    <a:gd name="connsiteY4" fmla="*/ 0 h 353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1" h="353538">
                      <a:moveTo>
                        <a:pt x="91679" y="0"/>
                      </a:moveTo>
                      <a:lnTo>
                        <a:pt x="135841" y="11833"/>
                      </a:lnTo>
                      <a:lnTo>
                        <a:pt x="44281" y="353538"/>
                      </a:lnTo>
                      <a:lnTo>
                        <a:pt x="0" y="342153"/>
                      </a:lnTo>
                      <a:lnTo>
                        <a:pt x="9167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E8F438B2-0D1E-43B2-9F9E-DC318BA09109}"/>
                    </a:ext>
                  </a:extLst>
                </p:cNvPr>
                <p:cNvSpPr/>
                <p:nvPr/>
              </p:nvSpPr>
              <p:spPr>
                <a:xfrm>
                  <a:off x="4762821" y="1146720"/>
                  <a:ext cx="217217" cy="331395"/>
                </a:xfrm>
                <a:custGeom>
                  <a:avLst/>
                  <a:gdLst>
                    <a:gd name="connsiteX0" fmla="*/ 39595 w 217217"/>
                    <a:gd name="connsiteY0" fmla="*/ 0 h 331395"/>
                    <a:gd name="connsiteX1" fmla="*/ 217217 w 217217"/>
                    <a:gd name="connsiteY1" fmla="*/ 307651 h 331395"/>
                    <a:gd name="connsiteX2" fmla="*/ 178133 w 217217"/>
                    <a:gd name="connsiteY2" fmla="*/ 331395 h 331395"/>
                    <a:gd name="connsiteX3" fmla="*/ 0 w 217217"/>
                    <a:gd name="connsiteY3" fmla="*/ 22860 h 331395"/>
                    <a:gd name="connsiteX4" fmla="*/ 39595 w 217217"/>
                    <a:gd name="connsiteY4" fmla="*/ 0 h 331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5">
                      <a:moveTo>
                        <a:pt x="39595" y="0"/>
                      </a:moveTo>
                      <a:lnTo>
                        <a:pt x="217217" y="307651"/>
                      </a:lnTo>
                      <a:lnTo>
                        <a:pt x="178133" y="331395"/>
                      </a:lnTo>
                      <a:lnTo>
                        <a:pt x="0" y="22860"/>
                      </a:lnTo>
                      <a:lnTo>
                        <a:pt x="39595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65E726E6-02B6-47D9-8650-F7CC4196AD3E}"/>
                    </a:ext>
                  </a:extLst>
                </p:cNvPr>
                <p:cNvSpPr/>
                <p:nvPr/>
              </p:nvSpPr>
              <p:spPr>
                <a:xfrm>
                  <a:off x="7197332" y="1146719"/>
                  <a:ext cx="215761" cy="328876"/>
                </a:xfrm>
                <a:custGeom>
                  <a:avLst/>
                  <a:gdLst>
                    <a:gd name="connsiteX0" fmla="*/ 176169 w 215761"/>
                    <a:gd name="connsiteY0" fmla="*/ 0 h 328876"/>
                    <a:gd name="connsiteX1" fmla="*/ 215761 w 215761"/>
                    <a:gd name="connsiteY1" fmla="*/ 22859 h 328876"/>
                    <a:gd name="connsiteX2" fmla="*/ 39082 w 215761"/>
                    <a:gd name="connsiteY2" fmla="*/ 328876 h 328876"/>
                    <a:gd name="connsiteX3" fmla="*/ 0 w 215761"/>
                    <a:gd name="connsiteY3" fmla="*/ 305133 h 328876"/>
                    <a:gd name="connsiteX4" fmla="*/ 176169 w 215761"/>
                    <a:gd name="connsiteY4" fmla="*/ 0 h 328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1" h="328876">
                      <a:moveTo>
                        <a:pt x="176169" y="0"/>
                      </a:moveTo>
                      <a:lnTo>
                        <a:pt x="215761" y="22859"/>
                      </a:lnTo>
                      <a:lnTo>
                        <a:pt x="39082" y="328876"/>
                      </a:lnTo>
                      <a:lnTo>
                        <a:pt x="0" y="305133"/>
                      </a:lnTo>
                      <a:lnTo>
                        <a:pt x="17616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4A027513-B863-4E3A-98F8-0CAF4EBE055F}"/>
                    </a:ext>
                  </a:extLst>
                </p:cNvPr>
                <p:cNvSpPr/>
                <p:nvPr/>
              </p:nvSpPr>
              <p:spPr>
                <a:xfrm>
                  <a:off x="4225764" y="1556870"/>
                  <a:ext cx="283734" cy="283868"/>
                </a:xfrm>
                <a:custGeom>
                  <a:avLst/>
                  <a:gdLst>
                    <a:gd name="connsiteX0" fmla="*/ 32328 w 283734"/>
                    <a:gd name="connsiteY0" fmla="*/ 0 h 283868"/>
                    <a:gd name="connsiteX1" fmla="*/ 283734 w 283734"/>
                    <a:gd name="connsiteY1" fmla="*/ 251406 h 283868"/>
                    <a:gd name="connsiteX2" fmla="*/ 268266 w 283734"/>
                    <a:gd name="connsiteY2" fmla="*/ 265464 h 283868"/>
                    <a:gd name="connsiteX3" fmla="*/ 251540 w 283734"/>
                    <a:gd name="connsiteY3" fmla="*/ 283868 h 283868"/>
                    <a:gd name="connsiteX4" fmla="*/ 0 w 283734"/>
                    <a:gd name="connsiteY4" fmla="*/ 32328 h 283868"/>
                    <a:gd name="connsiteX5" fmla="*/ 32328 w 283734"/>
                    <a:gd name="connsiteY5" fmla="*/ 0 h 283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4" h="283868">
                      <a:moveTo>
                        <a:pt x="32328" y="0"/>
                      </a:moveTo>
                      <a:lnTo>
                        <a:pt x="283734" y="251406"/>
                      </a:lnTo>
                      <a:lnTo>
                        <a:pt x="268266" y="265464"/>
                      </a:lnTo>
                      <a:lnTo>
                        <a:pt x="251540" y="283868"/>
                      </a:lnTo>
                      <a:lnTo>
                        <a:pt x="0" y="32328"/>
                      </a:lnTo>
                      <a:lnTo>
                        <a:pt x="32328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598BA572-D7B8-4F6C-94B4-B30F41C135DE}"/>
                    </a:ext>
                  </a:extLst>
                </p:cNvPr>
                <p:cNvSpPr/>
                <p:nvPr/>
              </p:nvSpPr>
              <p:spPr>
                <a:xfrm>
                  <a:off x="7669082" y="1556870"/>
                  <a:ext cx="281068" cy="280936"/>
                </a:xfrm>
                <a:custGeom>
                  <a:avLst/>
                  <a:gdLst>
                    <a:gd name="connsiteX0" fmla="*/ 248740 w 281068"/>
                    <a:gd name="connsiteY0" fmla="*/ 0 h 280936"/>
                    <a:gd name="connsiteX1" fmla="*/ 281068 w 281068"/>
                    <a:gd name="connsiteY1" fmla="*/ 32329 h 280936"/>
                    <a:gd name="connsiteX2" fmla="*/ 32462 w 281068"/>
                    <a:gd name="connsiteY2" fmla="*/ 280936 h 280936"/>
                    <a:gd name="connsiteX3" fmla="*/ 18400 w 281068"/>
                    <a:gd name="connsiteY3" fmla="*/ 265464 h 280936"/>
                    <a:gd name="connsiteX4" fmla="*/ 0 w 281068"/>
                    <a:gd name="connsiteY4" fmla="*/ 248741 h 280936"/>
                    <a:gd name="connsiteX5" fmla="*/ 248740 w 281068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68" h="280936">
                      <a:moveTo>
                        <a:pt x="248740" y="0"/>
                      </a:moveTo>
                      <a:lnTo>
                        <a:pt x="281068" y="32329"/>
                      </a:lnTo>
                      <a:lnTo>
                        <a:pt x="32462" y="280936"/>
                      </a:lnTo>
                      <a:lnTo>
                        <a:pt x="18400" y="265464"/>
                      </a:lnTo>
                      <a:lnTo>
                        <a:pt x="0" y="248741"/>
                      </a:lnTo>
                      <a:lnTo>
                        <a:pt x="24874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2DC4A1D7-6794-4A06-A118-136963D06A4F}"/>
                    </a:ext>
                  </a:extLst>
                </p:cNvPr>
                <p:cNvSpPr/>
                <p:nvPr/>
              </p:nvSpPr>
              <p:spPr>
                <a:xfrm>
                  <a:off x="3815614" y="2093927"/>
                  <a:ext cx="332209" cy="217687"/>
                </a:xfrm>
                <a:custGeom>
                  <a:avLst/>
                  <a:gdLst>
                    <a:gd name="connsiteX0" fmla="*/ 22860 w 332209"/>
                    <a:gd name="connsiteY0" fmla="*/ 0 h 217687"/>
                    <a:gd name="connsiteX1" fmla="*/ 332209 w 332209"/>
                    <a:gd name="connsiteY1" fmla="*/ 178603 h 217687"/>
                    <a:gd name="connsiteX2" fmla="*/ 308465 w 332209"/>
                    <a:gd name="connsiteY2" fmla="*/ 217687 h 217687"/>
                    <a:gd name="connsiteX3" fmla="*/ 0 w 332209"/>
                    <a:gd name="connsiteY3" fmla="*/ 39594 h 217687"/>
                    <a:gd name="connsiteX4" fmla="*/ 22860 w 332209"/>
                    <a:gd name="connsiteY4" fmla="*/ 0 h 217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09" h="217687">
                      <a:moveTo>
                        <a:pt x="22860" y="0"/>
                      </a:moveTo>
                      <a:lnTo>
                        <a:pt x="332209" y="178603"/>
                      </a:lnTo>
                      <a:lnTo>
                        <a:pt x="308465" y="217687"/>
                      </a:lnTo>
                      <a:lnTo>
                        <a:pt x="0" y="39594"/>
                      </a:lnTo>
                      <a:lnTo>
                        <a:pt x="2286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id="{56D97B37-2BE6-4649-81A4-447306C8F174}"/>
                    </a:ext>
                  </a:extLst>
                </p:cNvPr>
                <p:cNvSpPr/>
                <p:nvPr/>
              </p:nvSpPr>
              <p:spPr>
                <a:xfrm>
                  <a:off x="8032238" y="2093927"/>
                  <a:ext cx="328063" cy="215292"/>
                </a:xfrm>
                <a:custGeom>
                  <a:avLst/>
                  <a:gdLst>
                    <a:gd name="connsiteX0" fmla="*/ 305203 w 328063"/>
                    <a:gd name="connsiteY0" fmla="*/ 0 h 215292"/>
                    <a:gd name="connsiteX1" fmla="*/ 328063 w 328063"/>
                    <a:gd name="connsiteY1" fmla="*/ 39593 h 215292"/>
                    <a:gd name="connsiteX2" fmla="*/ 23743 w 328063"/>
                    <a:gd name="connsiteY2" fmla="*/ 215292 h 215292"/>
                    <a:gd name="connsiteX3" fmla="*/ 0 w 328063"/>
                    <a:gd name="connsiteY3" fmla="*/ 176209 h 215292"/>
                    <a:gd name="connsiteX4" fmla="*/ 305203 w 328063"/>
                    <a:gd name="connsiteY4" fmla="*/ 0 h 215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3" h="215292">
                      <a:moveTo>
                        <a:pt x="305203" y="0"/>
                      </a:moveTo>
                      <a:lnTo>
                        <a:pt x="328063" y="39593"/>
                      </a:lnTo>
                      <a:lnTo>
                        <a:pt x="23743" y="215292"/>
                      </a:lnTo>
                      <a:lnTo>
                        <a:pt x="0" y="176209"/>
                      </a:lnTo>
                      <a:lnTo>
                        <a:pt x="30520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id="{5D7349F8-6D97-46A3-BB9E-3EF4721F15E4}"/>
                    </a:ext>
                  </a:extLst>
                </p:cNvPr>
                <p:cNvSpPr/>
                <p:nvPr/>
              </p:nvSpPr>
              <p:spPr>
                <a:xfrm>
                  <a:off x="3560320" y="2721289"/>
                  <a:ext cx="356833" cy="136723"/>
                </a:xfrm>
                <a:custGeom>
                  <a:avLst/>
                  <a:gdLst>
                    <a:gd name="connsiteX0" fmla="*/ 11833 w 356833"/>
                    <a:gd name="connsiteY0" fmla="*/ 0 h 136723"/>
                    <a:gd name="connsiteX1" fmla="*/ 356833 w 356833"/>
                    <a:gd name="connsiteY1" fmla="*/ 92443 h 136723"/>
                    <a:gd name="connsiteX2" fmla="*/ 345447 w 356833"/>
                    <a:gd name="connsiteY2" fmla="*/ 136723 h 136723"/>
                    <a:gd name="connsiteX3" fmla="*/ 0 w 356833"/>
                    <a:gd name="connsiteY3" fmla="*/ 44161 h 136723"/>
                    <a:gd name="connsiteX4" fmla="*/ 11833 w 356833"/>
                    <a:gd name="connsiteY4" fmla="*/ 0 h 136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3" h="136723">
                      <a:moveTo>
                        <a:pt x="11833" y="0"/>
                      </a:moveTo>
                      <a:lnTo>
                        <a:pt x="356833" y="92443"/>
                      </a:lnTo>
                      <a:lnTo>
                        <a:pt x="345447" y="136723"/>
                      </a:lnTo>
                      <a:lnTo>
                        <a:pt x="0" y="44161"/>
                      </a:lnTo>
                      <a:lnTo>
                        <a:pt x="11833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023D2CF4-8D04-4CD3-B0C6-32F27EF52B74}"/>
                    </a:ext>
                  </a:extLst>
                </p:cNvPr>
                <p:cNvSpPr/>
                <p:nvPr/>
              </p:nvSpPr>
              <p:spPr>
                <a:xfrm>
                  <a:off x="8264000" y="2721289"/>
                  <a:ext cx="351595" cy="135321"/>
                </a:xfrm>
                <a:custGeom>
                  <a:avLst/>
                  <a:gdLst>
                    <a:gd name="connsiteX0" fmla="*/ 339761 w 351595"/>
                    <a:gd name="connsiteY0" fmla="*/ 0 h 135321"/>
                    <a:gd name="connsiteX1" fmla="*/ 351595 w 351595"/>
                    <a:gd name="connsiteY1" fmla="*/ 44162 h 135321"/>
                    <a:gd name="connsiteX2" fmla="*/ 11386 w 351595"/>
                    <a:gd name="connsiteY2" fmla="*/ 135321 h 135321"/>
                    <a:gd name="connsiteX3" fmla="*/ 0 w 351595"/>
                    <a:gd name="connsiteY3" fmla="*/ 91039 h 135321"/>
                    <a:gd name="connsiteX4" fmla="*/ 339761 w 351595"/>
                    <a:gd name="connsiteY4" fmla="*/ 0 h 135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1">
                      <a:moveTo>
                        <a:pt x="339761" y="0"/>
                      </a:moveTo>
                      <a:lnTo>
                        <a:pt x="351595" y="44162"/>
                      </a:lnTo>
                      <a:lnTo>
                        <a:pt x="11386" y="135321"/>
                      </a:lnTo>
                      <a:lnTo>
                        <a:pt x="0" y="91039"/>
                      </a:lnTo>
                      <a:lnTo>
                        <a:pt x="33976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FFC43EAD-DD84-4932-9F92-6F6D232FB463}"/>
                    </a:ext>
                  </a:extLst>
                </p:cNvPr>
                <p:cNvSpPr/>
                <p:nvPr/>
              </p:nvSpPr>
              <p:spPr>
                <a:xfrm>
                  <a:off x="3477279" y="3396204"/>
                  <a:ext cx="356521" cy="45719"/>
                </a:xfrm>
                <a:custGeom>
                  <a:avLst/>
                  <a:gdLst>
                    <a:gd name="connsiteX0" fmla="*/ 356520 w 356521"/>
                    <a:gd name="connsiteY0" fmla="*/ 0 h 45719"/>
                    <a:gd name="connsiteX1" fmla="*/ 355366 w 356521"/>
                    <a:gd name="connsiteY1" fmla="*/ 22857 h 45719"/>
                    <a:gd name="connsiteX2" fmla="*/ 356521 w 356521"/>
                    <a:gd name="connsiteY2" fmla="*/ 45719 h 45719"/>
                    <a:gd name="connsiteX3" fmla="*/ 1 w 356521"/>
                    <a:gd name="connsiteY3" fmla="*/ 45719 h 45719"/>
                    <a:gd name="connsiteX4" fmla="*/ 0 w 356521"/>
                    <a:gd name="connsiteY4" fmla="*/ 0 h 45719"/>
                    <a:gd name="connsiteX5" fmla="*/ 356520 w 356521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6521" h="45719">
                      <a:moveTo>
                        <a:pt x="356520" y="0"/>
                      </a:moveTo>
                      <a:lnTo>
                        <a:pt x="355366" y="22857"/>
                      </a:lnTo>
                      <a:lnTo>
                        <a:pt x="356521" y="45719"/>
                      </a:lnTo>
                      <a:lnTo>
                        <a:pt x="1" y="45719"/>
                      </a:lnTo>
                      <a:lnTo>
                        <a:pt x="0" y="0"/>
                      </a:lnTo>
                      <a:lnTo>
                        <a:pt x="35652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Freeform: Shape 360">
                  <a:extLst>
                    <a:ext uri="{FF2B5EF4-FFF2-40B4-BE49-F238E27FC236}">
                      <a16:creationId xmlns:a16="http://schemas.microsoft.com/office/drawing/2014/main" id="{94B465E1-BA65-460B-8624-B01F33230C27}"/>
                    </a:ext>
                  </a:extLst>
                </p:cNvPr>
                <p:cNvSpPr/>
                <p:nvPr/>
              </p:nvSpPr>
              <p:spPr>
                <a:xfrm>
                  <a:off x="8347714" y="3396204"/>
                  <a:ext cx="350920" cy="45719"/>
                </a:xfrm>
                <a:custGeom>
                  <a:avLst/>
                  <a:gdLst>
                    <a:gd name="connsiteX0" fmla="*/ 0 w 350920"/>
                    <a:gd name="connsiteY0" fmla="*/ 0 h 45719"/>
                    <a:gd name="connsiteX1" fmla="*/ 350920 w 350920"/>
                    <a:gd name="connsiteY1" fmla="*/ 0 h 45719"/>
                    <a:gd name="connsiteX2" fmla="*/ 350920 w 350920"/>
                    <a:gd name="connsiteY2" fmla="*/ 45719 h 45719"/>
                    <a:gd name="connsiteX3" fmla="*/ 0 w 350920"/>
                    <a:gd name="connsiteY3" fmla="*/ 45719 h 45719"/>
                    <a:gd name="connsiteX4" fmla="*/ 1154 w 350920"/>
                    <a:gd name="connsiteY4" fmla="*/ 22857 h 45719"/>
                    <a:gd name="connsiteX5" fmla="*/ 0 w 350920"/>
                    <a:gd name="connsiteY5" fmla="*/ 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0920" h="45719">
                      <a:moveTo>
                        <a:pt x="0" y="0"/>
                      </a:moveTo>
                      <a:lnTo>
                        <a:pt x="350920" y="0"/>
                      </a:lnTo>
                      <a:lnTo>
                        <a:pt x="350920" y="45719"/>
                      </a:lnTo>
                      <a:lnTo>
                        <a:pt x="0" y="45719"/>
                      </a:lnTo>
                      <a:lnTo>
                        <a:pt x="1154" y="228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6D4A5C95-F064-4EE6-863C-075152EB61B6}"/>
                    </a:ext>
                  </a:extLst>
                </p:cNvPr>
                <p:cNvSpPr/>
                <p:nvPr/>
              </p:nvSpPr>
              <p:spPr>
                <a:xfrm>
                  <a:off x="3560319" y="3980112"/>
                  <a:ext cx="356835" cy="136724"/>
                </a:xfrm>
                <a:custGeom>
                  <a:avLst/>
                  <a:gdLst>
                    <a:gd name="connsiteX0" fmla="*/ 345449 w 356835"/>
                    <a:gd name="connsiteY0" fmla="*/ 0 h 136724"/>
                    <a:gd name="connsiteX1" fmla="*/ 356835 w 356835"/>
                    <a:gd name="connsiteY1" fmla="*/ 44281 h 136724"/>
                    <a:gd name="connsiteX2" fmla="*/ 11833 w 356835"/>
                    <a:gd name="connsiteY2" fmla="*/ 136724 h 136724"/>
                    <a:gd name="connsiteX3" fmla="*/ 0 w 356835"/>
                    <a:gd name="connsiteY3" fmla="*/ 92563 h 136724"/>
                    <a:gd name="connsiteX4" fmla="*/ 345449 w 356835"/>
                    <a:gd name="connsiteY4" fmla="*/ 0 h 136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835" h="136724">
                      <a:moveTo>
                        <a:pt x="345449" y="0"/>
                      </a:moveTo>
                      <a:lnTo>
                        <a:pt x="356835" y="44281"/>
                      </a:lnTo>
                      <a:lnTo>
                        <a:pt x="11833" y="136724"/>
                      </a:lnTo>
                      <a:lnTo>
                        <a:pt x="0" y="92563"/>
                      </a:lnTo>
                      <a:lnTo>
                        <a:pt x="345449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AED73AA9-3F2D-4415-8FDC-EB56FA514B3B}"/>
                    </a:ext>
                  </a:extLst>
                </p:cNvPr>
                <p:cNvSpPr/>
                <p:nvPr/>
              </p:nvSpPr>
              <p:spPr>
                <a:xfrm>
                  <a:off x="8264000" y="3981516"/>
                  <a:ext cx="351595" cy="135320"/>
                </a:xfrm>
                <a:custGeom>
                  <a:avLst/>
                  <a:gdLst>
                    <a:gd name="connsiteX0" fmla="*/ 11385 w 351595"/>
                    <a:gd name="connsiteY0" fmla="*/ 0 h 135320"/>
                    <a:gd name="connsiteX1" fmla="*/ 351595 w 351595"/>
                    <a:gd name="connsiteY1" fmla="*/ 91159 h 135320"/>
                    <a:gd name="connsiteX2" fmla="*/ 339762 w 351595"/>
                    <a:gd name="connsiteY2" fmla="*/ 135320 h 135320"/>
                    <a:gd name="connsiteX3" fmla="*/ 0 w 351595"/>
                    <a:gd name="connsiteY3" fmla="*/ 44281 h 135320"/>
                    <a:gd name="connsiteX4" fmla="*/ 11385 w 351595"/>
                    <a:gd name="connsiteY4" fmla="*/ 0 h 13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1595" h="135320">
                      <a:moveTo>
                        <a:pt x="11385" y="0"/>
                      </a:moveTo>
                      <a:lnTo>
                        <a:pt x="351595" y="91159"/>
                      </a:lnTo>
                      <a:lnTo>
                        <a:pt x="339762" y="135320"/>
                      </a:lnTo>
                      <a:lnTo>
                        <a:pt x="0" y="44281"/>
                      </a:lnTo>
                      <a:lnTo>
                        <a:pt x="11385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D9831BD8-580B-42D2-AE95-58458337AE0F}"/>
                    </a:ext>
                  </a:extLst>
                </p:cNvPr>
                <p:cNvSpPr/>
                <p:nvPr/>
              </p:nvSpPr>
              <p:spPr>
                <a:xfrm>
                  <a:off x="3815614" y="4526511"/>
                  <a:ext cx="332211" cy="217688"/>
                </a:xfrm>
                <a:custGeom>
                  <a:avLst/>
                  <a:gdLst>
                    <a:gd name="connsiteX0" fmla="*/ 308467 w 332211"/>
                    <a:gd name="connsiteY0" fmla="*/ 0 h 217688"/>
                    <a:gd name="connsiteX1" fmla="*/ 332211 w 332211"/>
                    <a:gd name="connsiteY1" fmla="*/ 39084 h 217688"/>
                    <a:gd name="connsiteX2" fmla="*/ 22860 w 332211"/>
                    <a:gd name="connsiteY2" fmla="*/ 217688 h 217688"/>
                    <a:gd name="connsiteX3" fmla="*/ 0 w 332211"/>
                    <a:gd name="connsiteY3" fmla="*/ 178093 h 217688"/>
                    <a:gd name="connsiteX4" fmla="*/ 308467 w 332211"/>
                    <a:gd name="connsiteY4" fmla="*/ 0 h 217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2211" h="217688">
                      <a:moveTo>
                        <a:pt x="308467" y="0"/>
                      </a:moveTo>
                      <a:lnTo>
                        <a:pt x="332211" y="39084"/>
                      </a:lnTo>
                      <a:lnTo>
                        <a:pt x="22860" y="217688"/>
                      </a:lnTo>
                      <a:lnTo>
                        <a:pt x="0" y="178093"/>
                      </a:lnTo>
                      <a:lnTo>
                        <a:pt x="308467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55CE90B6-568D-4DC1-A7D8-97A57950A7A4}"/>
                    </a:ext>
                  </a:extLst>
                </p:cNvPr>
                <p:cNvSpPr/>
                <p:nvPr/>
              </p:nvSpPr>
              <p:spPr>
                <a:xfrm>
                  <a:off x="8032234" y="4528904"/>
                  <a:ext cx="328066" cy="215294"/>
                </a:xfrm>
                <a:custGeom>
                  <a:avLst/>
                  <a:gdLst>
                    <a:gd name="connsiteX0" fmla="*/ 23744 w 328066"/>
                    <a:gd name="connsiteY0" fmla="*/ 0 h 215294"/>
                    <a:gd name="connsiteX1" fmla="*/ 328066 w 328066"/>
                    <a:gd name="connsiteY1" fmla="*/ 175700 h 215294"/>
                    <a:gd name="connsiteX2" fmla="*/ 305206 w 328066"/>
                    <a:gd name="connsiteY2" fmla="*/ 215294 h 215294"/>
                    <a:gd name="connsiteX3" fmla="*/ 0 w 328066"/>
                    <a:gd name="connsiteY3" fmla="*/ 39084 h 215294"/>
                    <a:gd name="connsiteX4" fmla="*/ 23744 w 328066"/>
                    <a:gd name="connsiteY4" fmla="*/ 0 h 21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066" h="215294">
                      <a:moveTo>
                        <a:pt x="23744" y="0"/>
                      </a:moveTo>
                      <a:lnTo>
                        <a:pt x="328066" y="175700"/>
                      </a:lnTo>
                      <a:lnTo>
                        <a:pt x="305206" y="215294"/>
                      </a:lnTo>
                      <a:lnTo>
                        <a:pt x="0" y="39084"/>
                      </a:lnTo>
                      <a:lnTo>
                        <a:pt x="2374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25092D40-8F64-4481-BE6C-9B1A5442BAAA}"/>
                    </a:ext>
                  </a:extLst>
                </p:cNvPr>
                <p:cNvSpPr/>
                <p:nvPr/>
              </p:nvSpPr>
              <p:spPr>
                <a:xfrm>
                  <a:off x="4225765" y="4997386"/>
                  <a:ext cx="283736" cy="283869"/>
                </a:xfrm>
                <a:custGeom>
                  <a:avLst/>
                  <a:gdLst>
                    <a:gd name="connsiteX0" fmla="*/ 251541 w 283736"/>
                    <a:gd name="connsiteY0" fmla="*/ 0 h 283869"/>
                    <a:gd name="connsiteX1" fmla="*/ 268265 w 283736"/>
                    <a:gd name="connsiteY1" fmla="*/ 18401 h 283869"/>
                    <a:gd name="connsiteX2" fmla="*/ 283736 w 283736"/>
                    <a:gd name="connsiteY2" fmla="*/ 32462 h 283869"/>
                    <a:gd name="connsiteX3" fmla="*/ 32328 w 283736"/>
                    <a:gd name="connsiteY3" fmla="*/ 283869 h 283869"/>
                    <a:gd name="connsiteX4" fmla="*/ 0 w 283736"/>
                    <a:gd name="connsiteY4" fmla="*/ 251541 h 283869"/>
                    <a:gd name="connsiteX5" fmla="*/ 251541 w 283736"/>
                    <a:gd name="connsiteY5" fmla="*/ 0 h 283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736" h="283869">
                      <a:moveTo>
                        <a:pt x="251541" y="0"/>
                      </a:moveTo>
                      <a:lnTo>
                        <a:pt x="268265" y="18401"/>
                      </a:lnTo>
                      <a:lnTo>
                        <a:pt x="283736" y="32462"/>
                      </a:lnTo>
                      <a:lnTo>
                        <a:pt x="32328" y="283869"/>
                      </a:lnTo>
                      <a:lnTo>
                        <a:pt x="0" y="251541"/>
                      </a:lnTo>
                      <a:lnTo>
                        <a:pt x="25154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9829E0F5-3057-493E-94E2-537A3B35971D}"/>
                    </a:ext>
                  </a:extLst>
                </p:cNvPr>
                <p:cNvSpPr/>
                <p:nvPr/>
              </p:nvSpPr>
              <p:spPr>
                <a:xfrm>
                  <a:off x="7669079" y="5000318"/>
                  <a:ext cx="281070" cy="280936"/>
                </a:xfrm>
                <a:custGeom>
                  <a:avLst/>
                  <a:gdLst>
                    <a:gd name="connsiteX0" fmla="*/ 32462 w 281070"/>
                    <a:gd name="connsiteY0" fmla="*/ 0 h 280936"/>
                    <a:gd name="connsiteX1" fmla="*/ 281070 w 281070"/>
                    <a:gd name="connsiteY1" fmla="*/ 248608 h 280936"/>
                    <a:gd name="connsiteX2" fmla="*/ 248742 w 281070"/>
                    <a:gd name="connsiteY2" fmla="*/ 280936 h 280936"/>
                    <a:gd name="connsiteX3" fmla="*/ 0 w 281070"/>
                    <a:gd name="connsiteY3" fmla="*/ 32194 h 280936"/>
                    <a:gd name="connsiteX4" fmla="*/ 18403 w 281070"/>
                    <a:gd name="connsiteY4" fmla="*/ 15468 h 280936"/>
                    <a:gd name="connsiteX5" fmla="*/ 32462 w 281070"/>
                    <a:gd name="connsiteY5" fmla="*/ 0 h 280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070" h="280936">
                      <a:moveTo>
                        <a:pt x="32462" y="0"/>
                      </a:moveTo>
                      <a:lnTo>
                        <a:pt x="281070" y="248608"/>
                      </a:lnTo>
                      <a:lnTo>
                        <a:pt x="248742" y="280936"/>
                      </a:lnTo>
                      <a:lnTo>
                        <a:pt x="0" y="32194"/>
                      </a:lnTo>
                      <a:lnTo>
                        <a:pt x="18403" y="15468"/>
                      </a:lnTo>
                      <a:lnTo>
                        <a:pt x="32462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8" name="Freeform: Shape 367">
                  <a:extLst>
                    <a:ext uri="{FF2B5EF4-FFF2-40B4-BE49-F238E27FC236}">
                      <a16:creationId xmlns:a16="http://schemas.microsoft.com/office/drawing/2014/main" id="{9C3FDF29-4177-446D-B87C-FA1892F2D9B1}"/>
                    </a:ext>
                  </a:extLst>
                </p:cNvPr>
                <p:cNvSpPr/>
                <p:nvPr/>
              </p:nvSpPr>
              <p:spPr>
                <a:xfrm>
                  <a:off x="4762823" y="5360009"/>
                  <a:ext cx="217217" cy="331397"/>
                </a:xfrm>
                <a:custGeom>
                  <a:avLst/>
                  <a:gdLst>
                    <a:gd name="connsiteX0" fmla="*/ 178134 w 217217"/>
                    <a:gd name="connsiteY0" fmla="*/ 0 h 331397"/>
                    <a:gd name="connsiteX1" fmla="*/ 217217 w 217217"/>
                    <a:gd name="connsiteY1" fmla="*/ 23744 h 331397"/>
                    <a:gd name="connsiteX2" fmla="*/ 39593 w 217217"/>
                    <a:gd name="connsiteY2" fmla="*/ 331397 h 331397"/>
                    <a:gd name="connsiteX3" fmla="*/ 0 w 217217"/>
                    <a:gd name="connsiteY3" fmla="*/ 308537 h 331397"/>
                    <a:gd name="connsiteX4" fmla="*/ 178134 w 217217"/>
                    <a:gd name="connsiteY4" fmla="*/ 0 h 331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217" h="331397">
                      <a:moveTo>
                        <a:pt x="178134" y="0"/>
                      </a:moveTo>
                      <a:lnTo>
                        <a:pt x="217217" y="23744"/>
                      </a:lnTo>
                      <a:lnTo>
                        <a:pt x="39593" y="331397"/>
                      </a:lnTo>
                      <a:lnTo>
                        <a:pt x="0" y="308537"/>
                      </a:lnTo>
                      <a:lnTo>
                        <a:pt x="17813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:a16="http://schemas.microsoft.com/office/drawing/2014/main" id="{80DD1EDF-8C22-4919-B784-81E9756B3831}"/>
                    </a:ext>
                  </a:extLst>
                </p:cNvPr>
                <p:cNvSpPr/>
                <p:nvPr/>
              </p:nvSpPr>
              <p:spPr>
                <a:xfrm>
                  <a:off x="7197328" y="5362526"/>
                  <a:ext cx="215764" cy="328878"/>
                </a:xfrm>
                <a:custGeom>
                  <a:avLst/>
                  <a:gdLst>
                    <a:gd name="connsiteX0" fmla="*/ 39084 w 215764"/>
                    <a:gd name="connsiteY0" fmla="*/ 0 h 328878"/>
                    <a:gd name="connsiteX1" fmla="*/ 215764 w 215764"/>
                    <a:gd name="connsiteY1" fmla="*/ 306019 h 328878"/>
                    <a:gd name="connsiteX2" fmla="*/ 176170 w 215764"/>
                    <a:gd name="connsiteY2" fmla="*/ 328878 h 328878"/>
                    <a:gd name="connsiteX3" fmla="*/ 0 w 215764"/>
                    <a:gd name="connsiteY3" fmla="*/ 23744 h 328878"/>
                    <a:gd name="connsiteX4" fmla="*/ 39084 w 215764"/>
                    <a:gd name="connsiteY4" fmla="*/ 0 h 328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764" h="328878">
                      <a:moveTo>
                        <a:pt x="39084" y="0"/>
                      </a:moveTo>
                      <a:lnTo>
                        <a:pt x="215764" y="306019"/>
                      </a:lnTo>
                      <a:lnTo>
                        <a:pt x="176170" y="328878"/>
                      </a:lnTo>
                      <a:lnTo>
                        <a:pt x="0" y="23744"/>
                      </a:lnTo>
                      <a:lnTo>
                        <a:pt x="39084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0" name="Freeform: Shape 369">
                  <a:extLst>
                    <a:ext uri="{FF2B5EF4-FFF2-40B4-BE49-F238E27FC236}">
                      <a16:creationId xmlns:a16="http://schemas.microsoft.com/office/drawing/2014/main" id="{F8A20935-667F-424C-B933-8D38B6714E68}"/>
                    </a:ext>
                  </a:extLst>
                </p:cNvPr>
                <p:cNvSpPr/>
                <p:nvPr/>
              </p:nvSpPr>
              <p:spPr>
                <a:xfrm>
                  <a:off x="5390184" y="5591812"/>
                  <a:ext cx="136202" cy="354889"/>
                </a:xfrm>
                <a:custGeom>
                  <a:avLst/>
                  <a:gdLst>
                    <a:gd name="connsiteX0" fmla="*/ 91922 w 136202"/>
                    <a:gd name="connsiteY0" fmla="*/ 0 h 354889"/>
                    <a:gd name="connsiteX1" fmla="*/ 136202 w 136202"/>
                    <a:gd name="connsiteY1" fmla="*/ 11385 h 354889"/>
                    <a:gd name="connsiteX2" fmla="*/ 44161 w 136202"/>
                    <a:gd name="connsiteY2" fmla="*/ 354889 h 354889"/>
                    <a:gd name="connsiteX3" fmla="*/ 0 w 136202"/>
                    <a:gd name="connsiteY3" fmla="*/ 343056 h 354889"/>
                    <a:gd name="connsiteX4" fmla="*/ 91922 w 136202"/>
                    <a:gd name="connsiteY4" fmla="*/ 0 h 354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02" h="354889">
                      <a:moveTo>
                        <a:pt x="91922" y="0"/>
                      </a:moveTo>
                      <a:lnTo>
                        <a:pt x="136202" y="11385"/>
                      </a:lnTo>
                      <a:lnTo>
                        <a:pt x="44161" y="354889"/>
                      </a:lnTo>
                      <a:lnTo>
                        <a:pt x="0" y="343056"/>
                      </a:lnTo>
                      <a:lnTo>
                        <a:pt x="91922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1" name="Freeform: Shape 370">
                  <a:extLst>
                    <a:ext uri="{FF2B5EF4-FFF2-40B4-BE49-F238E27FC236}">
                      <a16:creationId xmlns:a16="http://schemas.microsoft.com/office/drawing/2014/main" id="{58D38FA2-C45C-4BCE-B5CE-B5D73F77382E}"/>
                    </a:ext>
                  </a:extLst>
                </p:cNvPr>
                <p:cNvSpPr/>
                <p:nvPr/>
              </p:nvSpPr>
              <p:spPr>
                <a:xfrm>
                  <a:off x="6649888" y="5593157"/>
                  <a:ext cx="135842" cy="353542"/>
                </a:xfrm>
                <a:custGeom>
                  <a:avLst/>
                  <a:gdLst>
                    <a:gd name="connsiteX0" fmla="*/ 44281 w 135842"/>
                    <a:gd name="connsiteY0" fmla="*/ 0 h 353542"/>
                    <a:gd name="connsiteX1" fmla="*/ 135842 w 135842"/>
                    <a:gd name="connsiteY1" fmla="*/ 341709 h 353542"/>
                    <a:gd name="connsiteX2" fmla="*/ 91681 w 135842"/>
                    <a:gd name="connsiteY2" fmla="*/ 353542 h 353542"/>
                    <a:gd name="connsiteX3" fmla="*/ 0 w 135842"/>
                    <a:gd name="connsiteY3" fmla="*/ 11386 h 353542"/>
                    <a:gd name="connsiteX4" fmla="*/ 44281 w 135842"/>
                    <a:gd name="connsiteY4" fmla="*/ 0 h 353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842" h="353542">
                      <a:moveTo>
                        <a:pt x="44281" y="0"/>
                      </a:moveTo>
                      <a:lnTo>
                        <a:pt x="135842" y="341709"/>
                      </a:lnTo>
                      <a:lnTo>
                        <a:pt x="91681" y="353542"/>
                      </a:lnTo>
                      <a:lnTo>
                        <a:pt x="0" y="11386"/>
                      </a:lnTo>
                      <a:lnTo>
                        <a:pt x="44281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2" name="Freeform: Shape 371">
                  <a:extLst>
                    <a:ext uri="{FF2B5EF4-FFF2-40B4-BE49-F238E27FC236}">
                      <a16:creationId xmlns:a16="http://schemas.microsoft.com/office/drawing/2014/main" id="{37C85F78-F434-4786-9863-C0710AE7AD2E}"/>
                    </a:ext>
                  </a:extLst>
                </p:cNvPr>
                <p:cNvSpPr/>
                <p:nvPr/>
              </p:nvSpPr>
              <p:spPr>
                <a:xfrm>
                  <a:off x="6065099" y="5675878"/>
                  <a:ext cx="45719" cy="353863"/>
                </a:xfrm>
                <a:custGeom>
                  <a:avLst/>
                  <a:gdLst>
                    <a:gd name="connsiteX0" fmla="*/ 0 w 45719"/>
                    <a:gd name="connsiteY0" fmla="*/ 0 h 353863"/>
                    <a:gd name="connsiteX1" fmla="*/ 25658 w 45719"/>
                    <a:gd name="connsiteY1" fmla="*/ 1295 h 353863"/>
                    <a:gd name="connsiteX2" fmla="*/ 45719 w 45719"/>
                    <a:gd name="connsiteY2" fmla="*/ 282 h 353863"/>
                    <a:gd name="connsiteX3" fmla="*/ 45719 w 45719"/>
                    <a:gd name="connsiteY3" fmla="*/ 353863 h 353863"/>
                    <a:gd name="connsiteX4" fmla="*/ 0 w 45719"/>
                    <a:gd name="connsiteY4" fmla="*/ 353863 h 353863"/>
                    <a:gd name="connsiteX5" fmla="*/ 0 w 45719"/>
                    <a:gd name="connsiteY5" fmla="*/ 0 h 35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19" h="353863">
                      <a:moveTo>
                        <a:pt x="0" y="0"/>
                      </a:moveTo>
                      <a:lnTo>
                        <a:pt x="25658" y="1295"/>
                      </a:lnTo>
                      <a:lnTo>
                        <a:pt x="45719" y="282"/>
                      </a:lnTo>
                      <a:lnTo>
                        <a:pt x="45719" y="353863"/>
                      </a:lnTo>
                      <a:lnTo>
                        <a:pt x="0" y="3538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45" name="Circle: Hollow 344">
              <a:extLst>
                <a:ext uri="{FF2B5EF4-FFF2-40B4-BE49-F238E27FC236}">
                  <a16:creationId xmlns:a16="http://schemas.microsoft.com/office/drawing/2014/main" id="{0F7EBE6B-8668-4279-9F91-87D9A02440EB}"/>
                </a:ext>
              </a:extLst>
            </p:cNvPr>
            <p:cNvSpPr/>
            <p:nvPr/>
          </p:nvSpPr>
          <p:spPr>
            <a:xfrm>
              <a:off x="2536424" y="967127"/>
              <a:ext cx="4877362" cy="4877362"/>
            </a:xfrm>
            <a:prstGeom prst="donut">
              <a:avLst>
                <a:gd name="adj" fmla="val 120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6" name="Circle: Hollow 345">
              <a:extLst>
                <a:ext uri="{FF2B5EF4-FFF2-40B4-BE49-F238E27FC236}">
                  <a16:creationId xmlns:a16="http://schemas.microsoft.com/office/drawing/2014/main" id="{341D0121-11B9-467A-B811-15986868094E}"/>
                </a:ext>
              </a:extLst>
            </p:cNvPr>
            <p:cNvSpPr/>
            <p:nvPr/>
          </p:nvSpPr>
          <p:spPr>
            <a:xfrm>
              <a:off x="2215784" y="646487"/>
              <a:ext cx="5518642" cy="5518642"/>
            </a:xfrm>
            <a:prstGeom prst="donut">
              <a:avLst>
                <a:gd name="adj" fmla="val 68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060DA7C8-07C3-488A-A28F-73B7FDD68D82}"/>
              </a:ext>
            </a:extLst>
          </p:cNvPr>
          <p:cNvGrpSpPr/>
          <p:nvPr/>
        </p:nvGrpSpPr>
        <p:grpSpPr>
          <a:xfrm>
            <a:off x="2501103" y="2777455"/>
            <a:ext cx="1283210" cy="1283210"/>
            <a:chOff x="1224922" y="598425"/>
            <a:chExt cx="5641271" cy="5641271"/>
          </a:xfrm>
          <a:effectLst/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4E6A399C-C269-402B-B2D9-D4F37BABD98B}"/>
                </a:ext>
              </a:extLst>
            </p:cNvPr>
            <p:cNvSpPr/>
            <p:nvPr/>
          </p:nvSpPr>
          <p:spPr>
            <a:xfrm rot="2700000">
              <a:off x="3958590" y="598425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F394055E-FFFA-461E-B09C-6F988D27D8A1}"/>
                </a:ext>
              </a:extLst>
            </p:cNvPr>
            <p:cNvSpPr/>
            <p:nvPr/>
          </p:nvSpPr>
          <p:spPr>
            <a:xfrm rot="2700000">
              <a:off x="3958590" y="6065762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F6979BC9-301F-4E9B-8D86-5565114FD13E}"/>
                </a:ext>
              </a:extLst>
            </p:cNvPr>
            <p:cNvSpPr/>
            <p:nvPr/>
          </p:nvSpPr>
          <p:spPr>
            <a:xfrm rot="3600000">
              <a:off x="4666115" y="691572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0975EB7B-C94A-41CF-AB97-8E96DD8F6AF1}"/>
                </a:ext>
              </a:extLst>
            </p:cNvPr>
            <p:cNvSpPr/>
            <p:nvPr/>
          </p:nvSpPr>
          <p:spPr>
            <a:xfrm rot="3600000">
              <a:off x="3251065" y="5972615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45526FD7-63E2-42CD-B87F-2E81C9EE0E22}"/>
                </a:ext>
              </a:extLst>
            </p:cNvPr>
            <p:cNvSpPr/>
            <p:nvPr/>
          </p:nvSpPr>
          <p:spPr>
            <a:xfrm rot="4500000">
              <a:off x="5325424" y="964667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AB0629A7-4FDB-4CDA-9A37-CADF67404CF3}"/>
                </a:ext>
              </a:extLst>
            </p:cNvPr>
            <p:cNvSpPr/>
            <p:nvPr/>
          </p:nvSpPr>
          <p:spPr>
            <a:xfrm rot="4500000">
              <a:off x="2591756" y="5699520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46774DA7-FE3C-4E0F-A848-F1F28855091E}"/>
                </a:ext>
              </a:extLst>
            </p:cNvPr>
            <p:cNvSpPr/>
            <p:nvPr/>
          </p:nvSpPr>
          <p:spPr>
            <a:xfrm rot="5400000">
              <a:off x="5891586" y="139909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041F119D-0621-4CD9-8D28-AC8CAE1EA97C}"/>
                </a:ext>
              </a:extLst>
            </p:cNvPr>
            <p:cNvSpPr/>
            <p:nvPr/>
          </p:nvSpPr>
          <p:spPr>
            <a:xfrm rot="5400000">
              <a:off x="2025594" y="526508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8A09B88B-7DC0-4272-BF19-89FED5D812B6}"/>
                </a:ext>
              </a:extLst>
            </p:cNvPr>
            <p:cNvSpPr/>
            <p:nvPr/>
          </p:nvSpPr>
          <p:spPr>
            <a:xfrm rot="6300000">
              <a:off x="6326016" y="196525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D30848CD-43B6-4783-8E07-D757DA83564D}"/>
                </a:ext>
              </a:extLst>
            </p:cNvPr>
            <p:cNvSpPr/>
            <p:nvPr/>
          </p:nvSpPr>
          <p:spPr>
            <a:xfrm rot="6300000">
              <a:off x="1591164" y="469892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4FDEABE0-E8EF-464E-9D97-6EFD6FD27386}"/>
                </a:ext>
              </a:extLst>
            </p:cNvPr>
            <p:cNvSpPr/>
            <p:nvPr/>
          </p:nvSpPr>
          <p:spPr>
            <a:xfrm rot="7200000">
              <a:off x="6599111" y="262456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A42E31C3-610D-4CD2-9D17-E423CFACCEAC}"/>
                </a:ext>
              </a:extLst>
            </p:cNvPr>
            <p:cNvSpPr/>
            <p:nvPr/>
          </p:nvSpPr>
          <p:spPr>
            <a:xfrm rot="7200000">
              <a:off x="1318069" y="403961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D64721D4-A549-4501-A1A5-E202CD0BAE51}"/>
                </a:ext>
              </a:extLst>
            </p:cNvPr>
            <p:cNvSpPr/>
            <p:nvPr/>
          </p:nvSpPr>
          <p:spPr>
            <a:xfrm rot="8100000">
              <a:off x="6692259" y="3332094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FEF5B6FA-32BE-4616-BB59-A769A8217D3C}"/>
                </a:ext>
              </a:extLst>
            </p:cNvPr>
            <p:cNvSpPr/>
            <p:nvPr/>
          </p:nvSpPr>
          <p:spPr>
            <a:xfrm rot="8100000">
              <a:off x="1224922" y="3332094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69A7D1F4-13A0-42E6-B37E-14A04EA8D065}"/>
                </a:ext>
              </a:extLst>
            </p:cNvPr>
            <p:cNvSpPr/>
            <p:nvPr/>
          </p:nvSpPr>
          <p:spPr>
            <a:xfrm rot="9000000">
              <a:off x="6599111" y="403961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A28DEDD9-2A79-4143-B985-C5841E0826E9}"/>
                </a:ext>
              </a:extLst>
            </p:cNvPr>
            <p:cNvSpPr/>
            <p:nvPr/>
          </p:nvSpPr>
          <p:spPr>
            <a:xfrm rot="9000000">
              <a:off x="1318069" y="262456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4918041D-9CEA-4C79-BB59-2B8B0BC16D75}"/>
                </a:ext>
              </a:extLst>
            </p:cNvPr>
            <p:cNvSpPr/>
            <p:nvPr/>
          </p:nvSpPr>
          <p:spPr>
            <a:xfrm rot="9900000">
              <a:off x="6326016" y="469892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F60CAEA2-8EA4-4BC4-9B4A-C891A12ED24C}"/>
                </a:ext>
              </a:extLst>
            </p:cNvPr>
            <p:cNvSpPr/>
            <p:nvPr/>
          </p:nvSpPr>
          <p:spPr>
            <a:xfrm rot="9900000">
              <a:off x="1591164" y="196525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64A7454B-2A51-4FFD-9773-C2AF7A3485F8}"/>
                </a:ext>
              </a:extLst>
            </p:cNvPr>
            <p:cNvSpPr/>
            <p:nvPr/>
          </p:nvSpPr>
          <p:spPr>
            <a:xfrm rot="10800000">
              <a:off x="5891586" y="5265089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349DC073-778A-4A7A-8FFF-0CE8A04DFF6E}"/>
                </a:ext>
              </a:extLst>
            </p:cNvPr>
            <p:cNvSpPr/>
            <p:nvPr/>
          </p:nvSpPr>
          <p:spPr>
            <a:xfrm rot="10800000">
              <a:off x="2025594" y="1399098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0CD5DEE1-511D-4502-8255-C2925E94C218}"/>
                </a:ext>
              </a:extLst>
            </p:cNvPr>
            <p:cNvSpPr/>
            <p:nvPr/>
          </p:nvSpPr>
          <p:spPr>
            <a:xfrm rot="11700000">
              <a:off x="5325424" y="5699520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A2C8E6CE-C455-4988-BCD9-39333DD998D7}"/>
                </a:ext>
              </a:extLst>
            </p:cNvPr>
            <p:cNvSpPr/>
            <p:nvPr/>
          </p:nvSpPr>
          <p:spPr>
            <a:xfrm rot="11700000">
              <a:off x="2591756" y="964667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0FB67B44-56E5-455F-B455-88951EA448F3}"/>
                </a:ext>
              </a:extLst>
            </p:cNvPr>
            <p:cNvSpPr/>
            <p:nvPr/>
          </p:nvSpPr>
          <p:spPr>
            <a:xfrm rot="12600000">
              <a:off x="4666115" y="5972615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30C1E9DF-9F03-441E-8401-2A79C4827A39}"/>
                </a:ext>
              </a:extLst>
            </p:cNvPr>
            <p:cNvSpPr/>
            <p:nvPr/>
          </p:nvSpPr>
          <p:spPr>
            <a:xfrm rot="12600000">
              <a:off x="3251065" y="691572"/>
              <a:ext cx="173934" cy="1739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3" name="Oval 422">
            <a:extLst>
              <a:ext uri="{FF2B5EF4-FFF2-40B4-BE49-F238E27FC236}">
                <a16:creationId xmlns:a16="http://schemas.microsoft.com/office/drawing/2014/main" id="{5AF3EE30-9F79-462D-B47C-BB0F01987629}"/>
              </a:ext>
            </a:extLst>
          </p:cNvPr>
          <p:cNvSpPr/>
          <p:nvPr/>
        </p:nvSpPr>
        <p:spPr>
          <a:xfrm>
            <a:off x="3018723" y="3295075"/>
            <a:ext cx="247970" cy="24797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A16F3319-95A7-447F-A9A0-BE7E5C298DB8}"/>
              </a:ext>
            </a:extLst>
          </p:cNvPr>
          <p:cNvSpPr/>
          <p:nvPr/>
        </p:nvSpPr>
        <p:spPr>
          <a:xfrm>
            <a:off x="-3793490" y="-4229556"/>
            <a:ext cx="15297232" cy="15297232"/>
          </a:xfrm>
          <a:custGeom>
            <a:avLst/>
            <a:gdLst>
              <a:gd name="connsiteX0" fmla="*/ 1919859 w 4865986"/>
              <a:gd name="connsiteY0" fmla="*/ 4783256 h 4865986"/>
              <a:gd name="connsiteX1" fmla="*/ 1948021 w 4865986"/>
              <a:gd name="connsiteY1" fmla="*/ 4790497 h 4865986"/>
              <a:gd name="connsiteX2" fmla="*/ 2186953 w 4865986"/>
              <a:gd name="connsiteY2" fmla="*/ 4826962 h 4865986"/>
              <a:gd name="connsiteX3" fmla="*/ 2320351 w 4865986"/>
              <a:gd name="connsiteY3" fmla="*/ 4833698 h 4865986"/>
              <a:gd name="connsiteX4" fmla="*/ 2320351 w 4865986"/>
              <a:gd name="connsiteY4" fmla="*/ 4865986 h 4865986"/>
              <a:gd name="connsiteX5" fmla="*/ 2183652 w 4865986"/>
              <a:gd name="connsiteY5" fmla="*/ 4859084 h 4865986"/>
              <a:gd name="connsiteX6" fmla="*/ 1941514 w 4865986"/>
              <a:gd name="connsiteY6" fmla="*/ 4822129 h 4865986"/>
              <a:gd name="connsiteX7" fmla="*/ 1911510 w 4865986"/>
              <a:gd name="connsiteY7" fmla="*/ 4814414 h 4865986"/>
              <a:gd name="connsiteX8" fmla="*/ 2946131 w 4865986"/>
              <a:gd name="connsiteY8" fmla="*/ 4783255 h 4865986"/>
              <a:gd name="connsiteX9" fmla="*/ 2954480 w 4865986"/>
              <a:gd name="connsiteY9" fmla="*/ 4814413 h 4865986"/>
              <a:gd name="connsiteX10" fmla="*/ 2924472 w 4865986"/>
              <a:gd name="connsiteY10" fmla="*/ 4822129 h 4865986"/>
              <a:gd name="connsiteX11" fmla="*/ 2682334 w 4865986"/>
              <a:gd name="connsiteY11" fmla="*/ 4859084 h 4865986"/>
              <a:gd name="connsiteX12" fmla="*/ 2545637 w 4865986"/>
              <a:gd name="connsiteY12" fmla="*/ 4865986 h 4865986"/>
              <a:gd name="connsiteX13" fmla="*/ 2545637 w 4865986"/>
              <a:gd name="connsiteY13" fmla="*/ 4833698 h 4865986"/>
              <a:gd name="connsiteX14" fmla="*/ 2679033 w 4865986"/>
              <a:gd name="connsiteY14" fmla="*/ 4826962 h 4865986"/>
              <a:gd name="connsiteX15" fmla="*/ 2917965 w 4865986"/>
              <a:gd name="connsiteY15" fmla="*/ 4790497 h 4865986"/>
              <a:gd name="connsiteX16" fmla="*/ 1329348 w 4865986"/>
              <a:gd name="connsiteY16" fmla="*/ 4569847 h 4865986"/>
              <a:gd name="connsiteX17" fmla="*/ 1496317 w 4865986"/>
              <a:gd name="connsiteY17" fmla="*/ 4650280 h 4865986"/>
              <a:gd name="connsiteX18" fmla="*/ 1702077 w 4865986"/>
              <a:gd name="connsiteY18" fmla="*/ 4725589 h 4865986"/>
              <a:gd name="connsiteX19" fmla="*/ 1693695 w 4865986"/>
              <a:gd name="connsiteY19" fmla="*/ 4756872 h 4865986"/>
              <a:gd name="connsiteX20" fmla="*/ 1483749 w 4865986"/>
              <a:gd name="connsiteY20" fmla="*/ 4680031 h 4865986"/>
              <a:gd name="connsiteX21" fmla="*/ 1313174 w 4865986"/>
              <a:gd name="connsiteY21" fmla="*/ 4597861 h 4865986"/>
              <a:gd name="connsiteX22" fmla="*/ 3536644 w 4865986"/>
              <a:gd name="connsiteY22" fmla="*/ 4569844 h 4865986"/>
              <a:gd name="connsiteX23" fmla="*/ 3552818 w 4865986"/>
              <a:gd name="connsiteY23" fmla="*/ 4597858 h 4865986"/>
              <a:gd name="connsiteX24" fmla="*/ 3382238 w 4865986"/>
              <a:gd name="connsiteY24" fmla="*/ 4680031 h 4865986"/>
              <a:gd name="connsiteX25" fmla="*/ 3172295 w 4865986"/>
              <a:gd name="connsiteY25" fmla="*/ 4756870 h 4865986"/>
              <a:gd name="connsiteX26" fmla="*/ 3163913 w 4865986"/>
              <a:gd name="connsiteY26" fmla="*/ 4725588 h 4865986"/>
              <a:gd name="connsiteX27" fmla="*/ 3369670 w 4865986"/>
              <a:gd name="connsiteY27" fmla="*/ 4650280 h 4865986"/>
              <a:gd name="connsiteX28" fmla="*/ 814868 w 4865986"/>
              <a:gd name="connsiteY28" fmla="*/ 4210416 h 4865986"/>
              <a:gd name="connsiteX29" fmla="*/ 902304 w 4865986"/>
              <a:gd name="connsiteY29" fmla="*/ 4289883 h 4865986"/>
              <a:gd name="connsiteX30" fmla="*/ 1087556 w 4865986"/>
              <a:gd name="connsiteY30" fmla="*/ 4428412 h 4865986"/>
              <a:gd name="connsiteX31" fmla="*/ 1134427 w 4865986"/>
              <a:gd name="connsiteY31" fmla="*/ 4456887 h 4865986"/>
              <a:gd name="connsiteX32" fmla="*/ 1118296 w 4865986"/>
              <a:gd name="connsiteY32" fmla="*/ 4484828 h 4865986"/>
              <a:gd name="connsiteX33" fmla="*/ 1069504 w 4865986"/>
              <a:gd name="connsiteY33" fmla="*/ 4455186 h 4865986"/>
              <a:gd name="connsiteX34" fmla="*/ 881766 w 4865986"/>
              <a:gd name="connsiteY34" fmla="*/ 4314798 h 4865986"/>
              <a:gd name="connsiteX35" fmla="*/ 792037 w 4865986"/>
              <a:gd name="connsiteY35" fmla="*/ 4233247 h 4865986"/>
              <a:gd name="connsiteX36" fmla="*/ 4051123 w 4865986"/>
              <a:gd name="connsiteY36" fmla="*/ 4210412 h 4865986"/>
              <a:gd name="connsiteX37" fmla="*/ 4073954 w 4865986"/>
              <a:gd name="connsiteY37" fmla="*/ 4233243 h 4865986"/>
              <a:gd name="connsiteX38" fmla="*/ 3984220 w 4865986"/>
              <a:gd name="connsiteY38" fmla="*/ 4314798 h 4865986"/>
              <a:gd name="connsiteX39" fmla="*/ 3796483 w 4865986"/>
              <a:gd name="connsiteY39" fmla="*/ 4455186 h 4865986"/>
              <a:gd name="connsiteX40" fmla="*/ 3747695 w 4865986"/>
              <a:gd name="connsiteY40" fmla="*/ 4484825 h 4865986"/>
              <a:gd name="connsiteX41" fmla="*/ 3731564 w 4865986"/>
              <a:gd name="connsiteY41" fmla="*/ 4456884 h 4865986"/>
              <a:gd name="connsiteX42" fmla="*/ 3778430 w 4865986"/>
              <a:gd name="connsiteY42" fmla="*/ 4428412 h 4865986"/>
              <a:gd name="connsiteX43" fmla="*/ 3963682 w 4865986"/>
              <a:gd name="connsiteY43" fmla="*/ 4289883 h 4865986"/>
              <a:gd name="connsiteX44" fmla="*/ 409097 w 4865986"/>
              <a:gd name="connsiteY44" fmla="*/ 3731554 h 4865986"/>
              <a:gd name="connsiteX45" fmla="*/ 437575 w 4865986"/>
              <a:gd name="connsiteY45" fmla="*/ 3778430 h 4865986"/>
              <a:gd name="connsiteX46" fmla="*/ 576104 w 4865986"/>
              <a:gd name="connsiteY46" fmla="*/ 3963683 h 4865986"/>
              <a:gd name="connsiteX47" fmla="*/ 655567 w 4865986"/>
              <a:gd name="connsiteY47" fmla="*/ 4051114 h 4865986"/>
              <a:gd name="connsiteX48" fmla="*/ 632736 w 4865986"/>
              <a:gd name="connsiteY48" fmla="*/ 4073945 h 4865986"/>
              <a:gd name="connsiteX49" fmla="*/ 551189 w 4865986"/>
              <a:gd name="connsiteY49" fmla="*/ 3984221 h 4865986"/>
              <a:gd name="connsiteX50" fmla="*/ 410801 w 4865986"/>
              <a:gd name="connsiteY50" fmla="*/ 3796483 h 4865986"/>
              <a:gd name="connsiteX51" fmla="*/ 381156 w 4865986"/>
              <a:gd name="connsiteY51" fmla="*/ 3747686 h 4865986"/>
              <a:gd name="connsiteX52" fmla="*/ 4456892 w 4865986"/>
              <a:gd name="connsiteY52" fmla="*/ 3731551 h 4865986"/>
              <a:gd name="connsiteX53" fmla="*/ 4484833 w 4865986"/>
              <a:gd name="connsiteY53" fmla="*/ 3747682 h 4865986"/>
              <a:gd name="connsiteX54" fmla="*/ 4455186 w 4865986"/>
              <a:gd name="connsiteY54" fmla="*/ 3796483 h 4865986"/>
              <a:gd name="connsiteX55" fmla="*/ 4314798 w 4865986"/>
              <a:gd name="connsiteY55" fmla="*/ 3984221 h 4865986"/>
              <a:gd name="connsiteX56" fmla="*/ 4233254 w 4865986"/>
              <a:gd name="connsiteY56" fmla="*/ 4073942 h 4865986"/>
              <a:gd name="connsiteX57" fmla="*/ 4210423 w 4865986"/>
              <a:gd name="connsiteY57" fmla="*/ 4051111 h 4865986"/>
              <a:gd name="connsiteX58" fmla="*/ 4289883 w 4865986"/>
              <a:gd name="connsiteY58" fmla="*/ 3963683 h 4865986"/>
              <a:gd name="connsiteX59" fmla="*/ 4428412 w 4865986"/>
              <a:gd name="connsiteY59" fmla="*/ 3778430 h 4865986"/>
              <a:gd name="connsiteX60" fmla="*/ 140395 w 4865986"/>
              <a:gd name="connsiteY60" fmla="*/ 3163903 h 4865986"/>
              <a:gd name="connsiteX61" fmla="*/ 215707 w 4865986"/>
              <a:gd name="connsiteY61" fmla="*/ 3369670 h 4865986"/>
              <a:gd name="connsiteX62" fmla="*/ 296137 w 4865986"/>
              <a:gd name="connsiteY62" fmla="*/ 3536634 h 4865986"/>
              <a:gd name="connsiteX63" fmla="*/ 268124 w 4865986"/>
              <a:gd name="connsiteY63" fmla="*/ 3552807 h 4865986"/>
              <a:gd name="connsiteX64" fmla="*/ 185956 w 4865986"/>
              <a:gd name="connsiteY64" fmla="*/ 3382238 h 4865986"/>
              <a:gd name="connsiteX65" fmla="*/ 109112 w 4865986"/>
              <a:gd name="connsiteY65" fmla="*/ 3172285 h 4865986"/>
              <a:gd name="connsiteX66" fmla="*/ 4725592 w 4865986"/>
              <a:gd name="connsiteY66" fmla="*/ 3163901 h 4865986"/>
              <a:gd name="connsiteX67" fmla="*/ 4756875 w 4865986"/>
              <a:gd name="connsiteY67" fmla="*/ 3172283 h 4865986"/>
              <a:gd name="connsiteX68" fmla="*/ 4680030 w 4865986"/>
              <a:gd name="connsiteY68" fmla="*/ 3382238 h 4865986"/>
              <a:gd name="connsiteX69" fmla="*/ 4597865 w 4865986"/>
              <a:gd name="connsiteY69" fmla="*/ 3552803 h 4865986"/>
              <a:gd name="connsiteX70" fmla="*/ 4569851 w 4865986"/>
              <a:gd name="connsiteY70" fmla="*/ 3536629 h 4865986"/>
              <a:gd name="connsiteX71" fmla="*/ 4650280 w 4865986"/>
              <a:gd name="connsiteY71" fmla="*/ 3369670 h 4865986"/>
              <a:gd name="connsiteX72" fmla="*/ 32288 w 4865986"/>
              <a:gd name="connsiteY72" fmla="*/ 2545628 h 4865986"/>
              <a:gd name="connsiteX73" fmla="*/ 39024 w 4865986"/>
              <a:gd name="connsiteY73" fmla="*/ 2679033 h 4865986"/>
              <a:gd name="connsiteX74" fmla="*/ 75490 w 4865986"/>
              <a:gd name="connsiteY74" fmla="*/ 2917965 h 4865986"/>
              <a:gd name="connsiteX75" fmla="*/ 82729 w 4865986"/>
              <a:gd name="connsiteY75" fmla="*/ 2946121 h 4865986"/>
              <a:gd name="connsiteX76" fmla="*/ 51571 w 4865986"/>
              <a:gd name="connsiteY76" fmla="*/ 2954470 h 4865986"/>
              <a:gd name="connsiteX77" fmla="*/ 43858 w 4865986"/>
              <a:gd name="connsiteY77" fmla="*/ 2924472 h 4865986"/>
              <a:gd name="connsiteX78" fmla="*/ 6903 w 4865986"/>
              <a:gd name="connsiteY78" fmla="*/ 2682334 h 4865986"/>
              <a:gd name="connsiteX79" fmla="*/ 0 w 4865986"/>
              <a:gd name="connsiteY79" fmla="*/ 2545628 h 4865986"/>
              <a:gd name="connsiteX80" fmla="*/ 4865986 w 4865986"/>
              <a:gd name="connsiteY80" fmla="*/ 2545628 h 4865986"/>
              <a:gd name="connsiteX81" fmla="*/ 4859083 w 4865986"/>
              <a:gd name="connsiteY81" fmla="*/ 2682334 h 4865986"/>
              <a:gd name="connsiteX82" fmla="*/ 4822129 w 4865986"/>
              <a:gd name="connsiteY82" fmla="*/ 2924472 h 4865986"/>
              <a:gd name="connsiteX83" fmla="*/ 4814416 w 4865986"/>
              <a:gd name="connsiteY83" fmla="*/ 2954468 h 4865986"/>
              <a:gd name="connsiteX84" fmla="*/ 4783258 w 4865986"/>
              <a:gd name="connsiteY84" fmla="*/ 2946119 h 4865986"/>
              <a:gd name="connsiteX85" fmla="*/ 4790497 w 4865986"/>
              <a:gd name="connsiteY85" fmla="*/ 2917965 h 4865986"/>
              <a:gd name="connsiteX86" fmla="*/ 4826962 w 4865986"/>
              <a:gd name="connsiteY86" fmla="*/ 2679033 h 4865986"/>
              <a:gd name="connsiteX87" fmla="*/ 4833698 w 4865986"/>
              <a:gd name="connsiteY87" fmla="*/ 2545628 h 4865986"/>
              <a:gd name="connsiteX88" fmla="*/ 4814412 w 4865986"/>
              <a:gd name="connsiteY88" fmla="*/ 1911504 h 4865986"/>
              <a:gd name="connsiteX89" fmla="*/ 4822129 w 4865986"/>
              <a:gd name="connsiteY89" fmla="*/ 1941514 h 4865986"/>
              <a:gd name="connsiteX90" fmla="*/ 4859083 w 4865986"/>
              <a:gd name="connsiteY90" fmla="*/ 2183652 h 4865986"/>
              <a:gd name="connsiteX91" fmla="*/ 4865986 w 4865986"/>
              <a:gd name="connsiteY91" fmla="*/ 2320343 h 4865986"/>
              <a:gd name="connsiteX92" fmla="*/ 4833698 w 4865986"/>
              <a:gd name="connsiteY92" fmla="*/ 2320343 h 4865986"/>
              <a:gd name="connsiteX93" fmla="*/ 4826962 w 4865986"/>
              <a:gd name="connsiteY93" fmla="*/ 2186953 h 4865986"/>
              <a:gd name="connsiteX94" fmla="*/ 4790497 w 4865986"/>
              <a:gd name="connsiteY94" fmla="*/ 1948021 h 4865986"/>
              <a:gd name="connsiteX95" fmla="*/ 4783254 w 4865986"/>
              <a:gd name="connsiteY95" fmla="*/ 1919852 h 4865986"/>
              <a:gd name="connsiteX96" fmla="*/ 51575 w 4865986"/>
              <a:gd name="connsiteY96" fmla="*/ 1911501 h 4865986"/>
              <a:gd name="connsiteX97" fmla="*/ 82733 w 4865986"/>
              <a:gd name="connsiteY97" fmla="*/ 1919850 h 4865986"/>
              <a:gd name="connsiteX98" fmla="*/ 75490 w 4865986"/>
              <a:gd name="connsiteY98" fmla="*/ 1948021 h 4865986"/>
              <a:gd name="connsiteX99" fmla="*/ 39024 w 4865986"/>
              <a:gd name="connsiteY99" fmla="*/ 2186953 h 4865986"/>
              <a:gd name="connsiteX100" fmla="*/ 32289 w 4865986"/>
              <a:gd name="connsiteY100" fmla="*/ 2320342 h 4865986"/>
              <a:gd name="connsiteX101" fmla="*/ 1 w 4865986"/>
              <a:gd name="connsiteY101" fmla="*/ 2320342 h 4865986"/>
              <a:gd name="connsiteX102" fmla="*/ 6903 w 4865986"/>
              <a:gd name="connsiteY102" fmla="*/ 2183652 h 4865986"/>
              <a:gd name="connsiteX103" fmla="*/ 43858 w 4865986"/>
              <a:gd name="connsiteY103" fmla="*/ 1941514 h 4865986"/>
              <a:gd name="connsiteX104" fmla="*/ 4597859 w 4865986"/>
              <a:gd name="connsiteY104" fmla="*/ 1313171 h 4865986"/>
              <a:gd name="connsiteX105" fmla="*/ 4680030 w 4865986"/>
              <a:gd name="connsiteY105" fmla="*/ 1483749 h 4865986"/>
              <a:gd name="connsiteX106" fmla="*/ 4756869 w 4865986"/>
              <a:gd name="connsiteY106" fmla="*/ 1693689 h 4865986"/>
              <a:gd name="connsiteX107" fmla="*/ 4725587 w 4865986"/>
              <a:gd name="connsiteY107" fmla="*/ 1702071 h 4865986"/>
              <a:gd name="connsiteX108" fmla="*/ 4650280 w 4865986"/>
              <a:gd name="connsiteY108" fmla="*/ 1496316 h 4865986"/>
              <a:gd name="connsiteX109" fmla="*/ 4569845 w 4865986"/>
              <a:gd name="connsiteY109" fmla="*/ 1329345 h 4865986"/>
              <a:gd name="connsiteX110" fmla="*/ 268129 w 4865986"/>
              <a:gd name="connsiteY110" fmla="*/ 1313167 h 4865986"/>
              <a:gd name="connsiteX111" fmla="*/ 296143 w 4865986"/>
              <a:gd name="connsiteY111" fmla="*/ 1329341 h 4865986"/>
              <a:gd name="connsiteX112" fmla="*/ 215707 w 4865986"/>
              <a:gd name="connsiteY112" fmla="*/ 1496316 h 4865986"/>
              <a:gd name="connsiteX113" fmla="*/ 140400 w 4865986"/>
              <a:gd name="connsiteY113" fmla="*/ 1702069 h 4865986"/>
              <a:gd name="connsiteX114" fmla="*/ 109118 w 4865986"/>
              <a:gd name="connsiteY114" fmla="*/ 1693687 h 4865986"/>
              <a:gd name="connsiteX115" fmla="*/ 185956 w 4865986"/>
              <a:gd name="connsiteY115" fmla="*/ 1483749 h 4865986"/>
              <a:gd name="connsiteX116" fmla="*/ 4233247 w 4865986"/>
              <a:gd name="connsiteY116" fmla="*/ 792037 h 4865986"/>
              <a:gd name="connsiteX117" fmla="*/ 4314798 w 4865986"/>
              <a:gd name="connsiteY117" fmla="*/ 881766 h 4865986"/>
              <a:gd name="connsiteX118" fmla="*/ 4455186 w 4865986"/>
              <a:gd name="connsiteY118" fmla="*/ 1069504 h 4865986"/>
              <a:gd name="connsiteX119" fmla="*/ 4484826 w 4865986"/>
              <a:gd name="connsiteY119" fmla="*/ 1118293 h 4865986"/>
              <a:gd name="connsiteX120" fmla="*/ 4456885 w 4865986"/>
              <a:gd name="connsiteY120" fmla="*/ 1134425 h 4865986"/>
              <a:gd name="connsiteX121" fmla="*/ 4428412 w 4865986"/>
              <a:gd name="connsiteY121" fmla="*/ 1087556 h 4865986"/>
              <a:gd name="connsiteX122" fmla="*/ 4289883 w 4865986"/>
              <a:gd name="connsiteY122" fmla="*/ 902304 h 4865986"/>
              <a:gd name="connsiteX123" fmla="*/ 4210416 w 4865986"/>
              <a:gd name="connsiteY123" fmla="*/ 814868 h 4865986"/>
              <a:gd name="connsiteX124" fmla="*/ 632743 w 4865986"/>
              <a:gd name="connsiteY124" fmla="*/ 792033 h 4865986"/>
              <a:gd name="connsiteX125" fmla="*/ 655574 w 4865986"/>
              <a:gd name="connsiteY125" fmla="*/ 814864 h 4865986"/>
              <a:gd name="connsiteX126" fmla="*/ 576104 w 4865986"/>
              <a:gd name="connsiteY126" fmla="*/ 902304 h 4865986"/>
              <a:gd name="connsiteX127" fmla="*/ 437575 w 4865986"/>
              <a:gd name="connsiteY127" fmla="*/ 1087556 h 4865986"/>
              <a:gd name="connsiteX128" fmla="*/ 409103 w 4865986"/>
              <a:gd name="connsiteY128" fmla="*/ 1134421 h 4865986"/>
              <a:gd name="connsiteX129" fmla="*/ 381163 w 4865986"/>
              <a:gd name="connsiteY129" fmla="*/ 1118290 h 4865986"/>
              <a:gd name="connsiteX130" fmla="*/ 410801 w 4865986"/>
              <a:gd name="connsiteY130" fmla="*/ 1069504 h 4865986"/>
              <a:gd name="connsiteX131" fmla="*/ 551189 w 4865986"/>
              <a:gd name="connsiteY131" fmla="*/ 881766 h 4865986"/>
              <a:gd name="connsiteX132" fmla="*/ 3747689 w 4865986"/>
              <a:gd name="connsiteY132" fmla="*/ 381158 h 4865986"/>
              <a:gd name="connsiteX133" fmla="*/ 3796483 w 4865986"/>
              <a:gd name="connsiteY133" fmla="*/ 410801 h 4865986"/>
              <a:gd name="connsiteX134" fmla="*/ 3984220 w 4865986"/>
              <a:gd name="connsiteY134" fmla="*/ 551188 h 4865986"/>
              <a:gd name="connsiteX135" fmla="*/ 4073946 w 4865986"/>
              <a:gd name="connsiteY135" fmla="*/ 632736 h 4865986"/>
              <a:gd name="connsiteX136" fmla="*/ 4051115 w 4865986"/>
              <a:gd name="connsiteY136" fmla="*/ 655567 h 4865986"/>
              <a:gd name="connsiteX137" fmla="*/ 3963682 w 4865986"/>
              <a:gd name="connsiteY137" fmla="*/ 576103 h 4865986"/>
              <a:gd name="connsiteX138" fmla="*/ 3778430 w 4865986"/>
              <a:gd name="connsiteY138" fmla="*/ 437574 h 4865986"/>
              <a:gd name="connsiteX139" fmla="*/ 3731557 w 4865986"/>
              <a:gd name="connsiteY139" fmla="*/ 409098 h 4865986"/>
              <a:gd name="connsiteX140" fmla="*/ 1118303 w 4865986"/>
              <a:gd name="connsiteY140" fmla="*/ 381155 h 4865986"/>
              <a:gd name="connsiteX141" fmla="*/ 1134434 w 4865986"/>
              <a:gd name="connsiteY141" fmla="*/ 409095 h 4865986"/>
              <a:gd name="connsiteX142" fmla="*/ 1087556 w 4865986"/>
              <a:gd name="connsiteY142" fmla="*/ 437574 h 4865986"/>
              <a:gd name="connsiteX143" fmla="*/ 902304 w 4865986"/>
              <a:gd name="connsiteY143" fmla="*/ 576103 h 4865986"/>
              <a:gd name="connsiteX144" fmla="*/ 814876 w 4865986"/>
              <a:gd name="connsiteY144" fmla="*/ 655563 h 4865986"/>
              <a:gd name="connsiteX145" fmla="*/ 792045 w 4865986"/>
              <a:gd name="connsiteY145" fmla="*/ 632732 h 4865986"/>
              <a:gd name="connsiteX146" fmla="*/ 881766 w 4865986"/>
              <a:gd name="connsiteY146" fmla="*/ 551188 h 4865986"/>
              <a:gd name="connsiteX147" fmla="*/ 1069504 w 4865986"/>
              <a:gd name="connsiteY147" fmla="*/ 410801 h 4865986"/>
              <a:gd name="connsiteX148" fmla="*/ 3172291 w 4865986"/>
              <a:gd name="connsiteY148" fmla="*/ 109114 h 4865986"/>
              <a:gd name="connsiteX149" fmla="*/ 3382238 w 4865986"/>
              <a:gd name="connsiteY149" fmla="*/ 185956 h 4865986"/>
              <a:gd name="connsiteX150" fmla="*/ 3552811 w 4865986"/>
              <a:gd name="connsiteY150" fmla="*/ 268125 h 4865986"/>
              <a:gd name="connsiteX151" fmla="*/ 3536637 w 4865986"/>
              <a:gd name="connsiteY151" fmla="*/ 296139 h 4865986"/>
              <a:gd name="connsiteX152" fmla="*/ 3369670 w 4865986"/>
              <a:gd name="connsiteY152" fmla="*/ 215706 h 4865986"/>
              <a:gd name="connsiteX153" fmla="*/ 3163909 w 4865986"/>
              <a:gd name="connsiteY153" fmla="*/ 140397 h 4865986"/>
              <a:gd name="connsiteX154" fmla="*/ 1693699 w 4865986"/>
              <a:gd name="connsiteY154" fmla="*/ 109113 h 4865986"/>
              <a:gd name="connsiteX155" fmla="*/ 1702081 w 4865986"/>
              <a:gd name="connsiteY155" fmla="*/ 140396 h 4865986"/>
              <a:gd name="connsiteX156" fmla="*/ 1496317 w 4865986"/>
              <a:gd name="connsiteY156" fmla="*/ 215706 h 4865986"/>
              <a:gd name="connsiteX157" fmla="*/ 1329355 w 4865986"/>
              <a:gd name="connsiteY157" fmla="*/ 296136 h 4865986"/>
              <a:gd name="connsiteX158" fmla="*/ 1313181 w 4865986"/>
              <a:gd name="connsiteY158" fmla="*/ 268123 h 4865986"/>
              <a:gd name="connsiteX159" fmla="*/ 1483749 w 4865986"/>
              <a:gd name="connsiteY159" fmla="*/ 185956 h 4865986"/>
              <a:gd name="connsiteX160" fmla="*/ 2545637 w 4865986"/>
              <a:gd name="connsiteY160" fmla="*/ 0 h 4865986"/>
              <a:gd name="connsiteX161" fmla="*/ 2682334 w 4865986"/>
              <a:gd name="connsiteY161" fmla="*/ 6903 h 4865986"/>
              <a:gd name="connsiteX162" fmla="*/ 2924472 w 4865986"/>
              <a:gd name="connsiteY162" fmla="*/ 43857 h 4865986"/>
              <a:gd name="connsiteX163" fmla="*/ 2954476 w 4865986"/>
              <a:gd name="connsiteY163" fmla="*/ 51572 h 4865986"/>
              <a:gd name="connsiteX164" fmla="*/ 2946127 w 4865986"/>
              <a:gd name="connsiteY164" fmla="*/ 82731 h 4865986"/>
              <a:gd name="connsiteX165" fmla="*/ 2917965 w 4865986"/>
              <a:gd name="connsiteY165" fmla="*/ 75490 h 4865986"/>
              <a:gd name="connsiteX166" fmla="*/ 2679033 w 4865986"/>
              <a:gd name="connsiteY166" fmla="*/ 39024 h 4865986"/>
              <a:gd name="connsiteX167" fmla="*/ 2545637 w 4865986"/>
              <a:gd name="connsiteY167" fmla="*/ 32288 h 4865986"/>
              <a:gd name="connsiteX168" fmla="*/ 2320350 w 4865986"/>
              <a:gd name="connsiteY168" fmla="*/ 0 h 4865986"/>
              <a:gd name="connsiteX169" fmla="*/ 2320350 w 4865986"/>
              <a:gd name="connsiteY169" fmla="*/ 32288 h 4865986"/>
              <a:gd name="connsiteX170" fmla="*/ 2186953 w 4865986"/>
              <a:gd name="connsiteY170" fmla="*/ 39024 h 4865986"/>
              <a:gd name="connsiteX171" fmla="*/ 1948021 w 4865986"/>
              <a:gd name="connsiteY171" fmla="*/ 75490 h 4865986"/>
              <a:gd name="connsiteX172" fmla="*/ 1919863 w 4865986"/>
              <a:gd name="connsiteY172" fmla="*/ 82730 h 4865986"/>
              <a:gd name="connsiteX173" fmla="*/ 1911514 w 4865986"/>
              <a:gd name="connsiteY173" fmla="*/ 51571 h 4865986"/>
              <a:gd name="connsiteX174" fmla="*/ 1941514 w 4865986"/>
              <a:gd name="connsiteY174" fmla="*/ 43857 h 4865986"/>
              <a:gd name="connsiteX175" fmla="*/ 2183652 w 4865986"/>
              <a:gd name="connsiteY175" fmla="*/ 6903 h 486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865986" h="4865986">
                <a:moveTo>
                  <a:pt x="1919859" y="4783256"/>
                </a:moveTo>
                <a:lnTo>
                  <a:pt x="1948021" y="4790497"/>
                </a:lnTo>
                <a:cubicBezTo>
                  <a:pt x="2026346" y="4806525"/>
                  <a:pt x="2106058" y="4818747"/>
                  <a:pt x="2186953" y="4826962"/>
                </a:cubicBezTo>
                <a:lnTo>
                  <a:pt x="2320351" y="4833698"/>
                </a:lnTo>
                <a:lnTo>
                  <a:pt x="2320351" y="4865986"/>
                </a:lnTo>
                <a:lnTo>
                  <a:pt x="2183652" y="4859084"/>
                </a:lnTo>
                <a:cubicBezTo>
                  <a:pt x="2101671" y="4850758"/>
                  <a:pt x="2020890" y="4838372"/>
                  <a:pt x="1941514" y="4822129"/>
                </a:cubicBezTo>
                <a:lnTo>
                  <a:pt x="1911510" y="4814414"/>
                </a:lnTo>
                <a:close/>
                <a:moveTo>
                  <a:pt x="2946131" y="4783255"/>
                </a:moveTo>
                <a:lnTo>
                  <a:pt x="2954480" y="4814413"/>
                </a:lnTo>
                <a:lnTo>
                  <a:pt x="2924472" y="4822129"/>
                </a:lnTo>
                <a:cubicBezTo>
                  <a:pt x="2845096" y="4838372"/>
                  <a:pt x="2764315" y="4850758"/>
                  <a:pt x="2682334" y="4859084"/>
                </a:cubicBezTo>
                <a:lnTo>
                  <a:pt x="2545637" y="4865986"/>
                </a:lnTo>
                <a:lnTo>
                  <a:pt x="2545637" y="4833698"/>
                </a:lnTo>
                <a:lnTo>
                  <a:pt x="2679033" y="4826962"/>
                </a:lnTo>
                <a:cubicBezTo>
                  <a:pt x="2759929" y="4818747"/>
                  <a:pt x="2839640" y="4806525"/>
                  <a:pt x="2917965" y="4790497"/>
                </a:cubicBezTo>
                <a:close/>
                <a:moveTo>
                  <a:pt x="1329348" y="4569847"/>
                </a:moveTo>
                <a:lnTo>
                  <a:pt x="1496317" y="4650280"/>
                </a:lnTo>
                <a:lnTo>
                  <a:pt x="1702077" y="4725589"/>
                </a:lnTo>
                <a:lnTo>
                  <a:pt x="1693695" y="4756872"/>
                </a:lnTo>
                <a:lnTo>
                  <a:pt x="1483749" y="4680031"/>
                </a:lnTo>
                <a:lnTo>
                  <a:pt x="1313174" y="4597861"/>
                </a:lnTo>
                <a:close/>
                <a:moveTo>
                  <a:pt x="3536644" y="4569844"/>
                </a:moveTo>
                <a:lnTo>
                  <a:pt x="3552818" y="4597858"/>
                </a:lnTo>
                <a:lnTo>
                  <a:pt x="3382238" y="4680031"/>
                </a:lnTo>
                <a:lnTo>
                  <a:pt x="3172295" y="4756870"/>
                </a:lnTo>
                <a:lnTo>
                  <a:pt x="3163913" y="4725588"/>
                </a:lnTo>
                <a:lnTo>
                  <a:pt x="3369670" y="4650280"/>
                </a:lnTo>
                <a:close/>
                <a:moveTo>
                  <a:pt x="814868" y="4210416"/>
                </a:moveTo>
                <a:lnTo>
                  <a:pt x="902304" y="4289883"/>
                </a:lnTo>
                <a:cubicBezTo>
                  <a:pt x="961728" y="4338924"/>
                  <a:pt x="1023546" y="4385167"/>
                  <a:pt x="1087556" y="4428412"/>
                </a:cubicBezTo>
                <a:lnTo>
                  <a:pt x="1134427" y="4456887"/>
                </a:lnTo>
                <a:lnTo>
                  <a:pt x="1118296" y="4484828"/>
                </a:lnTo>
                <a:lnTo>
                  <a:pt x="1069504" y="4455186"/>
                </a:lnTo>
                <a:cubicBezTo>
                  <a:pt x="1004634" y="4411361"/>
                  <a:pt x="941987" y="4364497"/>
                  <a:pt x="881766" y="4314798"/>
                </a:cubicBezTo>
                <a:lnTo>
                  <a:pt x="792037" y="4233247"/>
                </a:lnTo>
                <a:close/>
                <a:moveTo>
                  <a:pt x="4051123" y="4210412"/>
                </a:moveTo>
                <a:lnTo>
                  <a:pt x="4073954" y="4233243"/>
                </a:lnTo>
                <a:lnTo>
                  <a:pt x="3984220" y="4314798"/>
                </a:lnTo>
                <a:cubicBezTo>
                  <a:pt x="3923999" y="4364497"/>
                  <a:pt x="3861352" y="4411361"/>
                  <a:pt x="3796483" y="4455186"/>
                </a:cubicBezTo>
                <a:lnTo>
                  <a:pt x="3747695" y="4484825"/>
                </a:lnTo>
                <a:lnTo>
                  <a:pt x="3731564" y="4456884"/>
                </a:lnTo>
                <a:lnTo>
                  <a:pt x="3778430" y="4428412"/>
                </a:lnTo>
                <a:cubicBezTo>
                  <a:pt x="3842441" y="4385167"/>
                  <a:pt x="3904259" y="4338924"/>
                  <a:pt x="3963682" y="4289883"/>
                </a:cubicBezTo>
                <a:close/>
                <a:moveTo>
                  <a:pt x="409097" y="3731554"/>
                </a:moveTo>
                <a:lnTo>
                  <a:pt x="437575" y="3778430"/>
                </a:lnTo>
                <a:cubicBezTo>
                  <a:pt x="480819" y="3842441"/>
                  <a:pt x="527063" y="3904259"/>
                  <a:pt x="576104" y="3963683"/>
                </a:cubicBezTo>
                <a:lnTo>
                  <a:pt x="655567" y="4051114"/>
                </a:lnTo>
                <a:lnTo>
                  <a:pt x="632736" y="4073945"/>
                </a:lnTo>
                <a:lnTo>
                  <a:pt x="551189" y="3984221"/>
                </a:lnTo>
                <a:cubicBezTo>
                  <a:pt x="501490" y="3924000"/>
                  <a:pt x="454626" y="3861352"/>
                  <a:pt x="410801" y="3796483"/>
                </a:cubicBezTo>
                <a:lnTo>
                  <a:pt x="381156" y="3747686"/>
                </a:lnTo>
                <a:close/>
                <a:moveTo>
                  <a:pt x="4456892" y="3731551"/>
                </a:moveTo>
                <a:lnTo>
                  <a:pt x="4484833" y="3747682"/>
                </a:lnTo>
                <a:lnTo>
                  <a:pt x="4455186" y="3796483"/>
                </a:lnTo>
                <a:cubicBezTo>
                  <a:pt x="4411361" y="3861352"/>
                  <a:pt x="4364497" y="3924000"/>
                  <a:pt x="4314798" y="3984221"/>
                </a:cubicBezTo>
                <a:lnTo>
                  <a:pt x="4233254" y="4073942"/>
                </a:lnTo>
                <a:lnTo>
                  <a:pt x="4210423" y="4051111"/>
                </a:lnTo>
                <a:lnTo>
                  <a:pt x="4289883" y="3963683"/>
                </a:lnTo>
                <a:cubicBezTo>
                  <a:pt x="4338924" y="3904259"/>
                  <a:pt x="4385167" y="3842441"/>
                  <a:pt x="4428412" y="3778430"/>
                </a:cubicBezTo>
                <a:close/>
                <a:moveTo>
                  <a:pt x="140395" y="3163903"/>
                </a:moveTo>
                <a:lnTo>
                  <a:pt x="215707" y="3369670"/>
                </a:lnTo>
                <a:lnTo>
                  <a:pt x="296137" y="3536634"/>
                </a:lnTo>
                <a:lnTo>
                  <a:pt x="268124" y="3552807"/>
                </a:lnTo>
                <a:lnTo>
                  <a:pt x="185956" y="3382238"/>
                </a:lnTo>
                <a:lnTo>
                  <a:pt x="109112" y="3172285"/>
                </a:lnTo>
                <a:close/>
                <a:moveTo>
                  <a:pt x="4725592" y="3163901"/>
                </a:moveTo>
                <a:lnTo>
                  <a:pt x="4756875" y="3172283"/>
                </a:lnTo>
                <a:lnTo>
                  <a:pt x="4680030" y="3382238"/>
                </a:lnTo>
                <a:lnTo>
                  <a:pt x="4597865" y="3552803"/>
                </a:lnTo>
                <a:lnTo>
                  <a:pt x="4569851" y="3536629"/>
                </a:lnTo>
                <a:lnTo>
                  <a:pt x="4650280" y="3369670"/>
                </a:lnTo>
                <a:close/>
                <a:moveTo>
                  <a:pt x="32288" y="2545628"/>
                </a:moveTo>
                <a:lnTo>
                  <a:pt x="39024" y="2679033"/>
                </a:lnTo>
                <a:cubicBezTo>
                  <a:pt x="47240" y="2759929"/>
                  <a:pt x="59462" y="2839640"/>
                  <a:pt x="75490" y="2917965"/>
                </a:cubicBezTo>
                <a:lnTo>
                  <a:pt x="82729" y="2946121"/>
                </a:lnTo>
                <a:lnTo>
                  <a:pt x="51571" y="2954470"/>
                </a:lnTo>
                <a:lnTo>
                  <a:pt x="43858" y="2924472"/>
                </a:lnTo>
                <a:cubicBezTo>
                  <a:pt x="27615" y="2845096"/>
                  <a:pt x="15229" y="2764315"/>
                  <a:pt x="6903" y="2682334"/>
                </a:cubicBezTo>
                <a:lnTo>
                  <a:pt x="0" y="2545628"/>
                </a:lnTo>
                <a:close/>
                <a:moveTo>
                  <a:pt x="4865986" y="2545628"/>
                </a:moveTo>
                <a:lnTo>
                  <a:pt x="4859083" y="2682334"/>
                </a:lnTo>
                <a:cubicBezTo>
                  <a:pt x="4850758" y="2764315"/>
                  <a:pt x="4838371" y="2845096"/>
                  <a:pt x="4822129" y="2924472"/>
                </a:cubicBezTo>
                <a:lnTo>
                  <a:pt x="4814416" y="2954468"/>
                </a:lnTo>
                <a:lnTo>
                  <a:pt x="4783258" y="2946119"/>
                </a:lnTo>
                <a:lnTo>
                  <a:pt x="4790497" y="2917965"/>
                </a:lnTo>
                <a:cubicBezTo>
                  <a:pt x="4806524" y="2839640"/>
                  <a:pt x="4818747" y="2759929"/>
                  <a:pt x="4826962" y="2679033"/>
                </a:cubicBezTo>
                <a:lnTo>
                  <a:pt x="4833698" y="2545628"/>
                </a:lnTo>
                <a:close/>
                <a:moveTo>
                  <a:pt x="4814412" y="1911504"/>
                </a:moveTo>
                <a:lnTo>
                  <a:pt x="4822129" y="1941514"/>
                </a:lnTo>
                <a:cubicBezTo>
                  <a:pt x="4838371" y="2020890"/>
                  <a:pt x="4850758" y="2101671"/>
                  <a:pt x="4859083" y="2183652"/>
                </a:cubicBezTo>
                <a:lnTo>
                  <a:pt x="4865986" y="2320343"/>
                </a:lnTo>
                <a:lnTo>
                  <a:pt x="4833698" y="2320343"/>
                </a:lnTo>
                <a:lnTo>
                  <a:pt x="4826962" y="2186953"/>
                </a:lnTo>
                <a:cubicBezTo>
                  <a:pt x="4818747" y="2106058"/>
                  <a:pt x="4806524" y="2026346"/>
                  <a:pt x="4790497" y="1948021"/>
                </a:cubicBezTo>
                <a:lnTo>
                  <a:pt x="4783254" y="1919852"/>
                </a:lnTo>
                <a:close/>
                <a:moveTo>
                  <a:pt x="51575" y="1911501"/>
                </a:moveTo>
                <a:lnTo>
                  <a:pt x="82733" y="1919850"/>
                </a:lnTo>
                <a:lnTo>
                  <a:pt x="75490" y="1948021"/>
                </a:lnTo>
                <a:cubicBezTo>
                  <a:pt x="59462" y="2026346"/>
                  <a:pt x="47240" y="2106058"/>
                  <a:pt x="39024" y="2186953"/>
                </a:cubicBezTo>
                <a:lnTo>
                  <a:pt x="32289" y="2320342"/>
                </a:lnTo>
                <a:lnTo>
                  <a:pt x="1" y="2320342"/>
                </a:lnTo>
                <a:lnTo>
                  <a:pt x="6903" y="2183652"/>
                </a:lnTo>
                <a:cubicBezTo>
                  <a:pt x="15229" y="2101671"/>
                  <a:pt x="27615" y="2020890"/>
                  <a:pt x="43858" y="1941514"/>
                </a:cubicBezTo>
                <a:close/>
                <a:moveTo>
                  <a:pt x="4597859" y="1313171"/>
                </a:moveTo>
                <a:lnTo>
                  <a:pt x="4680030" y="1483749"/>
                </a:lnTo>
                <a:lnTo>
                  <a:pt x="4756869" y="1693689"/>
                </a:lnTo>
                <a:lnTo>
                  <a:pt x="4725587" y="1702071"/>
                </a:lnTo>
                <a:lnTo>
                  <a:pt x="4650280" y="1496316"/>
                </a:lnTo>
                <a:lnTo>
                  <a:pt x="4569845" y="1329345"/>
                </a:lnTo>
                <a:close/>
                <a:moveTo>
                  <a:pt x="268129" y="1313167"/>
                </a:moveTo>
                <a:lnTo>
                  <a:pt x="296143" y="1329341"/>
                </a:lnTo>
                <a:lnTo>
                  <a:pt x="215707" y="1496316"/>
                </a:lnTo>
                <a:lnTo>
                  <a:pt x="140400" y="1702069"/>
                </a:lnTo>
                <a:lnTo>
                  <a:pt x="109118" y="1693687"/>
                </a:lnTo>
                <a:lnTo>
                  <a:pt x="185956" y="1483749"/>
                </a:lnTo>
                <a:close/>
                <a:moveTo>
                  <a:pt x="4233247" y="792037"/>
                </a:moveTo>
                <a:lnTo>
                  <a:pt x="4314798" y="881766"/>
                </a:lnTo>
                <a:cubicBezTo>
                  <a:pt x="4364497" y="941987"/>
                  <a:pt x="4411361" y="1004634"/>
                  <a:pt x="4455186" y="1069504"/>
                </a:cubicBezTo>
                <a:lnTo>
                  <a:pt x="4484826" y="1118293"/>
                </a:lnTo>
                <a:lnTo>
                  <a:pt x="4456885" y="1134425"/>
                </a:lnTo>
                <a:lnTo>
                  <a:pt x="4428412" y="1087556"/>
                </a:lnTo>
                <a:cubicBezTo>
                  <a:pt x="4385167" y="1023546"/>
                  <a:pt x="4338924" y="961728"/>
                  <a:pt x="4289883" y="902304"/>
                </a:cubicBezTo>
                <a:lnTo>
                  <a:pt x="4210416" y="814868"/>
                </a:lnTo>
                <a:close/>
                <a:moveTo>
                  <a:pt x="632743" y="792033"/>
                </a:moveTo>
                <a:lnTo>
                  <a:pt x="655574" y="814864"/>
                </a:lnTo>
                <a:lnTo>
                  <a:pt x="576104" y="902304"/>
                </a:lnTo>
                <a:cubicBezTo>
                  <a:pt x="527063" y="961728"/>
                  <a:pt x="480819" y="1023546"/>
                  <a:pt x="437575" y="1087556"/>
                </a:cubicBezTo>
                <a:lnTo>
                  <a:pt x="409103" y="1134421"/>
                </a:lnTo>
                <a:lnTo>
                  <a:pt x="381163" y="1118290"/>
                </a:lnTo>
                <a:lnTo>
                  <a:pt x="410801" y="1069504"/>
                </a:lnTo>
                <a:cubicBezTo>
                  <a:pt x="454626" y="1004634"/>
                  <a:pt x="501490" y="941987"/>
                  <a:pt x="551189" y="881766"/>
                </a:cubicBezTo>
                <a:close/>
                <a:moveTo>
                  <a:pt x="3747689" y="381158"/>
                </a:moveTo>
                <a:lnTo>
                  <a:pt x="3796483" y="410801"/>
                </a:lnTo>
                <a:cubicBezTo>
                  <a:pt x="3861352" y="454626"/>
                  <a:pt x="3923999" y="501490"/>
                  <a:pt x="3984220" y="551188"/>
                </a:cubicBezTo>
                <a:lnTo>
                  <a:pt x="4073946" y="632736"/>
                </a:lnTo>
                <a:lnTo>
                  <a:pt x="4051115" y="655567"/>
                </a:lnTo>
                <a:lnTo>
                  <a:pt x="3963682" y="576103"/>
                </a:lnTo>
                <a:cubicBezTo>
                  <a:pt x="3904259" y="527062"/>
                  <a:pt x="3842441" y="480819"/>
                  <a:pt x="3778430" y="437574"/>
                </a:cubicBezTo>
                <a:lnTo>
                  <a:pt x="3731557" y="409098"/>
                </a:lnTo>
                <a:close/>
                <a:moveTo>
                  <a:pt x="1118303" y="381155"/>
                </a:moveTo>
                <a:lnTo>
                  <a:pt x="1134434" y="409095"/>
                </a:lnTo>
                <a:lnTo>
                  <a:pt x="1087556" y="437574"/>
                </a:lnTo>
                <a:cubicBezTo>
                  <a:pt x="1023546" y="480819"/>
                  <a:pt x="961728" y="527062"/>
                  <a:pt x="902304" y="576103"/>
                </a:cubicBezTo>
                <a:lnTo>
                  <a:pt x="814876" y="655563"/>
                </a:lnTo>
                <a:lnTo>
                  <a:pt x="792045" y="632732"/>
                </a:lnTo>
                <a:lnTo>
                  <a:pt x="881766" y="551188"/>
                </a:lnTo>
                <a:cubicBezTo>
                  <a:pt x="941987" y="501490"/>
                  <a:pt x="1004634" y="454626"/>
                  <a:pt x="1069504" y="410801"/>
                </a:cubicBezTo>
                <a:close/>
                <a:moveTo>
                  <a:pt x="3172291" y="109114"/>
                </a:moveTo>
                <a:lnTo>
                  <a:pt x="3382238" y="185956"/>
                </a:lnTo>
                <a:lnTo>
                  <a:pt x="3552811" y="268125"/>
                </a:lnTo>
                <a:lnTo>
                  <a:pt x="3536637" y="296139"/>
                </a:lnTo>
                <a:lnTo>
                  <a:pt x="3369670" y="215706"/>
                </a:lnTo>
                <a:lnTo>
                  <a:pt x="3163909" y="140397"/>
                </a:lnTo>
                <a:close/>
                <a:moveTo>
                  <a:pt x="1693699" y="109113"/>
                </a:moveTo>
                <a:lnTo>
                  <a:pt x="1702081" y="140396"/>
                </a:lnTo>
                <a:lnTo>
                  <a:pt x="1496317" y="215706"/>
                </a:lnTo>
                <a:lnTo>
                  <a:pt x="1329355" y="296136"/>
                </a:lnTo>
                <a:lnTo>
                  <a:pt x="1313181" y="268123"/>
                </a:lnTo>
                <a:lnTo>
                  <a:pt x="1483749" y="185956"/>
                </a:lnTo>
                <a:close/>
                <a:moveTo>
                  <a:pt x="2545637" y="0"/>
                </a:moveTo>
                <a:lnTo>
                  <a:pt x="2682334" y="6903"/>
                </a:lnTo>
                <a:cubicBezTo>
                  <a:pt x="2764315" y="15228"/>
                  <a:pt x="2845096" y="27615"/>
                  <a:pt x="2924472" y="43857"/>
                </a:cubicBezTo>
                <a:lnTo>
                  <a:pt x="2954476" y="51572"/>
                </a:lnTo>
                <a:lnTo>
                  <a:pt x="2946127" y="82731"/>
                </a:lnTo>
                <a:lnTo>
                  <a:pt x="2917965" y="75490"/>
                </a:lnTo>
                <a:cubicBezTo>
                  <a:pt x="2839640" y="59462"/>
                  <a:pt x="2759929" y="47239"/>
                  <a:pt x="2679033" y="39024"/>
                </a:cubicBezTo>
                <a:lnTo>
                  <a:pt x="2545637" y="32288"/>
                </a:lnTo>
                <a:close/>
                <a:moveTo>
                  <a:pt x="2320350" y="0"/>
                </a:moveTo>
                <a:lnTo>
                  <a:pt x="2320350" y="32288"/>
                </a:lnTo>
                <a:lnTo>
                  <a:pt x="2186953" y="39024"/>
                </a:lnTo>
                <a:cubicBezTo>
                  <a:pt x="2106058" y="47239"/>
                  <a:pt x="2026346" y="59462"/>
                  <a:pt x="1948021" y="75490"/>
                </a:cubicBezTo>
                <a:lnTo>
                  <a:pt x="1919863" y="82730"/>
                </a:lnTo>
                <a:lnTo>
                  <a:pt x="1911514" y="51571"/>
                </a:lnTo>
                <a:lnTo>
                  <a:pt x="1941514" y="43857"/>
                </a:lnTo>
                <a:cubicBezTo>
                  <a:pt x="2020890" y="27615"/>
                  <a:pt x="2101671" y="15228"/>
                  <a:pt x="2183652" y="6903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2" name="Circle: Hollow 191">
            <a:extLst>
              <a:ext uri="{FF2B5EF4-FFF2-40B4-BE49-F238E27FC236}">
                <a16:creationId xmlns:a16="http://schemas.microsoft.com/office/drawing/2014/main" id="{52CA9F6B-D647-4E2B-87A5-1693A77F5211}"/>
              </a:ext>
            </a:extLst>
          </p:cNvPr>
          <p:cNvSpPr/>
          <p:nvPr/>
        </p:nvSpPr>
        <p:spPr>
          <a:xfrm>
            <a:off x="-2767248" y="-3203314"/>
            <a:ext cx="13244748" cy="13244748"/>
          </a:xfrm>
          <a:prstGeom prst="donut">
            <a:avLst>
              <a:gd name="adj" fmla="val 694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57802E-8873-4984-BE70-8098C5C1249E}"/>
              </a:ext>
            </a:extLst>
          </p:cNvPr>
          <p:cNvGrpSpPr/>
          <p:nvPr/>
        </p:nvGrpSpPr>
        <p:grpSpPr>
          <a:xfrm>
            <a:off x="-3460516" y="-3912438"/>
            <a:ext cx="14622251" cy="14652473"/>
            <a:chOff x="-3460516" y="-3912438"/>
            <a:chExt cx="14622251" cy="14652473"/>
          </a:xfrm>
        </p:grpSpPr>
        <p:sp>
          <p:nvSpPr>
            <p:cNvPr id="190" name="Circle: Hollow 189">
              <a:extLst>
                <a:ext uri="{FF2B5EF4-FFF2-40B4-BE49-F238E27FC236}">
                  <a16:creationId xmlns:a16="http://schemas.microsoft.com/office/drawing/2014/main" id="{060172ED-5DE2-45B5-833C-7B246397629E}"/>
                </a:ext>
              </a:extLst>
            </p:cNvPr>
            <p:cNvSpPr/>
            <p:nvPr/>
          </p:nvSpPr>
          <p:spPr>
            <a:xfrm>
              <a:off x="-3319698" y="-3755764"/>
              <a:ext cx="14349648" cy="14349648"/>
            </a:xfrm>
            <a:prstGeom prst="donut">
              <a:avLst>
                <a:gd name="adj" fmla="val 694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5729676-DF1E-4985-960A-FA69052090EF}"/>
                </a:ext>
              </a:extLst>
            </p:cNvPr>
            <p:cNvSpPr/>
            <p:nvPr/>
          </p:nvSpPr>
          <p:spPr>
            <a:xfrm>
              <a:off x="10785811" y="323109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B4BBEF6-BBCD-4595-86B5-E0B5EE5E95D7}"/>
                </a:ext>
              </a:extLst>
            </p:cNvPr>
            <p:cNvSpPr/>
            <p:nvPr/>
          </p:nvSpPr>
          <p:spPr>
            <a:xfrm>
              <a:off x="3782052" y="-391243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4A24C338-786B-404A-9C17-E058C1112C75}"/>
                </a:ext>
              </a:extLst>
            </p:cNvPr>
            <p:cNvSpPr/>
            <p:nvPr/>
          </p:nvSpPr>
          <p:spPr>
            <a:xfrm>
              <a:off x="-3460516" y="311782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4D56DD95-49AA-4C53-9989-3CDB0F0FF695}"/>
                </a:ext>
              </a:extLst>
            </p:cNvPr>
            <p:cNvSpPr/>
            <p:nvPr/>
          </p:nvSpPr>
          <p:spPr>
            <a:xfrm>
              <a:off x="3662356" y="10364111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6FDAF664-A0F9-4E87-9764-9A3355D854FF}"/>
                </a:ext>
              </a:extLst>
            </p:cNvPr>
            <p:cNvSpPr/>
            <p:nvPr/>
          </p:nvSpPr>
          <p:spPr>
            <a:xfrm>
              <a:off x="8811252" y="-169587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DD0E481-E02C-435F-9CB9-831ABD9D7713}"/>
                </a:ext>
              </a:extLst>
            </p:cNvPr>
            <p:cNvSpPr/>
            <p:nvPr/>
          </p:nvSpPr>
          <p:spPr>
            <a:xfrm>
              <a:off x="9130338" y="7802628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5E5DDB4-76D6-4417-A208-FCA9366A3416}"/>
                </a:ext>
              </a:extLst>
            </p:cNvPr>
            <p:cNvSpPr/>
            <p:nvPr/>
          </p:nvSpPr>
          <p:spPr>
            <a:xfrm>
              <a:off x="-1666248" y="-1507916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ED83840F-E5B1-4520-B871-CEBC7D5BDB8A}"/>
                </a:ext>
              </a:extLst>
            </p:cNvPr>
            <p:cNvSpPr/>
            <p:nvPr/>
          </p:nvSpPr>
          <p:spPr>
            <a:xfrm>
              <a:off x="-1478286" y="8178552"/>
              <a:ext cx="375924" cy="37592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A4B3C1D-A0A5-D547-08D8-11D4EEA02EB6}"/>
              </a:ext>
            </a:extLst>
          </p:cNvPr>
          <p:cNvSpPr txBox="1"/>
          <p:nvPr/>
        </p:nvSpPr>
        <p:spPr>
          <a:xfrm>
            <a:off x="4995771" y="229838"/>
            <a:ext cx="4265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đây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3493D-DFEA-CD48-F629-C0213A9F48B6}"/>
              </a:ext>
            </a:extLst>
          </p:cNvPr>
          <p:cNvSpPr txBox="1"/>
          <p:nvPr/>
        </p:nvSpPr>
        <p:spPr>
          <a:xfrm>
            <a:off x="6932390" y="2629441"/>
            <a:ext cx="2847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A. [</a:t>
            </a:r>
            <a:r>
              <a:rPr lang="ko-KR" altLang="en-US" sz="3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십이릴</a:t>
            </a:r>
            <a:r>
              <a:rPr lang="en-US" altLang="ko-KR" sz="3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]</a:t>
            </a:r>
            <a:endParaRPr lang="en-US" sz="36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97C56-6A9C-D19A-A3FA-F39E1E1E77AE}"/>
              </a:ext>
            </a:extLst>
          </p:cNvPr>
          <p:cNvSpPr txBox="1"/>
          <p:nvPr/>
        </p:nvSpPr>
        <p:spPr>
          <a:xfrm>
            <a:off x="6912524" y="3322013"/>
            <a:ext cx="2847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B. [</a:t>
            </a:r>
            <a:r>
              <a:rPr lang="ko-KR" altLang="en-US" sz="3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시비릴</a:t>
            </a:r>
            <a:r>
              <a:rPr lang="en-US" altLang="ko-KR" sz="3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]</a:t>
            </a:r>
            <a:endParaRPr lang="en-US" sz="36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C7ACA1-7FDA-05BE-7A9D-FD13E116334D}"/>
              </a:ext>
            </a:extLst>
          </p:cNvPr>
          <p:cNvSpPr txBox="1"/>
          <p:nvPr/>
        </p:nvSpPr>
        <p:spPr>
          <a:xfrm>
            <a:off x="6932389" y="4014894"/>
            <a:ext cx="2847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C. [</a:t>
            </a:r>
            <a:r>
              <a:rPr lang="ko-KR" altLang="en-US" sz="3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시빌리</a:t>
            </a:r>
            <a:r>
              <a:rPr lang="en-US" altLang="ko-KR" sz="3600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]</a:t>
            </a:r>
            <a:endParaRPr lang="en-US" sz="36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C72F92-864F-7BCD-698E-65868F6CF2B7}"/>
              </a:ext>
            </a:extLst>
          </p:cNvPr>
          <p:cNvSpPr/>
          <p:nvPr/>
        </p:nvSpPr>
        <p:spPr>
          <a:xfrm>
            <a:off x="6858118" y="3364318"/>
            <a:ext cx="630282" cy="624807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3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40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40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40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40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40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4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40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1" grpId="0" animBg="1"/>
      <p:bldP spid="192" grpId="0" animBg="1"/>
      <p:bldP spid="3" grpId="0"/>
      <p:bldP spid="9" grpId="0"/>
      <p:bldP spid="10" grpId="0"/>
      <p:bldP spid="13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627</Words>
  <Application>Microsoft Office PowerPoint</Application>
  <PresentationFormat>Widescreen</PresentationFormat>
  <Paragraphs>160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Gowun Batang</vt:lpstr>
      <vt:lpstr>맑은 고딕</vt:lpstr>
      <vt:lpstr>Tw Cen MT</vt:lpstr>
      <vt:lpstr>Arial</vt:lpstr>
      <vt:lpstr>Calibri</vt:lpstr>
      <vt:lpstr>Calibri Light</vt:lpstr>
      <vt:lpstr>Century Gothic</vt:lpstr>
      <vt:lpstr>Segoe UI</vt:lpstr>
      <vt:lpstr>1_Office Theme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Hoai Anh Duong</dc:creator>
  <cp:lastModifiedBy>Le Phuong Dung</cp:lastModifiedBy>
  <cp:revision>46</cp:revision>
  <dcterms:created xsi:type="dcterms:W3CDTF">2024-01-13T02:22:00Z</dcterms:created>
  <dcterms:modified xsi:type="dcterms:W3CDTF">2024-03-02T19:07:26Z</dcterms:modified>
</cp:coreProperties>
</file>