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260" r:id="rId2"/>
    <p:sldId id="291" r:id="rId3"/>
    <p:sldId id="292" r:id="rId4"/>
    <p:sldId id="296" r:id="rId5"/>
    <p:sldId id="297" r:id="rId6"/>
    <p:sldId id="298" r:id="rId7"/>
    <p:sldId id="295" r:id="rId8"/>
    <p:sldId id="300" r:id="rId9"/>
    <p:sldId id="304" r:id="rId10"/>
    <p:sldId id="305" r:id="rId11"/>
    <p:sldId id="303" r:id="rId12"/>
    <p:sldId id="301" r:id="rId13"/>
    <p:sldId id="299" r:id="rId14"/>
    <p:sldId id="286" r:id="rId1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88" d="100"/>
          <a:sy n="88" d="100"/>
        </p:scale>
        <p:origin x="130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  <dgm:t>
        <a:bodyPr/>
        <a:lstStyle/>
        <a:p>
          <a:endParaRPr lang="en-US"/>
        </a:p>
      </dgm:t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  <a:endParaRPr lang="en-US" dirty="0">
              <a:solidFill>
                <a:schemeClr val="bg1"/>
              </a:solidFill>
              <a:latin typeface="Fpt-DaxlinePro-Bold" pitchFamily="2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 smtClean="0">
                <a:solidFill>
                  <a:srgbClr val="00B0F0"/>
                </a:solidFill>
                <a:latin typeface="Fpt-DaxlinePro-Medium" pitchFamily="2" charset="0"/>
              </a:rPr>
              <a:t>T</a:t>
            </a:r>
            <a:endParaRPr lang="en-US" sz="4900" dirty="0">
              <a:solidFill>
                <a:srgbClr val="00B0F0"/>
              </a:solidFill>
              <a:latin typeface="Fpt-DaxlinePro-Medium" pitchFamily="2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&lt;&lt;TÊN ĐỀ TÀI&gt;&gt;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33585"/>
              </p:ext>
            </p:extLst>
          </p:nvPr>
        </p:nvGraphicFramePr>
        <p:xfrm>
          <a:off x="3886200" y="3515360"/>
          <a:ext cx="4724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Tùng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Tuấn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Nguyễn Đình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Lê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Hồng Phát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09231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VĂN TÈO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16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triển khai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2" y="216712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8" y="2655212"/>
            <a:ext cx="812404" cy="742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8" y="2655212"/>
            <a:ext cx="812404" cy="74290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06402" y="2493264"/>
            <a:ext cx="1219200" cy="1066800"/>
            <a:chOff x="1600200" y="1654974"/>
            <a:chExt cx="1219200" cy="10668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54974"/>
              <a:ext cx="1219200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6400" y="17670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Web</a:t>
              </a: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68802" y="2493264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U.D</a:t>
              </a:r>
              <a:endParaRPr lang="en-US"/>
            </a:p>
          </p:txBody>
        </p:sp>
      </p:grp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1549202" y="3026664"/>
            <a:ext cx="45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</p:cNvCxnSpPr>
          <p:nvPr/>
        </p:nvCxnSpPr>
        <p:spPr>
          <a:xfrm flipH="1">
            <a:off x="3225602" y="3026664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5483042" y="3026664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7188002" y="3026664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339811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4250" y="348609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Thuận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Minh Tùng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cáo, kiểm lỗi.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Mượn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Trả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Phạt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Gửi SMS-Mail cho đọc giả trễ hạn.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Phiếu Mượn.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tên: Nguyễn Công Tuấn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 hỏng, sách mất, sách mượn.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phiếu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thể thức mượn, nhà xuất bản,Main, Đăng nhập, quản lý nhân viên.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báo cáo thống kê.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Lê Hồng Phát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 giao diện Form, thiết kế database,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đọc giả, quản lý ngôn ngữ, quản lý tác giả.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Import đọc giả từ file Excel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in thẻ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tên:Nguyễn Đình Khôi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ASP.NET cho đọc giả tìm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sách, quản lý chủ đề, quản lý chuyên mục.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backup, restore  CSDL</a:t>
            </a:r>
          </a:p>
          <a:p>
            <a:pPr lvl="1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827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&lt;&lt;TÊN ĐỀ TÀI&gt;&gt;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2337"/>
            <a:ext cx="72580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43100"/>
            <a:ext cx="7886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498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Tahoma</vt:lpstr>
      <vt:lpstr>Fpt-DaxlinePro-Bold</vt:lpstr>
      <vt:lpstr>Times New Roman</vt:lpstr>
      <vt:lpstr>Arial</vt:lpstr>
      <vt:lpstr>Fpt-DaxlinePro-Medium</vt:lpstr>
      <vt:lpstr>Calibri</vt:lpstr>
      <vt:lpstr>template</vt:lpstr>
      <vt:lpstr>&lt;&lt;TÊN ĐỀ TÀI&gt;&gt;</vt:lpstr>
      <vt:lpstr>Nội dung</vt:lpstr>
      <vt:lpstr>Trưởng nhóm</vt:lpstr>
      <vt:lpstr>Thành viên thứ 1</vt:lpstr>
      <vt:lpstr>Thành viên thứ 2</vt:lpstr>
      <vt:lpstr>Thành viên thứ 3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chiến trần</cp:lastModifiedBy>
  <cp:revision>104</cp:revision>
  <dcterms:created xsi:type="dcterms:W3CDTF">2010-10-26T06:48:07Z</dcterms:created>
  <dcterms:modified xsi:type="dcterms:W3CDTF">2023-11-01T14:14:30Z</dcterms:modified>
</cp:coreProperties>
</file>