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0"/>
  </p:notesMasterIdLst>
  <p:sldIdLst>
    <p:sldId id="541" r:id="rId2"/>
    <p:sldId id="605" r:id="rId3"/>
    <p:sldId id="655" r:id="rId4"/>
    <p:sldId id="657" r:id="rId5"/>
    <p:sldId id="658" r:id="rId6"/>
    <p:sldId id="659" r:id="rId7"/>
    <p:sldId id="660" r:id="rId8"/>
    <p:sldId id="661" r:id="rId9"/>
    <p:sldId id="662" r:id="rId10"/>
    <p:sldId id="663" r:id="rId11"/>
    <p:sldId id="665" r:id="rId12"/>
    <p:sldId id="664" r:id="rId13"/>
    <p:sldId id="666" r:id="rId14"/>
    <p:sldId id="667" r:id="rId15"/>
    <p:sldId id="668" r:id="rId16"/>
    <p:sldId id="669" r:id="rId17"/>
    <p:sldId id="680" r:id="rId18"/>
    <p:sldId id="670" r:id="rId19"/>
    <p:sldId id="671" r:id="rId20"/>
    <p:sldId id="672" r:id="rId21"/>
    <p:sldId id="673" r:id="rId22"/>
    <p:sldId id="674" r:id="rId23"/>
    <p:sldId id="675" r:id="rId24"/>
    <p:sldId id="676" r:id="rId25"/>
    <p:sldId id="677" r:id="rId26"/>
    <p:sldId id="678" r:id="rId27"/>
    <p:sldId id="679" r:id="rId28"/>
    <p:sldId id="4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ECFA0C-9617-4478-AA3F-73CC696F6270}">
          <p14:sldIdLst>
            <p14:sldId id="541"/>
            <p14:sldId id="605"/>
            <p14:sldId id="655"/>
            <p14:sldId id="657"/>
            <p14:sldId id="658"/>
            <p14:sldId id="659"/>
            <p14:sldId id="660"/>
            <p14:sldId id="661"/>
            <p14:sldId id="662"/>
            <p14:sldId id="663"/>
            <p14:sldId id="665"/>
            <p14:sldId id="664"/>
            <p14:sldId id="666"/>
            <p14:sldId id="667"/>
            <p14:sldId id="668"/>
            <p14:sldId id="669"/>
            <p14:sldId id="680"/>
            <p14:sldId id="670"/>
            <p14:sldId id="671"/>
            <p14:sldId id="672"/>
            <p14:sldId id="673"/>
            <p14:sldId id="674"/>
            <p14:sldId id="675"/>
            <p14:sldId id="676"/>
            <p14:sldId id="677"/>
            <p14:sldId id="678"/>
            <p14:sldId id="679"/>
            <p14:sldId id="48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CD9F1"/>
    <a:srgbClr val="FFB9B9"/>
    <a:srgbClr val="FF9900"/>
    <a:srgbClr val="FF5A33"/>
    <a:srgbClr val="FF3300"/>
    <a:srgbClr val="5C0000"/>
    <a:srgbClr val="FFD1D1"/>
    <a:srgbClr val="FF9797"/>
    <a:srgbClr val="FF8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0285" autoAdjust="0"/>
  </p:normalViewPr>
  <p:slideViewPr>
    <p:cSldViewPr>
      <p:cViewPr>
        <p:scale>
          <a:sx n="78" d="100"/>
          <a:sy n="78" d="100"/>
        </p:scale>
        <p:origin x="-1134" y="-72"/>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876AF8-023C-4531-9548-8B01C081538A}" type="doc">
      <dgm:prSet loTypeId="urn:microsoft.com/office/officeart/2005/8/layout/orgChart1" loCatId="hierarchy" qsTypeId="urn:microsoft.com/office/officeart/2005/8/quickstyle/simple1" qsCatId="simple" csTypeId="urn:microsoft.com/office/officeart/2005/8/colors/colorful1#1" csCatId="colorful" phldr="1"/>
      <dgm:spPr/>
      <dgm:t>
        <a:bodyPr/>
        <a:lstStyle/>
        <a:p>
          <a:endParaRPr lang="en-US"/>
        </a:p>
      </dgm:t>
    </dgm:pt>
    <dgm:pt modelId="{FE69C283-4799-4DD1-99B3-8AD373DBD778}">
      <dgm:prSet/>
      <dgm:spPr>
        <a:solidFill>
          <a:schemeClr val="accent1">
            <a:lumMod val="20000"/>
            <a:lumOff val="80000"/>
          </a:schemeClr>
        </a:solidFill>
        <a:ln>
          <a:solidFill>
            <a:schemeClr val="accent1">
              <a:lumMod val="40000"/>
              <a:lumOff val="60000"/>
            </a:schemeClr>
          </a:solidFill>
        </a:ln>
      </dgm:spPr>
      <dgm:t>
        <a:bodyPr/>
        <a:lstStyle/>
        <a:p>
          <a:pPr rtl="0"/>
          <a:r>
            <a:rPr lang="en-US" dirty="0" smtClean="0">
              <a:solidFill>
                <a:schemeClr val="tx1"/>
              </a:solidFill>
            </a:rPr>
            <a:t>Number</a:t>
          </a:r>
          <a:endParaRPr lang="en-US" dirty="0">
            <a:solidFill>
              <a:schemeClr val="tx1"/>
            </a:solidFill>
          </a:endParaRPr>
        </a:p>
      </dgm:t>
    </dgm:pt>
    <dgm:pt modelId="{B6743098-63FB-4A70-A90A-DC33AC8B43D6}" type="parTrans" cxnId="{88F10D37-5815-488E-8A71-771A7757A6BF}">
      <dgm:prSet/>
      <dgm:spPr/>
      <dgm:t>
        <a:bodyPr/>
        <a:lstStyle/>
        <a:p>
          <a:endParaRPr lang="en-US"/>
        </a:p>
      </dgm:t>
    </dgm:pt>
    <dgm:pt modelId="{84EDCB91-F307-4ACF-B379-6D26D45E5700}" type="sibTrans" cxnId="{88F10D37-5815-488E-8A71-771A7757A6BF}">
      <dgm:prSet/>
      <dgm:spPr/>
      <dgm:t>
        <a:bodyPr/>
        <a:lstStyle/>
        <a:p>
          <a:endParaRPr lang="en-US"/>
        </a:p>
      </dgm:t>
    </dgm:pt>
    <dgm:pt modelId="{88EB2625-9617-4B41-AC2F-133D8FE47E86}">
      <dgm:prSet/>
      <dgm:spPr>
        <a:solidFill>
          <a:schemeClr val="accent2">
            <a:lumMod val="20000"/>
            <a:lumOff val="80000"/>
          </a:schemeClr>
        </a:solidFill>
        <a:ln>
          <a:solidFill>
            <a:schemeClr val="accent2">
              <a:lumMod val="40000"/>
              <a:lumOff val="60000"/>
            </a:schemeClr>
          </a:solidFill>
        </a:ln>
      </dgm:spPr>
      <dgm:t>
        <a:bodyPr/>
        <a:lstStyle/>
        <a:p>
          <a:pPr rtl="0"/>
          <a:r>
            <a:rPr lang="en-US" dirty="0" smtClean="0">
              <a:solidFill>
                <a:schemeClr val="tx1"/>
              </a:solidFill>
            </a:rPr>
            <a:t>Byte</a:t>
          </a:r>
          <a:endParaRPr lang="en-US" dirty="0">
            <a:solidFill>
              <a:schemeClr val="tx1"/>
            </a:solidFill>
          </a:endParaRPr>
        </a:p>
      </dgm:t>
    </dgm:pt>
    <dgm:pt modelId="{79BD1EFB-AFEF-44A7-8C9F-15FED3EA91F0}" type="parTrans" cxnId="{FA4C4EB9-EF5B-473F-94A5-907D893B9649}">
      <dgm:prSet/>
      <dgm:spPr>
        <a:solidFill>
          <a:schemeClr val="tx1"/>
        </a:solidFill>
        <a:ln>
          <a:solidFill>
            <a:schemeClr val="tx1"/>
          </a:solidFill>
        </a:ln>
      </dgm:spPr>
      <dgm:t>
        <a:bodyPr/>
        <a:lstStyle/>
        <a:p>
          <a:endParaRPr lang="en-US"/>
        </a:p>
      </dgm:t>
    </dgm:pt>
    <dgm:pt modelId="{A33D165E-232F-4CA0-821B-E9325DB6B255}" type="sibTrans" cxnId="{FA4C4EB9-EF5B-473F-94A5-907D893B9649}">
      <dgm:prSet/>
      <dgm:spPr/>
      <dgm:t>
        <a:bodyPr/>
        <a:lstStyle/>
        <a:p>
          <a:endParaRPr lang="en-US"/>
        </a:p>
      </dgm:t>
    </dgm:pt>
    <dgm:pt modelId="{04792CE1-BD10-4BAD-8021-B6D5956457B8}">
      <dgm:prSet/>
      <dgm:spPr>
        <a:solidFill>
          <a:schemeClr val="accent2">
            <a:lumMod val="20000"/>
            <a:lumOff val="80000"/>
          </a:schemeClr>
        </a:solidFill>
        <a:ln>
          <a:solidFill>
            <a:schemeClr val="accent2">
              <a:lumMod val="40000"/>
              <a:lumOff val="60000"/>
            </a:schemeClr>
          </a:solidFill>
        </a:ln>
      </dgm:spPr>
      <dgm:t>
        <a:bodyPr/>
        <a:lstStyle/>
        <a:p>
          <a:pPr rtl="0"/>
          <a:r>
            <a:rPr lang="en-US" dirty="0" smtClean="0">
              <a:solidFill>
                <a:schemeClr val="tx1"/>
              </a:solidFill>
            </a:rPr>
            <a:t>Short</a:t>
          </a:r>
          <a:endParaRPr lang="en-US" dirty="0">
            <a:solidFill>
              <a:schemeClr val="tx1"/>
            </a:solidFill>
          </a:endParaRPr>
        </a:p>
      </dgm:t>
    </dgm:pt>
    <dgm:pt modelId="{E3D21235-3A94-475D-81CF-A482AD3958FB}" type="parTrans" cxnId="{6B5AECF4-8FF1-477C-B6F1-77A2A8BDE53E}">
      <dgm:prSet/>
      <dgm:spPr>
        <a:ln>
          <a:solidFill>
            <a:schemeClr val="tx1"/>
          </a:solidFill>
        </a:ln>
      </dgm:spPr>
      <dgm:t>
        <a:bodyPr/>
        <a:lstStyle/>
        <a:p>
          <a:endParaRPr lang="en-US"/>
        </a:p>
      </dgm:t>
    </dgm:pt>
    <dgm:pt modelId="{2269DF30-FD63-4E4C-81DE-E7B916568DF4}" type="sibTrans" cxnId="{6B5AECF4-8FF1-477C-B6F1-77A2A8BDE53E}">
      <dgm:prSet/>
      <dgm:spPr/>
      <dgm:t>
        <a:bodyPr/>
        <a:lstStyle/>
        <a:p>
          <a:endParaRPr lang="en-US"/>
        </a:p>
      </dgm:t>
    </dgm:pt>
    <dgm:pt modelId="{8D67B033-42F0-45FA-9E34-099CE0238544}">
      <dgm:prSet/>
      <dgm:spPr>
        <a:solidFill>
          <a:schemeClr val="accent2">
            <a:lumMod val="20000"/>
            <a:lumOff val="80000"/>
          </a:schemeClr>
        </a:solidFill>
        <a:ln>
          <a:solidFill>
            <a:schemeClr val="accent2">
              <a:lumMod val="40000"/>
              <a:lumOff val="60000"/>
            </a:schemeClr>
          </a:solidFill>
        </a:ln>
      </dgm:spPr>
      <dgm:t>
        <a:bodyPr/>
        <a:lstStyle/>
        <a:p>
          <a:pPr rtl="0"/>
          <a:r>
            <a:rPr lang="en-US" dirty="0" smtClean="0">
              <a:solidFill>
                <a:schemeClr val="tx1"/>
              </a:solidFill>
            </a:rPr>
            <a:t>Integer</a:t>
          </a:r>
          <a:endParaRPr lang="en-US" dirty="0">
            <a:solidFill>
              <a:schemeClr val="tx1"/>
            </a:solidFill>
          </a:endParaRPr>
        </a:p>
      </dgm:t>
    </dgm:pt>
    <dgm:pt modelId="{A8792C97-1C93-4E9A-A78A-89FA14E45319}" type="parTrans" cxnId="{5396735D-30EF-43EF-9E92-167B19956A75}">
      <dgm:prSet/>
      <dgm:spPr>
        <a:ln>
          <a:solidFill>
            <a:schemeClr val="tx1"/>
          </a:solidFill>
        </a:ln>
      </dgm:spPr>
      <dgm:t>
        <a:bodyPr/>
        <a:lstStyle/>
        <a:p>
          <a:endParaRPr lang="en-US"/>
        </a:p>
      </dgm:t>
    </dgm:pt>
    <dgm:pt modelId="{60520CF2-9A01-4073-A273-87D552788C33}" type="sibTrans" cxnId="{5396735D-30EF-43EF-9E92-167B19956A75}">
      <dgm:prSet/>
      <dgm:spPr/>
      <dgm:t>
        <a:bodyPr/>
        <a:lstStyle/>
        <a:p>
          <a:endParaRPr lang="en-US"/>
        </a:p>
      </dgm:t>
    </dgm:pt>
    <dgm:pt modelId="{A4DCEAB7-08AF-47DD-8B72-4C857929A7F3}">
      <dgm:prSet/>
      <dgm:spPr>
        <a:solidFill>
          <a:schemeClr val="accent2">
            <a:lumMod val="20000"/>
            <a:lumOff val="80000"/>
          </a:schemeClr>
        </a:solidFill>
        <a:ln>
          <a:solidFill>
            <a:schemeClr val="accent2">
              <a:lumMod val="40000"/>
              <a:lumOff val="60000"/>
            </a:schemeClr>
          </a:solidFill>
        </a:ln>
      </dgm:spPr>
      <dgm:t>
        <a:bodyPr/>
        <a:lstStyle/>
        <a:p>
          <a:pPr rtl="0"/>
          <a:r>
            <a:rPr lang="en-US" dirty="0" smtClean="0">
              <a:solidFill>
                <a:schemeClr val="tx1"/>
              </a:solidFill>
            </a:rPr>
            <a:t>Long</a:t>
          </a:r>
          <a:endParaRPr lang="en-US" dirty="0">
            <a:solidFill>
              <a:schemeClr val="tx1"/>
            </a:solidFill>
          </a:endParaRPr>
        </a:p>
      </dgm:t>
    </dgm:pt>
    <dgm:pt modelId="{AD86D2AA-4DF8-49D4-9816-EFF9779CE77E}" type="parTrans" cxnId="{EABFD189-37BB-4723-B589-3A4F42F67B9E}">
      <dgm:prSet/>
      <dgm:spPr>
        <a:ln>
          <a:solidFill>
            <a:schemeClr val="tx1"/>
          </a:solidFill>
        </a:ln>
      </dgm:spPr>
      <dgm:t>
        <a:bodyPr/>
        <a:lstStyle/>
        <a:p>
          <a:endParaRPr lang="en-US"/>
        </a:p>
      </dgm:t>
    </dgm:pt>
    <dgm:pt modelId="{35D8F005-1E2F-46C3-A119-45B48E1A4B91}" type="sibTrans" cxnId="{EABFD189-37BB-4723-B589-3A4F42F67B9E}">
      <dgm:prSet/>
      <dgm:spPr/>
      <dgm:t>
        <a:bodyPr/>
        <a:lstStyle/>
        <a:p>
          <a:endParaRPr lang="en-US"/>
        </a:p>
      </dgm:t>
    </dgm:pt>
    <dgm:pt modelId="{34BCA029-0645-4699-8820-C489013A31FE}">
      <dgm:prSet/>
      <dgm:spPr>
        <a:solidFill>
          <a:schemeClr val="accent2">
            <a:lumMod val="20000"/>
            <a:lumOff val="80000"/>
          </a:schemeClr>
        </a:solidFill>
        <a:ln>
          <a:solidFill>
            <a:schemeClr val="accent2">
              <a:lumMod val="40000"/>
              <a:lumOff val="60000"/>
            </a:schemeClr>
          </a:solidFill>
        </a:ln>
      </dgm:spPr>
      <dgm:t>
        <a:bodyPr/>
        <a:lstStyle/>
        <a:p>
          <a:pPr rtl="0"/>
          <a:r>
            <a:rPr lang="en-US" smtClean="0">
              <a:solidFill>
                <a:schemeClr val="tx1"/>
              </a:solidFill>
            </a:rPr>
            <a:t>Float</a:t>
          </a:r>
          <a:endParaRPr lang="en-US">
            <a:solidFill>
              <a:schemeClr val="tx1"/>
            </a:solidFill>
          </a:endParaRPr>
        </a:p>
      </dgm:t>
    </dgm:pt>
    <dgm:pt modelId="{291C3D53-38A4-4FFD-BFD5-4D38395744A3}" type="parTrans" cxnId="{25FDADC2-196F-4BB7-BE4C-0E1211F5A4DE}">
      <dgm:prSet/>
      <dgm:spPr>
        <a:solidFill>
          <a:schemeClr val="tx1"/>
        </a:solidFill>
        <a:ln>
          <a:solidFill>
            <a:schemeClr val="tx1"/>
          </a:solidFill>
        </a:ln>
      </dgm:spPr>
      <dgm:t>
        <a:bodyPr/>
        <a:lstStyle/>
        <a:p>
          <a:endParaRPr lang="en-US"/>
        </a:p>
      </dgm:t>
    </dgm:pt>
    <dgm:pt modelId="{C65565C7-B486-4FB1-80F5-5621682FE700}" type="sibTrans" cxnId="{25FDADC2-196F-4BB7-BE4C-0E1211F5A4DE}">
      <dgm:prSet/>
      <dgm:spPr/>
      <dgm:t>
        <a:bodyPr/>
        <a:lstStyle/>
        <a:p>
          <a:endParaRPr lang="en-US"/>
        </a:p>
      </dgm:t>
    </dgm:pt>
    <dgm:pt modelId="{60E098DE-1C9E-4A81-AE77-48E74516D8BF}">
      <dgm:prSet/>
      <dgm:spPr>
        <a:solidFill>
          <a:schemeClr val="accent2">
            <a:lumMod val="20000"/>
            <a:lumOff val="80000"/>
          </a:schemeClr>
        </a:solidFill>
        <a:ln>
          <a:solidFill>
            <a:schemeClr val="accent2">
              <a:lumMod val="40000"/>
              <a:lumOff val="60000"/>
            </a:schemeClr>
          </a:solidFill>
        </a:ln>
      </dgm:spPr>
      <dgm:t>
        <a:bodyPr/>
        <a:lstStyle/>
        <a:p>
          <a:pPr rtl="0"/>
          <a:r>
            <a:rPr lang="en-US" smtClean="0">
              <a:solidFill>
                <a:schemeClr val="tx1"/>
              </a:solidFill>
            </a:rPr>
            <a:t>Double</a:t>
          </a:r>
          <a:endParaRPr lang="en-US">
            <a:solidFill>
              <a:schemeClr val="tx1"/>
            </a:solidFill>
          </a:endParaRPr>
        </a:p>
      </dgm:t>
    </dgm:pt>
    <dgm:pt modelId="{BF9C1DAE-4238-409C-BD4C-271A5DB40DEB}" type="parTrans" cxnId="{51DB6683-4455-418B-8E1E-F8C614D474FD}">
      <dgm:prSet/>
      <dgm:spPr>
        <a:solidFill>
          <a:schemeClr val="tx1"/>
        </a:solidFill>
        <a:ln>
          <a:solidFill>
            <a:schemeClr val="tx1"/>
          </a:solidFill>
        </a:ln>
      </dgm:spPr>
      <dgm:t>
        <a:bodyPr/>
        <a:lstStyle/>
        <a:p>
          <a:endParaRPr lang="en-US"/>
        </a:p>
      </dgm:t>
    </dgm:pt>
    <dgm:pt modelId="{1EBDF63D-3B98-476F-A2F3-12AD27983B4A}" type="sibTrans" cxnId="{51DB6683-4455-418B-8E1E-F8C614D474FD}">
      <dgm:prSet/>
      <dgm:spPr/>
      <dgm:t>
        <a:bodyPr/>
        <a:lstStyle/>
        <a:p>
          <a:endParaRPr lang="en-US"/>
        </a:p>
      </dgm:t>
    </dgm:pt>
    <dgm:pt modelId="{A621DC16-E3FF-43CE-A3D9-3E1FD8359BE9}" type="pres">
      <dgm:prSet presAssocID="{C9876AF8-023C-4531-9548-8B01C081538A}" presName="hierChild1" presStyleCnt="0">
        <dgm:presLayoutVars>
          <dgm:orgChart val="1"/>
          <dgm:chPref val="1"/>
          <dgm:dir/>
          <dgm:animOne val="branch"/>
          <dgm:animLvl val="lvl"/>
          <dgm:resizeHandles/>
        </dgm:presLayoutVars>
      </dgm:prSet>
      <dgm:spPr/>
      <dgm:t>
        <a:bodyPr/>
        <a:lstStyle/>
        <a:p>
          <a:endParaRPr lang="en-US"/>
        </a:p>
      </dgm:t>
    </dgm:pt>
    <dgm:pt modelId="{A33CF9FB-10B6-4300-A755-BBD923F61928}" type="pres">
      <dgm:prSet presAssocID="{FE69C283-4799-4DD1-99B3-8AD373DBD778}" presName="hierRoot1" presStyleCnt="0">
        <dgm:presLayoutVars>
          <dgm:hierBranch val="init"/>
        </dgm:presLayoutVars>
      </dgm:prSet>
      <dgm:spPr/>
    </dgm:pt>
    <dgm:pt modelId="{4BE72E17-6780-4C90-AF6E-FB1538F9B5EF}" type="pres">
      <dgm:prSet presAssocID="{FE69C283-4799-4DD1-99B3-8AD373DBD778}" presName="rootComposite1" presStyleCnt="0"/>
      <dgm:spPr/>
    </dgm:pt>
    <dgm:pt modelId="{BF122801-D39F-4DD9-B713-7EDC656CACCD}" type="pres">
      <dgm:prSet presAssocID="{FE69C283-4799-4DD1-99B3-8AD373DBD778}" presName="rootText1" presStyleLbl="node0" presStyleIdx="0" presStyleCnt="1" custScaleX="210396" custScaleY="130277" custLinFactNeighborX="4882" custLinFactNeighborY="-96853">
        <dgm:presLayoutVars>
          <dgm:chPref val="3"/>
        </dgm:presLayoutVars>
      </dgm:prSet>
      <dgm:spPr/>
      <dgm:t>
        <a:bodyPr/>
        <a:lstStyle/>
        <a:p>
          <a:endParaRPr lang="en-US"/>
        </a:p>
      </dgm:t>
    </dgm:pt>
    <dgm:pt modelId="{AEB992DF-8E42-4328-AF27-23AE21BDCE52}" type="pres">
      <dgm:prSet presAssocID="{FE69C283-4799-4DD1-99B3-8AD373DBD778}" presName="rootConnector1" presStyleLbl="node1" presStyleIdx="0" presStyleCnt="0"/>
      <dgm:spPr/>
      <dgm:t>
        <a:bodyPr/>
        <a:lstStyle/>
        <a:p>
          <a:endParaRPr lang="en-US"/>
        </a:p>
      </dgm:t>
    </dgm:pt>
    <dgm:pt modelId="{3C62E7E5-5E9C-49C4-A1EC-6092FECB749D}" type="pres">
      <dgm:prSet presAssocID="{FE69C283-4799-4DD1-99B3-8AD373DBD778}" presName="hierChild2" presStyleCnt="0"/>
      <dgm:spPr/>
    </dgm:pt>
    <dgm:pt modelId="{EAC2F827-64CF-4214-8D76-59DE2B8B0B61}" type="pres">
      <dgm:prSet presAssocID="{79BD1EFB-AFEF-44A7-8C9F-15FED3EA91F0}" presName="Name37" presStyleLbl="parChTrans1D2" presStyleIdx="0" presStyleCnt="6"/>
      <dgm:spPr/>
      <dgm:t>
        <a:bodyPr/>
        <a:lstStyle/>
        <a:p>
          <a:endParaRPr lang="en-US"/>
        </a:p>
      </dgm:t>
    </dgm:pt>
    <dgm:pt modelId="{C9765B79-F960-40D6-8663-4C6ADA9AA7C0}" type="pres">
      <dgm:prSet presAssocID="{88EB2625-9617-4B41-AC2F-133D8FE47E86}" presName="hierRoot2" presStyleCnt="0">
        <dgm:presLayoutVars>
          <dgm:hierBranch val="init"/>
        </dgm:presLayoutVars>
      </dgm:prSet>
      <dgm:spPr/>
    </dgm:pt>
    <dgm:pt modelId="{C9CB3C09-9DA8-4368-9CB7-F247AD7A8A58}" type="pres">
      <dgm:prSet presAssocID="{88EB2625-9617-4B41-AC2F-133D8FE47E86}" presName="rootComposite" presStyleCnt="0"/>
      <dgm:spPr/>
    </dgm:pt>
    <dgm:pt modelId="{5B01EB9A-8B02-4AE4-B65B-D3CFC3C9C6FB}" type="pres">
      <dgm:prSet presAssocID="{88EB2625-9617-4B41-AC2F-133D8FE47E86}" presName="rootText" presStyleLbl="node2" presStyleIdx="0" presStyleCnt="6" custLinFactNeighborY="-45530">
        <dgm:presLayoutVars>
          <dgm:chPref val="3"/>
        </dgm:presLayoutVars>
      </dgm:prSet>
      <dgm:spPr/>
      <dgm:t>
        <a:bodyPr/>
        <a:lstStyle/>
        <a:p>
          <a:endParaRPr lang="en-US"/>
        </a:p>
      </dgm:t>
    </dgm:pt>
    <dgm:pt modelId="{EA5433EE-3E6F-47AD-8554-75DD08C881D8}" type="pres">
      <dgm:prSet presAssocID="{88EB2625-9617-4B41-AC2F-133D8FE47E86}" presName="rootConnector" presStyleLbl="node2" presStyleIdx="0" presStyleCnt="6"/>
      <dgm:spPr/>
      <dgm:t>
        <a:bodyPr/>
        <a:lstStyle/>
        <a:p>
          <a:endParaRPr lang="en-US"/>
        </a:p>
      </dgm:t>
    </dgm:pt>
    <dgm:pt modelId="{B22418A5-B9EB-4A1B-85BF-2D325701087A}" type="pres">
      <dgm:prSet presAssocID="{88EB2625-9617-4B41-AC2F-133D8FE47E86}" presName="hierChild4" presStyleCnt="0"/>
      <dgm:spPr/>
    </dgm:pt>
    <dgm:pt modelId="{B828A2E3-CF16-4F9D-81A0-9592A7AE8961}" type="pres">
      <dgm:prSet presAssocID="{88EB2625-9617-4B41-AC2F-133D8FE47E86}" presName="hierChild5" presStyleCnt="0"/>
      <dgm:spPr/>
    </dgm:pt>
    <dgm:pt modelId="{43D9AAFE-0B6F-453A-98FB-8F0A9F1B2FFB}" type="pres">
      <dgm:prSet presAssocID="{E3D21235-3A94-475D-81CF-A482AD3958FB}" presName="Name37" presStyleLbl="parChTrans1D2" presStyleIdx="1" presStyleCnt="6"/>
      <dgm:spPr/>
      <dgm:t>
        <a:bodyPr/>
        <a:lstStyle/>
        <a:p>
          <a:endParaRPr lang="en-US"/>
        </a:p>
      </dgm:t>
    </dgm:pt>
    <dgm:pt modelId="{54ECE395-6AC0-4CF7-A3E6-B55323074DED}" type="pres">
      <dgm:prSet presAssocID="{04792CE1-BD10-4BAD-8021-B6D5956457B8}" presName="hierRoot2" presStyleCnt="0">
        <dgm:presLayoutVars>
          <dgm:hierBranch val="init"/>
        </dgm:presLayoutVars>
      </dgm:prSet>
      <dgm:spPr/>
    </dgm:pt>
    <dgm:pt modelId="{ADE79BCC-93F4-4D5D-A291-F10911774205}" type="pres">
      <dgm:prSet presAssocID="{04792CE1-BD10-4BAD-8021-B6D5956457B8}" presName="rootComposite" presStyleCnt="0"/>
      <dgm:spPr/>
    </dgm:pt>
    <dgm:pt modelId="{B5C216B1-37F1-4766-89C5-C339B4D59526}" type="pres">
      <dgm:prSet presAssocID="{04792CE1-BD10-4BAD-8021-B6D5956457B8}" presName="rootText" presStyleLbl="node2" presStyleIdx="1" presStyleCnt="6" custLinFactNeighborY="-45530">
        <dgm:presLayoutVars>
          <dgm:chPref val="3"/>
        </dgm:presLayoutVars>
      </dgm:prSet>
      <dgm:spPr/>
      <dgm:t>
        <a:bodyPr/>
        <a:lstStyle/>
        <a:p>
          <a:endParaRPr lang="en-US"/>
        </a:p>
      </dgm:t>
    </dgm:pt>
    <dgm:pt modelId="{90520F48-555A-46A6-82A9-DC3DF26AFF51}" type="pres">
      <dgm:prSet presAssocID="{04792CE1-BD10-4BAD-8021-B6D5956457B8}" presName="rootConnector" presStyleLbl="node2" presStyleIdx="1" presStyleCnt="6"/>
      <dgm:spPr/>
      <dgm:t>
        <a:bodyPr/>
        <a:lstStyle/>
        <a:p>
          <a:endParaRPr lang="en-US"/>
        </a:p>
      </dgm:t>
    </dgm:pt>
    <dgm:pt modelId="{BA863D67-C4C6-4A36-AAD1-E1BB270701E3}" type="pres">
      <dgm:prSet presAssocID="{04792CE1-BD10-4BAD-8021-B6D5956457B8}" presName="hierChild4" presStyleCnt="0"/>
      <dgm:spPr/>
    </dgm:pt>
    <dgm:pt modelId="{B96B3AFC-9B54-44F0-B040-7CAC11FE1112}" type="pres">
      <dgm:prSet presAssocID="{04792CE1-BD10-4BAD-8021-B6D5956457B8}" presName="hierChild5" presStyleCnt="0"/>
      <dgm:spPr/>
    </dgm:pt>
    <dgm:pt modelId="{E4218ED3-1A9B-4D11-BDE8-D7789AE89339}" type="pres">
      <dgm:prSet presAssocID="{A8792C97-1C93-4E9A-A78A-89FA14E45319}" presName="Name37" presStyleLbl="parChTrans1D2" presStyleIdx="2" presStyleCnt="6"/>
      <dgm:spPr/>
      <dgm:t>
        <a:bodyPr/>
        <a:lstStyle/>
        <a:p>
          <a:endParaRPr lang="en-US"/>
        </a:p>
      </dgm:t>
    </dgm:pt>
    <dgm:pt modelId="{89D52BE3-613C-4769-8DE4-EE418549F8C3}" type="pres">
      <dgm:prSet presAssocID="{8D67B033-42F0-45FA-9E34-099CE0238544}" presName="hierRoot2" presStyleCnt="0">
        <dgm:presLayoutVars>
          <dgm:hierBranch val="init"/>
        </dgm:presLayoutVars>
      </dgm:prSet>
      <dgm:spPr/>
    </dgm:pt>
    <dgm:pt modelId="{92694F89-F451-4394-ADA7-BAD848D83692}" type="pres">
      <dgm:prSet presAssocID="{8D67B033-42F0-45FA-9E34-099CE0238544}" presName="rootComposite" presStyleCnt="0"/>
      <dgm:spPr/>
    </dgm:pt>
    <dgm:pt modelId="{34CDA59B-70A6-433C-AE22-26063FA9BC83}" type="pres">
      <dgm:prSet presAssocID="{8D67B033-42F0-45FA-9E34-099CE0238544}" presName="rootText" presStyleLbl="node2" presStyleIdx="2" presStyleCnt="6" custLinFactNeighborY="-45530">
        <dgm:presLayoutVars>
          <dgm:chPref val="3"/>
        </dgm:presLayoutVars>
      </dgm:prSet>
      <dgm:spPr/>
      <dgm:t>
        <a:bodyPr/>
        <a:lstStyle/>
        <a:p>
          <a:endParaRPr lang="en-US"/>
        </a:p>
      </dgm:t>
    </dgm:pt>
    <dgm:pt modelId="{10F1CD61-2E06-4680-AEC9-E48BE32CB401}" type="pres">
      <dgm:prSet presAssocID="{8D67B033-42F0-45FA-9E34-099CE0238544}" presName="rootConnector" presStyleLbl="node2" presStyleIdx="2" presStyleCnt="6"/>
      <dgm:spPr/>
      <dgm:t>
        <a:bodyPr/>
        <a:lstStyle/>
        <a:p>
          <a:endParaRPr lang="en-US"/>
        </a:p>
      </dgm:t>
    </dgm:pt>
    <dgm:pt modelId="{1C4868AC-66B6-4701-B212-0C938235D74F}" type="pres">
      <dgm:prSet presAssocID="{8D67B033-42F0-45FA-9E34-099CE0238544}" presName="hierChild4" presStyleCnt="0"/>
      <dgm:spPr/>
    </dgm:pt>
    <dgm:pt modelId="{9A932274-B263-4C7F-BEF3-EB09DDBF1DEA}" type="pres">
      <dgm:prSet presAssocID="{8D67B033-42F0-45FA-9E34-099CE0238544}" presName="hierChild5" presStyleCnt="0"/>
      <dgm:spPr/>
    </dgm:pt>
    <dgm:pt modelId="{ACB5072A-B626-41F6-B007-9373A6FA7083}" type="pres">
      <dgm:prSet presAssocID="{AD86D2AA-4DF8-49D4-9816-EFF9779CE77E}" presName="Name37" presStyleLbl="parChTrans1D2" presStyleIdx="3" presStyleCnt="6"/>
      <dgm:spPr/>
      <dgm:t>
        <a:bodyPr/>
        <a:lstStyle/>
        <a:p>
          <a:endParaRPr lang="en-US"/>
        </a:p>
      </dgm:t>
    </dgm:pt>
    <dgm:pt modelId="{E50BD272-4C0F-48BD-9FCE-368256ED8C5E}" type="pres">
      <dgm:prSet presAssocID="{A4DCEAB7-08AF-47DD-8B72-4C857929A7F3}" presName="hierRoot2" presStyleCnt="0">
        <dgm:presLayoutVars>
          <dgm:hierBranch val="init"/>
        </dgm:presLayoutVars>
      </dgm:prSet>
      <dgm:spPr/>
    </dgm:pt>
    <dgm:pt modelId="{B35AAC31-2A1E-4C8C-B4F2-826102210755}" type="pres">
      <dgm:prSet presAssocID="{A4DCEAB7-08AF-47DD-8B72-4C857929A7F3}" presName="rootComposite" presStyleCnt="0"/>
      <dgm:spPr/>
    </dgm:pt>
    <dgm:pt modelId="{FA194956-AB41-4F3C-93A6-957D3DABF642}" type="pres">
      <dgm:prSet presAssocID="{A4DCEAB7-08AF-47DD-8B72-4C857929A7F3}" presName="rootText" presStyleLbl="node2" presStyleIdx="3" presStyleCnt="6" custLinFactNeighborY="-45530">
        <dgm:presLayoutVars>
          <dgm:chPref val="3"/>
        </dgm:presLayoutVars>
      </dgm:prSet>
      <dgm:spPr/>
      <dgm:t>
        <a:bodyPr/>
        <a:lstStyle/>
        <a:p>
          <a:endParaRPr lang="en-US"/>
        </a:p>
      </dgm:t>
    </dgm:pt>
    <dgm:pt modelId="{45D03435-C3DB-4A88-A053-803F432FBF81}" type="pres">
      <dgm:prSet presAssocID="{A4DCEAB7-08AF-47DD-8B72-4C857929A7F3}" presName="rootConnector" presStyleLbl="node2" presStyleIdx="3" presStyleCnt="6"/>
      <dgm:spPr/>
      <dgm:t>
        <a:bodyPr/>
        <a:lstStyle/>
        <a:p>
          <a:endParaRPr lang="en-US"/>
        </a:p>
      </dgm:t>
    </dgm:pt>
    <dgm:pt modelId="{8B933374-CC08-4C6B-AA1A-55198FDCE397}" type="pres">
      <dgm:prSet presAssocID="{A4DCEAB7-08AF-47DD-8B72-4C857929A7F3}" presName="hierChild4" presStyleCnt="0"/>
      <dgm:spPr/>
    </dgm:pt>
    <dgm:pt modelId="{65F90A2B-B539-4026-BB19-BBA13FF03D66}" type="pres">
      <dgm:prSet presAssocID="{A4DCEAB7-08AF-47DD-8B72-4C857929A7F3}" presName="hierChild5" presStyleCnt="0"/>
      <dgm:spPr/>
    </dgm:pt>
    <dgm:pt modelId="{6292EBFD-CE4B-49FA-BD1D-F9726F17E47F}" type="pres">
      <dgm:prSet presAssocID="{291C3D53-38A4-4FFD-BFD5-4D38395744A3}" presName="Name37" presStyleLbl="parChTrans1D2" presStyleIdx="4" presStyleCnt="6"/>
      <dgm:spPr/>
      <dgm:t>
        <a:bodyPr/>
        <a:lstStyle/>
        <a:p>
          <a:endParaRPr lang="en-US"/>
        </a:p>
      </dgm:t>
    </dgm:pt>
    <dgm:pt modelId="{746EFCF5-8024-4F5B-912C-240239B4FEB5}" type="pres">
      <dgm:prSet presAssocID="{34BCA029-0645-4699-8820-C489013A31FE}" presName="hierRoot2" presStyleCnt="0">
        <dgm:presLayoutVars>
          <dgm:hierBranch val="init"/>
        </dgm:presLayoutVars>
      </dgm:prSet>
      <dgm:spPr/>
    </dgm:pt>
    <dgm:pt modelId="{DDC49849-7E60-4A5D-8040-3676980571B7}" type="pres">
      <dgm:prSet presAssocID="{34BCA029-0645-4699-8820-C489013A31FE}" presName="rootComposite" presStyleCnt="0"/>
      <dgm:spPr/>
    </dgm:pt>
    <dgm:pt modelId="{DA2ABD99-FC33-4FE2-AE0D-4D29E44E1C2E}" type="pres">
      <dgm:prSet presAssocID="{34BCA029-0645-4699-8820-C489013A31FE}" presName="rootText" presStyleLbl="node2" presStyleIdx="4" presStyleCnt="6" custLinFactNeighborY="-45530">
        <dgm:presLayoutVars>
          <dgm:chPref val="3"/>
        </dgm:presLayoutVars>
      </dgm:prSet>
      <dgm:spPr/>
      <dgm:t>
        <a:bodyPr/>
        <a:lstStyle/>
        <a:p>
          <a:endParaRPr lang="en-US"/>
        </a:p>
      </dgm:t>
    </dgm:pt>
    <dgm:pt modelId="{394C01C3-7EBD-4DAC-9808-F5E767235B5C}" type="pres">
      <dgm:prSet presAssocID="{34BCA029-0645-4699-8820-C489013A31FE}" presName="rootConnector" presStyleLbl="node2" presStyleIdx="4" presStyleCnt="6"/>
      <dgm:spPr/>
      <dgm:t>
        <a:bodyPr/>
        <a:lstStyle/>
        <a:p>
          <a:endParaRPr lang="en-US"/>
        </a:p>
      </dgm:t>
    </dgm:pt>
    <dgm:pt modelId="{B49FE815-731B-4A3A-8052-2839AF5AAD6C}" type="pres">
      <dgm:prSet presAssocID="{34BCA029-0645-4699-8820-C489013A31FE}" presName="hierChild4" presStyleCnt="0"/>
      <dgm:spPr/>
    </dgm:pt>
    <dgm:pt modelId="{D0FD80F7-3D1F-402D-AD9E-0B0BF462953C}" type="pres">
      <dgm:prSet presAssocID="{34BCA029-0645-4699-8820-C489013A31FE}" presName="hierChild5" presStyleCnt="0"/>
      <dgm:spPr/>
    </dgm:pt>
    <dgm:pt modelId="{3EC69F4E-AAEC-430F-B37D-FD66D59733C9}" type="pres">
      <dgm:prSet presAssocID="{BF9C1DAE-4238-409C-BD4C-271A5DB40DEB}" presName="Name37" presStyleLbl="parChTrans1D2" presStyleIdx="5" presStyleCnt="6"/>
      <dgm:spPr/>
      <dgm:t>
        <a:bodyPr/>
        <a:lstStyle/>
        <a:p>
          <a:endParaRPr lang="en-US"/>
        </a:p>
      </dgm:t>
    </dgm:pt>
    <dgm:pt modelId="{BC8317EF-82FB-4C81-B279-FCCF88619D9A}" type="pres">
      <dgm:prSet presAssocID="{60E098DE-1C9E-4A81-AE77-48E74516D8BF}" presName="hierRoot2" presStyleCnt="0">
        <dgm:presLayoutVars>
          <dgm:hierBranch val="init"/>
        </dgm:presLayoutVars>
      </dgm:prSet>
      <dgm:spPr/>
    </dgm:pt>
    <dgm:pt modelId="{74C7B399-33A2-4432-B2D8-0EE20426C327}" type="pres">
      <dgm:prSet presAssocID="{60E098DE-1C9E-4A81-AE77-48E74516D8BF}" presName="rootComposite" presStyleCnt="0"/>
      <dgm:spPr/>
    </dgm:pt>
    <dgm:pt modelId="{5716B10D-9F53-4FC3-B86E-C11CDF1DFD49}" type="pres">
      <dgm:prSet presAssocID="{60E098DE-1C9E-4A81-AE77-48E74516D8BF}" presName="rootText" presStyleLbl="node2" presStyleIdx="5" presStyleCnt="6" custLinFactNeighborY="-45530">
        <dgm:presLayoutVars>
          <dgm:chPref val="3"/>
        </dgm:presLayoutVars>
      </dgm:prSet>
      <dgm:spPr/>
      <dgm:t>
        <a:bodyPr/>
        <a:lstStyle/>
        <a:p>
          <a:endParaRPr lang="en-US"/>
        </a:p>
      </dgm:t>
    </dgm:pt>
    <dgm:pt modelId="{07A6947C-840F-43F7-83CA-662CF5C01CC5}" type="pres">
      <dgm:prSet presAssocID="{60E098DE-1C9E-4A81-AE77-48E74516D8BF}" presName="rootConnector" presStyleLbl="node2" presStyleIdx="5" presStyleCnt="6"/>
      <dgm:spPr/>
      <dgm:t>
        <a:bodyPr/>
        <a:lstStyle/>
        <a:p>
          <a:endParaRPr lang="en-US"/>
        </a:p>
      </dgm:t>
    </dgm:pt>
    <dgm:pt modelId="{EB77AF80-C07F-4FA7-A549-85EA4F678A57}" type="pres">
      <dgm:prSet presAssocID="{60E098DE-1C9E-4A81-AE77-48E74516D8BF}" presName="hierChild4" presStyleCnt="0"/>
      <dgm:spPr/>
    </dgm:pt>
    <dgm:pt modelId="{C97A2BFB-E702-4BBB-B438-A55AE9599009}" type="pres">
      <dgm:prSet presAssocID="{60E098DE-1C9E-4A81-AE77-48E74516D8BF}" presName="hierChild5" presStyleCnt="0"/>
      <dgm:spPr/>
    </dgm:pt>
    <dgm:pt modelId="{CE8241E1-57E0-4D98-9F0B-C38102B26B36}" type="pres">
      <dgm:prSet presAssocID="{FE69C283-4799-4DD1-99B3-8AD373DBD778}" presName="hierChild3" presStyleCnt="0"/>
      <dgm:spPr/>
    </dgm:pt>
  </dgm:ptLst>
  <dgm:cxnLst>
    <dgm:cxn modelId="{51DB6683-4455-418B-8E1E-F8C614D474FD}" srcId="{FE69C283-4799-4DD1-99B3-8AD373DBD778}" destId="{60E098DE-1C9E-4A81-AE77-48E74516D8BF}" srcOrd="5" destOrd="0" parTransId="{BF9C1DAE-4238-409C-BD4C-271A5DB40DEB}" sibTransId="{1EBDF63D-3B98-476F-A2F3-12AD27983B4A}"/>
    <dgm:cxn modelId="{70A6B3D7-56BA-4BFD-9580-6F6B13F9FEB1}" type="presOf" srcId="{34BCA029-0645-4699-8820-C489013A31FE}" destId="{394C01C3-7EBD-4DAC-9808-F5E767235B5C}" srcOrd="1" destOrd="0" presId="urn:microsoft.com/office/officeart/2005/8/layout/orgChart1"/>
    <dgm:cxn modelId="{3119C6D6-C3CB-4C23-8C29-04F9E099CBD9}" type="presOf" srcId="{AD86D2AA-4DF8-49D4-9816-EFF9779CE77E}" destId="{ACB5072A-B626-41F6-B007-9373A6FA7083}" srcOrd="0" destOrd="0" presId="urn:microsoft.com/office/officeart/2005/8/layout/orgChart1"/>
    <dgm:cxn modelId="{8BB232B9-9699-45A9-ADB0-189C96FA5573}" type="presOf" srcId="{34BCA029-0645-4699-8820-C489013A31FE}" destId="{DA2ABD99-FC33-4FE2-AE0D-4D29E44E1C2E}" srcOrd="0" destOrd="0" presId="urn:microsoft.com/office/officeart/2005/8/layout/orgChart1"/>
    <dgm:cxn modelId="{5396735D-30EF-43EF-9E92-167B19956A75}" srcId="{FE69C283-4799-4DD1-99B3-8AD373DBD778}" destId="{8D67B033-42F0-45FA-9E34-099CE0238544}" srcOrd="2" destOrd="0" parTransId="{A8792C97-1C93-4E9A-A78A-89FA14E45319}" sibTransId="{60520CF2-9A01-4073-A273-87D552788C33}"/>
    <dgm:cxn modelId="{FA4C4EB9-EF5B-473F-94A5-907D893B9649}" srcId="{FE69C283-4799-4DD1-99B3-8AD373DBD778}" destId="{88EB2625-9617-4B41-AC2F-133D8FE47E86}" srcOrd="0" destOrd="0" parTransId="{79BD1EFB-AFEF-44A7-8C9F-15FED3EA91F0}" sibTransId="{A33D165E-232F-4CA0-821B-E9325DB6B255}"/>
    <dgm:cxn modelId="{2DC13C1C-4D07-43AE-9210-C8720F6CA460}" type="presOf" srcId="{04792CE1-BD10-4BAD-8021-B6D5956457B8}" destId="{90520F48-555A-46A6-82A9-DC3DF26AFF51}" srcOrd="1" destOrd="0" presId="urn:microsoft.com/office/officeart/2005/8/layout/orgChart1"/>
    <dgm:cxn modelId="{46975FB6-1861-4C33-BA0C-E8171BFD599D}" type="presOf" srcId="{FE69C283-4799-4DD1-99B3-8AD373DBD778}" destId="{BF122801-D39F-4DD9-B713-7EDC656CACCD}" srcOrd="0" destOrd="0" presId="urn:microsoft.com/office/officeart/2005/8/layout/orgChart1"/>
    <dgm:cxn modelId="{EB8E4A9F-939F-4F32-8EBC-FED7B5326AC9}" type="presOf" srcId="{FE69C283-4799-4DD1-99B3-8AD373DBD778}" destId="{AEB992DF-8E42-4328-AF27-23AE21BDCE52}" srcOrd="1" destOrd="0" presId="urn:microsoft.com/office/officeart/2005/8/layout/orgChart1"/>
    <dgm:cxn modelId="{EF9310ED-9F0D-4867-B6B4-06BE26CFF830}" type="presOf" srcId="{60E098DE-1C9E-4A81-AE77-48E74516D8BF}" destId="{5716B10D-9F53-4FC3-B86E-C11CDF1DFD49}" srcOrd="0" destOrd="0" presId="urn:microsoft.com/office/officeart/2005/8/layout/orgChart1"/>
    <dgm:cxn modelId="{57EAE196-243A-4E0D-B79E-3C17B4FC56ED}" type="presOf" srcId="{E3D21235-3A94-475D-81CF-A482AD3958FB}" destId="{43D9AAFE-0B6F-453A-98FB-8F0A9F1B2FFB}" srcOrd="0" destOrd="0" presId="urn:microsoft.com/office/officeart/2005/8/layout/orgChart1"/>
    <dgm:cxn modelId="{169110A1-6621-4FB7-873F-FEDDB5C432A2}" type="presOf" srcId="{88EB2625-9617-4B41-AC2F-133D8FE47E86}" destId="{EA5433EE-3E6F-47AD-8554-75DD08C881D8}" srcOrd="1" destOrd="0" presId="urn:microsoft.com/office/officeart/2005/8/layout/orgChart1"/>
    <dgm:cxn modelId="{EABFD189-37BB-4723-B589-3A4F42F67B9E}" srcId="{FE69C283-4799-4DD1-99B3-8AD373DBD778}" destId="{A4DCEAB7-08AF-47DD-8B72-4C857929A7F3}" srcOrd="3" destOrd="0" parTransId="{AD86D2AA-4DF8-49D4-9816-EFF9779CE77E}" sibTransId="{35D8F005-1E2F-46C3-A119-45B48E1A4B91}"/>
    <dgm:cxn modelId="{5C1945F7-AB46-4178-8EF4-B48032AD7F9F}" type="presOf" srcId="{C9876AF8-023C-4531-9548-8B01C081538A}" destId="{A621DC16-E3FF-43CE-A3D9-3E1FD8359BE9}" srcOrd="0" destOrd="0" presId="urn:microsoft.com/office/officeart/2005/8/layout/orgChart1"/>
    <dgm:cxn modelId="{81100AAF-F267-4D74-816A-536DA8F22C2E}" type="presOf" srcId="{291C3D53-38A4-4FFD-BFD5-4D38395744A3}" destId="{6292EBFD-CE4B-49FA-BD1D-F9726F17E47F}" srcOrd="0" destOrd="0" presId="urn:microsoft.com/office/officeart/2005/8/layout/orgChart1"/>
    <dgm:cxn modelId="{45A78B22-F82F-4CD3-BDBF-4C275D330818}" type="presOf" srcId="{60E098DE-1C9E-4A81-AE77-48E74516D8BF}" destId="{07A6947C-840F-43F7-83CA-662CF5C01CC5}" srcOrd="1" destOrd="0" presId="urn:microsoft.com/office/officeart/2005/8/layout/orgChart1"/>
    <dgm:cxn modelId="{1F216F71-4AA4-4882-9F3A-07EEA05E41AC}" type="presOf" srcId="{88EB2625-9617-4B41-AC2F-133D8FE47E86}" destId="{5B01EB9A-8B02-4AE4-B65B-D3CFC3C9C6FB}" srcOrd="0" destOrd="0" presId="urn:microsoft.com/office/officeart/2005/8/layout/orgChart1"/>
    <dgm:cxn modelId="{D898C5A2-7228-4FF6-8A98-6A6A3F37FD21}" type="presOf" srcId="{BF9C1DAE-4238-409C-BD4C-271A5DB40DEB}" destId="{3EC69F4E-AAEC-430F-B37D-FD66D59733C9}" srcOrd="0" destOrd="0" presId="urn:microsoft.com/office/officeart/2005/8/layout/orgChart1"/>
    <dgm:cxn modelId="{167B4BF9-E8B4-4A55-B0E4-B942C83C08F8}" type="presOf" srcId="{04792CE1-BD10-4BAD-8021-B6D5956457B8}" destId="{B5C216B1-37F1-4766-89C5-C339B4D59526}" srcOrd="0" destOrd="0" presId="urn:microsoft.com/office/officeart/2005/8/layout/orgChart1"/>
    <dgm:cxn modelId="{6B5AECF4-8FF1-477C-B6F1-77A2A8BDE53E}" srcId="{FE69C283-4799-4DD1-99B3-8AD373DBD778}" destId="{04792CE1-BD10-4BAD-8021-B6D5956457B8}" srcOrd="1" destOrd="0" parTransId="{E3D21235-3A94-475D-81CF-A482AD3958FB}" sibTransId="{2269DF30-FD63-4E4C-81DE-E7B916568DF4}"/>
    <dgm:cxn modelId="{6B4D6616-4B9B-4B39-847A-45044C1A6CD6}" type="presOf" srcId="{A8792C97-1C93-4E9A-A78A-89FA14E45319}" destId="{E4218ED3-1A9B-4D11-BDE8-D7789AE89339}" srcOrd="0" destOrd="0" presId="urn:microsoft.com/office/officeart/2005/8/layout/orgChart1"/>
    <dgm:cxn modelId="{88F10D37-5815-488E-8A71-771A7757A6BF}" srcId="{C9876AF8-023C-4531-9548-8B01C081538A}" destId="{FE69C283-4799-4DD1-99B3-8AD373DBD778}" srcOrd="0" destOrd="0" parTransId="{B6743098-63FB-4A70-A90A-DC33AC8B43D6}" sibTransId="{84EDCB91-F307-4ACF-B379-6D26D45E5700}"/>
    <dgm:cxn modelId="{076BFD41-D60D-4A66-83A6-A21DB7619241}" type="presOf" srcId="{8D67B033-42F0-45FA-9E34-099CE0238544}" destId="{10F1CD61-2E06-4680-AEC9-E48BE32CB401}" srcOrd="1" destOrd="0" presId="urn:microsoft.com/office/officeart/2005/8/layout/orgChart1"/>
    <dgm:cxn modelId="{98D26F48-CA79-49A6-9E42-08F79EE98673}" type="presOf" srcId="{A4DCEAB7-08AF-47DD-8B72-4C857929A7F3}" destId="{FA194956-AB41-4F3C-93A6-957D3DABF642}" srcOrd="0" destOrd="0" presId="urn:microsoft.com/office/officeart/2005/8/layout/orgChart1"/>
    <dgm:cxn modelId="{25FDADC2-196F-4BB7-BE4C-0E1211F5A4DE}" srcId="{FE69C283-4799-4DD1-99B3-8AD373DBD778}" destId="{34BCA029-0645-4699-8820-C489013A31FE}" srcOrd="4" destOrd="0" parTransId="{291C3D53-38A4-4FFD-BFD5-4D38395744A3}" sibTransId="{C65565C7-B486-4FB1-80F5-5621682FE700}"/>
    <dgm:cxn modelId="{789AE62D-BD2D-4BF0-98C9-3F488D45AA53}" type="presOf" srcId="{A4DCEAB7-08AF-47DD-8B72-4C857929A7F3}" destId="{45D03435-C3DB-4A88-A053-803F432FBF81}" srcOrd="1" destOrd="0" presId="urn:microsoft.com/office/officeart/2005/8/layout/orgChart1"/>
    <dgm:cxn modelId="{4C7026F6-CA1E-4F72-B402-19F8098625DB}" type="presOf" srcId="{8D67B033-42F0-45FA-9E34-099CE0238544}" destId="{34CDA59B-70A6-433C-AE22-26063FA9BC83}" srcOrd="0" destOrd="0" presId="urn:microsoft.com/office/officeart/2005/8/layout/orgChart1"/>
    <dgm:cxn modelId="{51E409F4-11AE-4FDC-A4B3-E85B28444FCC}" type="presOf" srcId="{79BD1EFB-AFEF-44A7-8C9F-15FED3EA91F0}" destId="{EAC2F827-64CF-4214-8D76-59DE2B8B0B61}" srcOrd="0" destOrd="0" presId="urn:microsoft.com/office/officeart/2005/8/layout/orgChart1"/>
    <dgm:cxn modelId="{F0281F94-FC03-4FF4-9A2D-19DAFA13AE51}" type="presParOf" srcId="{A621DC16-E3FF-43CE-A3D9-3E1FD8359BE9}" destId="{A33CF9FB-10B6-4300-A755-BBD923F61928}" srcOrd="0" destOrd="0" presId="urn:microsoft.com/office/officeart/2005/8/layout/orgChart1"/>
    <dgm:cxn modelId="{E2D6A8B9-CC8C-428C-99E1-B514CA61C26D}" type="presParOf" srcId="{A33CF9FB-10B6-4300-A755-BBD923F61928}" destId="{4BE72E17-6780-4C90-AF6E-FB1538F9B5EF}" srcOrd="0" destOrd="0" presId="urn:microsoft.com/office/officeart/2005/8/layout/orgChart1"/>
    <dgm:cxn modelId="{DEC1DA6D-FB96-47CC-BF4A-066C013E0DD9}" type="presParOf" srcId="{4BE72E17-6780-4C90-AF6E-FB1538F9B5EF}" destId="{BF122801-D39F-4DD9-B713-7EDC656CACCD}" srcOrd="0" destOrd="0" presId="urn:microsoft.com/office/officeart/2005/8/layout/orgChart1"/>
    <dgm:cxn modelId="{DAEED60B-F510-4837-BB68-B2CA847BE849}" type="presParOf" srcId="{4BE72E17-6780-4C90-AF6E-FB1538F9B5EF}" destId="{AEB992DF-8E42-4328-AF27-23AE21BDCE52}" srcOrd="1" destOrd="0" presId="urn:microsoft.com/office/officeart/2005/8/layout/orgChart1"/>
    <dgm:cxn modelId="{E39135EA-8E9A-4F97-9B7D-F9AAEF7F7A26}" type="presParOf" srcId="{A33CF9FB-10B6-4300-A755-BBD923F61928}" destId="{3C62E7E5-5E9C-49C4-A1EC-6092FECB749D}" srcOrd="1" destOrd="0" presId="urn:microsoft.com/office/officeart/2005/8/layout/orgChart1"/>
    <dgm:cxn modelId="{2419AD9C-E78E-46B2-81DB-C8C2167FA7B8}" type="presParOf" srcId="{3C62E7E5-5E9C-49C4-A1EC-6092FECB749D}" destId="{EAC2F827-64CF-4214-8D76-59DE2B8B0B61}" srcOrd="0" destOrd="0" presId="urn:microsoft.com/office/officeart/2005/8/layout/orgChart1"/>
    <dgm:cxn modelId="{81971F4F-0FA0-4A6F-AD70-E36A82CA7E50}" type="presParOf" srcId="{3C62E7E5-5E9C-49C4-A1EC-6092FECB749D}" destId="{C9765B79-F960-40D6-8663-4C6ADA9AA7C0}" srcOrd="1" destOrd="0" presId="urn:microsoft.com/office/officeart/2005/8/layout/orgChart1"/>
    <dgm:cxn modelId="{FC596A2A-7101-4E89-B9F6-67A2556BC3B4}" type="presParOf" srcId="{C9765B79-F960-40D6-8663-4C6ADA9AA7C0}" destId="{C9CB3C09-9DA8-4368-9CB7-F247AD7A8A58}" srcOrd="0" destOrd="0" presId="urn:microsoft.com/office/officeart/2005/8/layout/orgChart1"/>
    <dgm:cxn modelId="{F7CBB272-CA93-4FC2-B358-5F66FD801CE3}" type="presParOf" srcId="{C9CB3C09-9DA8-4368-9CB7-F247AD7A8A58}" destId="{5B01EB9A-8B02-4AE4-B65B-D3CFC3C9C6FB}" srcOrd="0" destOrd="0" presId="urn:microsoft.com/office/officeart/2005/8/layout/orgChart1"/>
    <dgm:cxn modelId="{878C7373-9BE5-4E96-9B42-EE19618D62C7}" type="presParOf" srcId="{C9CB3C09-9DA8-4368-9CB7-F247AD7A8A58}" destId="{EA5433EE-3E6F-47AD-8554-75DD08C881D8}" srcOrd="1" destOrd="0" presId="urn:microsoft.com/office/officeart/2005/8/layout/orgChart1"/>
    <dgm:cxn modelId="{0261F408-3CD5-48D1-8BFF-6C3C80C4BDEB}" type="presParOf" srcId="{C9765B79-F960-40D6-8663-4C6ADA9AA7C0}" destId="{B22418A5-B9EB-4A1B-85BF-2D325701087A}" srcOrd="1" destOrd="0" presId="urn:microsoft.com/office/officeart/2005/8/layout/orgChart1"/>
    <dgm:cxn modelId="{29DBEDA1-8BD8-4303-9A8E-19299A7DDA12}" type="presParOf" srcId="{C9765B79-F960-40D6-8663-4C6ADA9AA7C0}" destId="{B828A2E3-CF16-4F9D-81A0-9592A7AE8961}" srcOrd="2" destOrd="0" presId="urn:microsoft.com/office/officeart/2005/8/layout/orgChart1"/>
    <dgm:cxn modelId="{332B2A4B-7F73-405D-9CF8-5C9E58C408E8}" type="presParOf" srcId="{3C62E7E5-5E9C-49C4-A1EC-6092FECB749D}" destId="{43D9AAFE-0B6F-453A-98FB-8F0A9F1B2FFB}" srcOrd="2" destOrd="0" presId="urn:microsoft.com/office/officeart/2005/8/layout/orgChart1"/>
    <dgm:cxn modelId="{68C6B8CD-2364-4E13-A757-7DCF92FC8A49}" type="presParOf" srcId="{3C62E7E5-5E9C-49C4-A1EC-6092FECB749D}" destId="{54ECE395-6AC0-4CF7-A3E6-B55323074DED}" srcOrd="3" destOrd="0" presId="urn:microsoft.com/office/officeart/2005/8/layout/orgChart1"/>
    <dgm:cxn modelId="{E56F45A3-2E90-475B-85F0-37ED8567EEBA}" type="presParOf" srcId="{54ECE395-6AC0-4CF7-A3E6-B55323074DED}" destId="{ADE79BCC-93F4-4D5D-A291-F10911774205}" srcOrd="0" destOrd="0" presId="urn:microsoft.com/office/officeart/2005/8/layout/orgChart1"/>
    <dgm:cxn modelId="{7739EC91-4E79-4004-94F2-7F952F38B149}" type="presParOf" srcId="{ADE79BCC-93F4-4D5D-A291-F10911774205}" destId="{B5C216B1-37F1-4766-89C5-C339B4D59526}" srcOrd="0" destOrd="0" presId="urn:microsoft.com/office/officeart/2005/8/layout/orgChart1"/>
    <dgm:cxn modelId="{0E7955DA-D263-49B8-8BDE-B225BDB9BECA}" type="presParOf" srcId="{ADE79BCC-93F4-4D5D-A291-F10911774205}" destId="{90520F48-555A-46A6-82A9-DC3DF26AFF51}" srcOrd="1" destOrd="0" presId="urn:microsoft.com/office/officeart/2005/8/layout/orgChart1"/>
    <dgm:cxn modelId="{5A513E0D-82F8-4982-97D0-14AF5C8BFDCE}" type="presParOf" srcId="{54ECE395-6AC0-4CF7-A3E6-B55323074DED}" destId="{BA863D67-C4C6-4A36-AAD1-E1BB270701E3}" srcOrd="1" destOrd="0" presId="urn:microsoft.com/office/officeart/2005/8/layout/orgChart1"/>
    <dgm:cxn modelId="{5FD35045-AABF-463F-AE0C-7CEC46D5B3B5}" type="presParOf" srcId="{54ECE395-6AC0-4CF7-A3E6-B55323074DED}" destId="{B96B3AFC-9B54-44F0-B040-7CAC11FE1112}" srcOrd="2" destOrd="0" presId="urn:microsoft.com/office/officeart/2005/8/layout/orgChart1"/>
    <dgm:cxn modelId="{AE73FA11-6E1C-4D25-A8C0-3CE9EEAFB001}" type="presParOf" srcId="{3C62E7E5-5E9C-49C4-A1EC-6092FECB749D}" destId="{E4218ED3-1A9B-4D11-BDE8-D7789AE89339}" srcOrd="4" destOrd="0" presId="urn:microsoft.com/office/officeart/2005/8/layout/orgChart1"/>
    <dgm:cxn modelId="{88F4C1FE-C6DF-4204-AA48-B300FB88BA33}" type="presParOf" srcId="{3C62E7E5-5E9C-49C4-A1EC-6092FECB749D}" destId="{89D52BE3-613C-4769-8DE4-EE418549F8C3}" srcOrd="5" destOrd="0" presId="urn:microsoft.com/office/officeart/2005/8/layout/orgChart1"/>
    <dgm:cxn modelId="{A8504264-D77D-4AFF-9D04-B3B149FB8E22}" type="presParOf" srcId="{89D52BE3-613C-4769-8DE4-EE418549F8C3}" destId="{92694F89-F451-4394-ADA7-BAD848D83692}" srcOrd="0" destOrd="0" presId="urn:microsoft.com/office/officeart/2005/8/layout/orgChart1"/>
    <dgm:cxn modelId="{0083CE9A-7413-42F7-ADD2-C0420D1D8FD7}" type="presParOf" srcId="{92694F89-F451-4394-ADA7-BAD848D83692}" destId="{34CDA59B-70A6-433C-AE22-26063FA9BC83}" srcOrd="0" destOrd="0" presId="urn:microsoft.com/office/officeart/2005/8/layout/orgChart1"/>
    <dgm:cxn modelId="{986F6104-28CD-46C7-9D91-C9FD5013F47D}" type="presParOf" srcId="{92694F89-F451-4394-ADA7-BAD848D83692}" destId="{10F1CD61-2E06-4680-AEC9-E48BE32CB401}" srcOrd="1" destOrd="0" presId="urn:microsoft.com/office/officeart/2005/8/layout/orgChart1"/>
    <dgm:cxn modelId="{78EE73FF-CFD2-4075-ADA1-6864895E7F6C}" type="presParOf" srcId="{89D52BE3-613C-4769-8DE4-EE418549F8C3}" destId="{1C4868AC-66B6-4701-B212-0C938235D74F}" srcOrd="1" destOrd="0" presId="urn:microsoft.com/office/officeart/2005/8/layout/orgChart1"/>
    <dgm:cxn modelId="{B8628934-B5D5-4686-9C05-9EC8448C2A99}" type="presParOf" srcId="{89D52BE3-613C-4769-8DE4-EE418549F8C3}" destId="{9A932274-B263-4C7F-BEF3-EB09DDBF1DEA}" srcOrd="2" destOrd="0" presId="urn:microsoft.com/office/officeart/2005/8/layout/orgChart1"/>
    <dgm:cxn modelId="{6CC1EB98-CE2C-46B8-B400-9B5262932D74}" type="presParOf" srcId="{3C62E7E5-5E9C-49C4-A1EC-6092FECB749D}" destId="{ACB5072A-B626-41F6-B007-9373A6FA7083}" srcOrd="6" destOrd="0" presId="urn:microsoft.com/office/officeart/2005/8/layout/orgChart1"/>
    <dgm:cxn modelId="{D1B655FE-8DFC-485F-BC81-8B16355F6E67}" type="presParOf" srcId="{3C62E7E5-5E9C-49C4-A1EC-6092FECB749D}" destId="{E50BD272-4C0F-48BD-9FCE-368256ED8C5E}" srcOrd="7" destOrd="0" presId="urn:microsoft.com/office/officeart/2005/8/layout/orgChart1"/>
    <dgm:cxn modelId="{BF77C4C8-97CF-4FDB-AE72-2BE1B5EFD5B7}" type="presParOf" srcId="{E50BD272-4C0F-48BD-9FCE-368256ED8C5E}" destId="{B35AAC31-2A1E-4C8C-B4F2-826102210755}" srcOrd="0" destOrd="0" presId="urn:microsoft.com/office/officeart/2005/8/layout/orgChart1"/>
    <dgm:cxn modelId="{69709D45-C169-4DD5-94BF-AEA0D95F23A2}" type="presParOf" srcId="{B35AAC31-2A1E-4C8C-B4F2-826102210755}" destId="{FA194956-AB41-4F3C-93A6-957D3DABF642}" srcOrd="0" destOrd="0" presId="urn:microsoft.com/office/officeart/2005/8/layout/orgChart1"/>
    <dgm:cxn modelId="{A7F22C47-4E8F-4A3C-9C78-6BC146E3ECD1}" type="presParOf" srcId="{B35AAC31-2A1E-4C8C-B4F2-826102210755}" destId="{45D03435-C3DB-4A88-A053-803F432FBF81}" srcOrd="1" destOrd="0" presId="urn:microsoft.com/office/officeart/2005/8/layout/orgChart1"/>
    <dgm:cxn modelId="{7BAC6D99-721C-46D1-A503-B512C4CF9D71}" type="presParOf" srcId="{E50BD272-4C0F-48BD-9FCE-368256ED8C5E}" destId="{8B933374-CC08-4C6B-AA1A-55198FDCE397}" srcOrd="1" destOrd="0" presId="urn:microsoft.com/office/officeart/2005/8/layout/orgChart1"/>
    <dgm:cxn modelId="{4301C60A-2F69-4D8D-A428-408485AF9A4C}" type="presParOf" srcId="{E50BD272-4C0F-48BD-9FCE-368256ED8C5E}" destId="{65F90A2B-B539-4026-BB19-BBA13FF03D66}" srcOrd="2" destOrd="0" presId="urn:microsoft.com/office/officeart/2005/8/layout/orgChart1"/>
    <dgm:cxn modelId="{22DE1D81-C153-409E-A656-D73FF3F6C052}" type="presParOf" srcId="{3C62E7E5-5E9C-49C4-A1EC-6092FECB749D}" destId="{6292EBFD-CE4B-49FA-BD1D-F9726F17E47F}" srcOrd="8" destOrd="0" presId="urn:microsoft.com/office/officeart/2005/8/layout/orgChart1"/>
    <dgm:cxn modelId="{B5B1C5D9-EF8C-4226-8413-EDCA145B2FE0}" type="presParOf" srcId="{3C62E7E5-5E9C-49C4-A1EC-6092FECB749D}" destId="{746EFCF5-8024-4F5B-912C-240239B4FEB5}" srcOrd="9" destOrd="0" presId="urn:microsoft.com/office/officeart/2005/8/layout/orgChart1"/>
    <dgm:cxn modelId="{442C53FD-E095-4F39-A0E0-FF5EE123CA8D}" type="presParOf" srcId="{746EFCF5-8024-4F5B-912C-240239B4FEB5}" destId="{DDC49849-7E60-4A5D-8040-3676980571B7}" srcOrd="0" destOrd="0" presId="urn:microsoft.com/office/officeart/2005/8/layout/orgChart1"/>
    <dgm:cxn modelId="{DF5AA377-0E66-40C5-80F7-2FA3ACF6C7FA}" type="presParOf" srcId="{DDC49849-7E60-4A5D-8040-3676980571B7}" destId="{DA2ABD99-FC33-4FE2-AE0D-4D29E44E1C2E}" srcOrd="0" destOrd="0" presId="urn:microsoft.com/office/officeart/2005/8/layout/orgChart1"/>
    <dgm:cxn modelId="{A02D3775-FD48-40F4-8B94-47C9E0FDCD65}" type="presParOf" srcId="{DDC49849-7E60-4A5D-8040-3676980571B7}" destId="{394C01C3-7EBD-4DAC-9808-F5E767235B5C}" srcOrd="1" destOrd="0" presId="urn:microsoft.com/office/officeart/2005/8/layout/orgChart1"/>
    <dgm:cxn modelId="{9E2E7CC2-679C-488C-B822-C5EBD0FCDB05}" type="presParOf" srcId="{746EFCF5-8024-4F5B-912C-240239B4FEB5}" destId="{B49FE815-731B-4A3A-8052-2839AF5AAD6C}" srcOrd="1" destOrd="0" presId="urn:microsoft.com/office/officeart/2005/8/layout/orgChart1"/>
    <dgm:cxn modelId="{C0E8B045-6E79-4921-85AA-51B462A63167}" type="presParOf" srcId="{746EFCF5-8024-4F5B-912C-240239B4FEB5}" destId="{D0FD80F7-3D1F-402D-AD9E-0B0BF462953C}" srcOrd="2" destOrd="0" presId="urn:microsoft.com/office/officeart/2005/8/layout/orgChart1"/>
    <dgm:cxn modelId="{EC1DB374-D868-47A6-A934-FF21BF86EF89}" type="presParOf" srcId="{3C62E7E5-5E9C-49C4-A1EC-6092FECB749D}" destId="{3EC69F4E-AAEC-430F-B37D-FD66D59733C9}" srcOrd="10" destOrd="0" presId="urn:microsoft.com/office/officeart/2005/8/layout/orgChart1"/>
    <dgm:cxn modelId="{D8169BCC-4B50-4F45-AD2F-6C01969C4AAC}" type="presParOf" srcId="{3C62E7E5-5E9C-49C4-A1EC-6092FECB749D}" destId="{BC8317EF-82FB-4C81-B279-FCCF88619D9A}" srcOrd="11" destOrd="0" presId="urn:microsoft.com/office/officeart/2005/8/layout/orgChart1"/>
    <dgm:cxn modelId="{8B159076-FB63-488A-9FA8-A9B3FE7B1EB2}" type="presParOf" srcId="{BC8317EF-82FB-4C81-B279-FCCF88619D9A}" destId="{74C7B399-33A2-4432-B2D8-0EE20426C327}" srcOrd="0" destOrd="0" presId="urn:microsoft.com/office/officeart/2005/8/layout/orgChart1"/>
    <dgm:cxn modelId="{B1F01B4E-86A9-41E6-B2DE-FA5E8E3B643E}" type="presParOf" srcId="{74C7B399-33A2-4432-B2D8-0EE20426C327}" destId="{5716B10D-9F53-4FC3-B86E-C11CDF1DFD49}" srcOrd="0" destOrd="0" presId="urn:microsoft.com/office/officeart/2005/8/layout/orgChart1"/>
    <dgm:cxn modelId="{29033E1A-867F-49B3-88E4-37A8A57E81DA}" type="presParOf" srcId="{74C7B399-33A2-4432-B2D8-0EE20426C327}" destId="{07A6947C-840F-43F7-83CA-662CF5C01CC5}" srcOrd="1" destOrd="0" presId="urn:microsoft.com/office/officeart/2005/8/layout/orgChart1"/>
    <dgm:cxn modelId="{F483277D-5BA5-455B-8054-B9232FD02BCC}" type="presParOf" srcId="{BC8317EF-82FB-4C81-B279-FCCF88619D9A}" destId="{EB77AF80-C07F-4FA7-A549-85EA4F678A57}" srcOrd="1" destOrd="0" presId="urn:microsoft.com/office/officeart/2005/8/layout/orgChart1"/>
    <dgm:cxn modelId="{A427DBF1-8C83-4056-BCD1-C0D2B65055FA}" type="presParOf" srcId="{BC8317EF-82FB-4C81-B279-FCCF88619D9A}" destId="{C97A2BFB-E702-4BBB-B438-A55AE9599009}" srcOrd="2" destOrd="0" presId="urn:microsoft.com/office/officeart/2005/8/layout/orgChart1"/>
    <dgm:cxn modelId="{73530F6B-AD53-4A25-A5AA-94FEA4B7FAD9}" type="presParOf" srcId="{A33CF9FB-10B6-4300-A755-BBD923F61928}" destId="{CE8241E1-57E0-4D98-9F0B-C38102B26B3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C69F4E-AAEC-430F-B37D-FD66D59733C9}">
      <dsp:nvSpPr>
        <dsp:cNvPr id="0" name=""/>
        <dsp:cNvSpPr/>
      </dsp:nvSpPr>
      <dsp:spPr>
        <a:xfrm>
          <a:off x="4210379" y="1147929"/>
          <a:ext cx="3504099" cy="549383"/>
        </a:xfrm>
        <a:custGeom>
          <a:avLst/>
          <a:gdLst/>
          <a:ahLst/>
          <a:cxnLst/>
          <a:rect l="0" t="0" r="0" b="0"/>
          <a:pathLst>
            <a:path>
              <a:moveTo>
                <a:pt x="0" y="0"/>
              </a:moveTo>
              <a:lnTo>
                <a:pt x="0" y="425758"/>
              </a:lnTo>
              <a:lnTo>
                <a:pt x="3504099" y="425758"/>
              </a:lnTo>
              <a:lnTo>
                <a:pt x="3504099" y="54938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6292EBFD-CE4B-49FA-BD1D-F9726F17E47F}">
      <dsp:nvSpPr>
        <dsp:cNvPr id="0" name=""/>
        <dsp:cNvSpPr/>
      </dsp:nvSpPr>
      <dsp:spPr>
        <a:xfrm>
          <a:off x="4210379" y="1147929"/>
          <a:ext cx="2079467" cy="549383"/>
        </a:xfrm>
        <a:custGeom>
          <a:avLst/>
          <a:gdLst/>
          <a:ahLst/>
          <a:cxnLst/>
          <a:rect l="0" t="0" r="0" b="0"/>
          <a:pathLst>
            <a:path>
              <a:moveTo>
                <a:pt x="0" y="0"/>
              </a:moveTo>
              <a:lnTo>
                <a:pt x="0" y="425758"/>
              </a:lnTo>
              <a:lnTo>
                <a:pt x="2079467" y="425758"/>
              </a:lnTo>
              <a:lnTo>
                <a:pt x="2079467" y="54938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ACB5072A-B626-41F6-B007-9373A6FA7083}">
      <dsp:nvSpPr>
        <dsp:cNvPr id="0" name=""/>
        <dsp:cNvSpPr/>
      </dsp:nvSpPr>
      <dsp:spPr>
        <a:xfrm>
          <a:off x="4210379" y="1147929"/>
          <a:ext cx="654836" cy="549383"/>
        </a:xfrm>
        <a:custGeom>
          <a:avLst/>
          <a:gdLst/>
          <a:ahLst/>
          <a:cxnLst/>
          <a:rect l="0" t="0" r="0" b="0"/>
          <a:pathLst>
            <a:path>
              <a:moveTo>
                <a:pt x="0" y="0"/>
              </a:moveTo>
              <a:lnTo>
                <a:pt x="0" y="425758"/>
              </a:lnTo>
              <a:lnTo>
                <a:pt x="654836" y="425758"/>
              </a:lnTo>
              <a:lnTo>
                <a:pt x="654836" y="54938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4218ED3-1A9B-4D11-BDE8-D7789AE89339}">
      <dsp:nvSpPr>
        <dsp:cNvPr id="0" name=""/>
        <dsp:cNvSpPr/>
      </dsp:nvSpPr>
      <dsp:spPr>
        <a:xfrm>
          <a:off x="3440584" y="1147929"/>
          <a:ext cx="769795" cy="549383"/>
        </a:xfrm>
        <a:custGeom>
          <a:avLst/>
          <a:gdLst/>
          <a:ahLst/>
          <a:cxnLst/>
          <a:rect l="0" t="0" r="0" b="0"/>
          <a:pathLst>
            <a:path>
              <a:moveTo>
                <a:pt x="769795" y="0"/>
              </a:moveTo>
              <a:lnTo>
                <a:pt x="769795" y="425758"/>
              </a:lnTo>
              <a:lnTo>
                <a:pt x="0" y="425758"/>
              </a:lnTo>
              <a:lnTo>
                <a:pt x="0" y="54938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3D9AAFE-0B6F-453A-98FB-8F0A9F1B2FFB}">
      <dsp:nvSpPr>
        <dsp:cNvPr id="0" name=""/>
        <dsp:cNvSpPr/>
      </dsp:nvSpPr>
      <dsp:spPr>
        <a:xfrm>
          <a:off x="2015952" y="1147929"/>
          <a:ext cx="2194427" cy="549383"/>
        </a:xfrm>
        <a:custGeom>
          <a:avLst/>
          <a:gdLst/>
          <a:ahLst/>
          <a:cxnLst/>
          <a:rect l="0" t="0" r="0" b="0"/>
          <a:pathLst>
            <a:path>
              <a:moveTo>
                <a:pt x="2194427" y="0"/>
              </a:moveTo>
              <a:lnTo>
                <a:pt x="2194427" y="425758"/>
              </a:lnTo>
              <a:lnTo>
                <a:pt x="0" y="425758"/>
              </a:lnTo>
              <a:lnTo>
                <a:pt x="0" y="54938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AC2F827-64CF-4214-8D76-59DE2B8B0B61}">
      <dsp:nvSpPr>
        <dsp:cNvPr id="0" name=""/>
        <dsp:cNvSpPr/>
      </dsp:nvSpPr>
      <dsp:spPr>
        <a:xfrm>
          <a:off x="591320" y="1147929"/>
          <a:ext cx="3619059" cy="549383"/>
        </a:xfrm>
        <a:custGeom>
          <a:avLst/>
          <a:gdLst/>
          <a:ahLst/>
          <a:cxnLst/>
          <a:rect l="0" t="0" r="0" b="0"/>
          <a:pathLst>
            <a:path>
              <a:moveTo>
                <a:pt x="3619059" y="0"/>
              </a:moveTo>
              <a:lnTo>
                <a:pt x="3619059" y="425758"/>
              </a:lnTo>
              <a:lnTo>
                <a:pt x="0" y="425758"/>
              </a:lnTo>
              <a:lnTo>
                <a:pt x="0" y="54938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F122801-D39F-4DD9-B713-7EDC656CACCD}">
      <dsp:nvSpPr>
        <dsp:cNvPr id="0" name=""/>
        <dsp:cNvSpPr/>
      </dsp:nvSpPr>
      <dsp:spPr>
        <a:xfrm>
          <a:off x="2971797" y="381000"/>
          <a:ext cx="2477163" cy="766928"/>
        </a:xfrm>
        <a:prstGeom prst="rect">
          <a:avLst/>
        </a:prstGeom>
        <a:solidFill>
          <a:schemeClr val="accent1">
            <a:lumMod val="20000"/>
            <a:lumOff val="80000"/>
          </a:schemeClr>
        </a:solid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rtl="0">
            <a:lnSpc>
              <a:spcPct val="90000"/>
            </a:lnSpc>
            <a:spcBef>
              <a:spcPct val="0"/>
            </a:spcBef>
            <a:spcAft>
              <a:spcPct val="35000"/>
            </a:spcAft>
          </a:pPr>
          <a:r>
            <a:rPr lang="en-US" sz="3000" kern="1200" dirty="0" smtClean="0">
              <a:solidFill>
                <a:schemeClr val="tx1"/>
              </a:solidFill>
            </a:rPr>
            <a:t>Number</a:t>
          </a:r>
          <a:endParaRPr lang="en-US" sz="3000" kern="1200" dirty="0">
            <a:solidFill>
              <a:schemeClr val="tx1"/>
            </a:solidFill>
          </a:endParaRPr>
        </a:p>
      </dsp:txBody>
      <dsp:txXfrm>
        <a:off x="2971797" y="381000"/>
        <a:ext cx="2477163" cy="766928"/>
      </dsp:txXfrm>
    </dsp:sp>
    <dsp:sp modelId="{5B01EB9A-8B02-4AE4-B65B-D3CFC3C9C6FB}">
      <dsp:nvSpPr>
        <dsp:cNvPr id="0" name=""/>
        <dsp:cNvSpPr/>
      </dsp:nvSpPr>
      <dsp:spPr>
        <a:xfrm>
          <a:off x="2629" y="1697313"/>
          <a:ext cx="1177381" cy="588690"/>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rtl="0">
            <a:lnSpc>
              <a:spcPct val="90000"/>
            </a:lnSpc>
            <a:spcBef>
              <a:spcPct val="0"/>
            </a:spcBef>
            <a:spcAft>
              <a:spcPct val="35000"/>
            </a:spcAft>
          </a:pPr>
          <a:r>
            <a:rPr lang="en-US" sz="3000" kern="1200" dirty="0" smtClean="0">
              <a:solidFill>
                <a:schemeClr val="tx1"/>
              </a:solidFill>
            </a:rPr>
            <a:t>Byte</a:t>
          </a:r>
          <a:endParaRPr lang="en-US" sz="3000" kern="1200" dirty="0">
            <a:solidFill>
              <a:schemeClr val="tx1"/>
            </a:solidFill>
          </a:endParaRPr>
        </a:p>
      </dsp:txBody>
      <dsp:txXfrm>
        <a:off x="2629" y="1697313"/>
        <a:ext cx="1177381" cy="588690"/>
      </dsp:txXfrm>
    </dsp:sp>
    <dsp:sp modelId="{B5C216B1-37F1-4766-89C5-C339B4D59526}">
      <dsp:nvSpPr>
        <dsp:cNvPr id="0" name=""/>
        <dsp:cNvSpPr/>
      </dsp:nvSpPr>
      <dsp:spPr>
        <a:xfrm>
          <a:off x="1427261" y="1697313"/>
          <a:ext cx="1177381" cy="588690"/>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rtl="0">
            <a:lnSpc>
              <a:spcPct val="90000"/>
            </a:lnSpc>
            <a:spcBef>
              <a:spcPct val="0"/>
            </a:spcBef>
            <a:spcAft>
              <a:spcPct val="35000"/>
            </a:spcAft>
          </a:pPr>
          <a:r>
            <a:rPr lang="en-US" sz="3000" kern="1200" dirty="0" smtClean="0">
              <a:solidFill>
                <a:schemeClr val="tx1"/>
              </a:solidFill>
            </a:rPr>
            <a:t>Short</a:t>
          </a:r>
          <a:endParaRPr lang="en-US" sz="3000" kern="1200" dirty="0">
            <a:solidFill>
              <a:schemeClr val="tx1"/>
            </a:solidFill>
          </a:endParaRPr>
        </a:p>
      </dsp:txBody>
      <dsp:txXfrm>
        <a:off x="1427261" y="1697313"/>
        <a:ext cx="1177381" cy="588690"/>
      </dsp:txXfrm>
    </dsp:sp>
    <dsp:sp modelId="{34CDA59B-70A6-433C-AE22-26063FA9BC83}">
      <dsp:nvSpPr>
        <dsp:cNvPr id="0" name=""/>
        <dsp:cNvSpPr/>
      </dsp:nvSpPr>
      <dsp:spPr>
        <a:xfrm>
          <a:off x="2851893" y="1697313"/>
          <a:ext cx="1177381" cy="588690"/>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rtl="0">
            <a:lnSpc>
              <a:spcPct val="90000"/>
            </a:lnSpc>
            <a:spcBef>
              <a:spcPct val="0"/>
            </a:spcBef>
            <a:spcAft>
              <a:spcPct val="35000"/>
            </a:spcAft>
          </a:pPr>
          <a:r>
            <a:rPr lang="en-US" sz="3000" kern="1200" dirty="0" smtClean="0">
              <a:solidFill>
                <a:schemeClr val="tx1"/>
              </a:solidFill>
            </a:rPr>
            <a:t>Integer</a:t>
          </a:r>
          <a:endParaRPr lang="en-US" sz="3000" kern="1200" dirty="0">
            <a:solidFill>
              <a:schemeClr val="tx1"/>
            </a:solidFill>
          </a:endParaRPr>
        </a:p>
      </dsp:txBody>
      <dsp:txXfrm>
        <a:off x="2851893" y="1697313"/>
        <a:ext cx="1177381" cy="588690"/>
      </dsp:txXfrm>
    </dsp:sp>
    <dsp:sp modelId="{FA194956-AB41-4F3C-93A6-957D3DABF642}">
      <dsp:nvSpPr>
        <dsp:cNvPr id="0" name=""/>
        <dsp:cNvSpPr/>
      </dsp:nvSpPr>
      <dsp:spPr>
        <a:xfrm>
          <a:off x="4276525" y="1697313"/>
          <a:ext cx="1177381" cy="588690"/>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rtl="0">
            <a:lnSpc>
              <a:spcPct val="90000"/>
            </a:lnSpc>
            <a:spcBef>
              <a:spcPct val="0"/>
            </a:spcBef>
            <a:spcAft>
              <a:spcPct val="35000"/>
            </a:spcAft>
          </a:pPr>
          <a:r>
            <a:rPr lang="en-US" sz="3000" kern="1200" dirty="0" smtClean="0">
              <a:solidFill>
                <a:schemeClr val="tx1"/>
              </a:solidFill>
            </a:rPr>
            <a:t>Long</a:t>
          </a:r>
          <a:endParaRPr lang="en-US" sz="3000" kern="1200" dirty="0">
            <a:solidFill>
              <a:schemeClr val="tx1"/>
            </a:solidFill>
          </a:endParaRPr>
        </a:p>
      </dsp:txBody>
      <dsp:txXfrm>
        <a:off x="4276525" y="1697313"/>
        <a:ext cx="1177381" cy="588690"/>
      </dsp:txXfrm>
    </dsp:sp>
    <dsp:sp modelId="{DA2ABD99-FC33-4FE2-AE0D-4D29E44E1C2E}">
      <dsp:nvSpPr>
        <dsp:cNvPr id="0" name=""/>
        <dsp:cNvSpPr/>
      </dsp:nvSpPr>
      <dsp:spPr>
        <a:xfrm>
          <a:off x="5701156" y="1697313"/>
          <a:ext cx="1177381" cy="588690"/>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rtl="0">
            <a:lnSpc>
              <a:spcPct val="90000"/>
            </a:lnSpc>
            <a:spcBef>
              <a:spcPct val="0"/>
            </a:spcBef>
            <a:spcAft>
              <a:spcPct val="35000"/>
            </a:spcAft>
          </a:pPr>
          <a:r>
            <a:rPr lang="en-US" sz="3000" kern="1200" smtClean="0">
              <a:solidFill>
                <a:schemeClr val="tx1"/>
              </a:solidFill>
            </a:rPr>
            <a:t>Float</a:t>
          </a:r>
          <a:endParaRPr lang="en-US" sz="3000" kern="1200">
            <a:solidFill>
              <a:schemeClr val="tx1"/>
            </a:solidFill>
          </a:endParaRPr>
        </a:p>
      </dsp:txBody>
      <dsp:txXfrm>
        <a:off x="5701156" y="1697313"/>
        <a:ext cx="1177381" cy="588690"/>
      </dsp:txXfrm>
    </dsp:sp>
    <dsp:sp modelId="{5716B10D-9F53-4FC3-B86E-C11CDF1DFD49}">
      <dsp:nvSpPr>
        <dsp:cNvPr id="0" name=""/>
        <dsp:cNvSpPr/>
      </dsp:nvSpPr>
      <dsp:spPr>
        <a:xfrm>
          <a:off x="7125788" y="1697313"/>
          <a:ext cx="1177381" cy="588690"/>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rtl="0">
            <a:lnSpc>
              <a:spcPct val="90000"/>
            </a:lnSpc>
            <a:spcBef>
              <a:spcPct val="0"/>
            </a:spcBef>
            <a:spcAft>
              <a:spcPct val="35000"/>
            </a:spcAft>
          </a:pPr>
          <a:r>
            <a:rPr lang="en-US" sz="3000" kern="1200" smtClean="0">
              <a:solidFill>
                <a:schemeClr val="tx1"/>
              </a:solidFill>
            </a:rPr>
            <a:t>Double</a:t>
          </a:r>
          <a:endParaRPr lang="en-US" sz="3000" kern="1200">
            <a:solidFill>
              <a:schemeClr val="tx1"/>
            </a:solidFill>
          </a:endParaRPr>
        </a:p>
      </dsp:txBody>
      <dsp:txXfrm>
        <a:off x="7125788" y="1697313"/>
        <a:ext cx="1177381" cy="58869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8/1/2017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Ví</a:t>
            </a:r>
            <a:r>
              <a:rPr lang="en-US" baseline="0" dirty="0" smtClean="0"/>
              <a:t> </a:t>
            </a:r>
            <a:r>
              <a:rPr lang="en-US" baseline="0" dirty="0" err="1" smtClean="0"/>
              <a:t>dụ</a:t>
            </a:r>
            <a:r>
              <a:rPr lang="en-US" baseline="0" dirty="0" smtClean="0"/>
              <a:t>: </a:t>
            </a:r>
            <a:r>
              <a:rPr lang="en-US" dirty="0" err="1" smtClean="0"/>
              <a:t>doubleValue</a:t>
            </a:r>
            <a:r>
              <a:rPr lang="en-US" dirty="0" smtClean="0"/>
              <a:t>( ) </a:t>
            </a:r>
            <a:r>
              <a:rPr lang="en-US" dirty="0" err="1" smtClean="0"/>
              <a:t>trả</a:t>
            </a:r>
            <a:r>
              <a:rPr lang="en-US" baseline="0" dirty="0" smtClean="0"/>
              <a:t> </a:t>
            </a:r>
            <a:r>
              <a:rPr lang="en-US" baseline="0" dirty="0" err="1" smtClean="0"/>
              <a:t>về</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double </a:t>
            </a:r>
            <a:r>
              <a:rPr lang="en-US" baseline="0" dirty="0" err="1" smtClean="0"/>
              <a:t>là</a:t>
            </a:r>
            <a:r>
              <a:rPr lang="en-US" baseline="0" dirty="0" smtClean="0"/>
              <a:t> 1 </a:t>
            </a:r>
            <a:r>
              <a:rPr lang="en-US" baseline="0" dirty="0" err="1" smtClean="0"/>
              <a:t>giá</a:t>
            </a:r>
            <a:r>
              <a:rPr lang="en-US" baseline="0" dirty="0" smtClean="0"/>
              <a:t> </a:t>
            </a:r>
            <a:r>
              <a:rPr lang="en-US" baseline="0" dirty="0" err="1" smtClean="0"/>
              <a:t>trị</a:t>
            </a:r>
            <a:r>
              <a:rPr lang="en-US" baseline="0" dirty="0" smtClean="0"/>
              <a:t> double</a:t>
            </a:r>
            <a:r>
              <a:rPr lang="en-US"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9</a:t>
            </a:fld>
            <a:endParaRPr lang="en-US"/>
          </a:p>
        </p:txBody>
      </p:sp>
    </p:spTree>
    <p:extLst>
      <p:ext uri="{BB962C8B-B14F-4D97-AF65-F5344CB8AC3E}">
        <p14:creationId xmlns:p14="http://schemas.microsoft.com/office/powerpoint/2010/main" val="699594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Từ</a:t>
            </a:r>
            <a:r>
              <a:rPr lang="en-US" baseline="0" dirty="0" smtClean="0"/>
              <a:t> </a:t>
            </a:r>
            <a:r>
              <a:rPr lang="en-US" baseline="0" dirty="0" err="1" smtClean="0"/>
              <a:t>khóa</a:t>
            </a:r>
            <a:r>
              <a:rPr lang="en-US" baseline="0" dirty="0" smtClean="0"/>
              <a:t> Deprecated ý </a:t>
            </a:r>
            <a:r>
              <a:rPr lang="en-US" baseline="0" dirty="0" err="1" smtClean="0"/>
              <a:t>nói</a:t>
            </a:r>
            <a:r>
              <a:rPr lang="en-US" baseline="0" dirty="0" smtClean="0"/>
              <a:t> </a:t>
            </a:r>
            <a:r>
              <a:rPr lang="en-US" baseline="0" dirty="0" err="1" smtClean="0"/>
              <a:t>không</a:t>
            </a:r>
            <a:r>
              <a:rPr lang="en-US" baseline="0" dirty="0" smtClean="0"/>
              <a:t> </a:t>
            </a:r>
            <a:r>
              <a:rPr lang="en-US" baseline="0" dirty="0" err="1" smtClean="0"/>
              <a:t>nên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nó</a:t>
            </a:r>
            <a:r>
              <a:rPr lang="en-US" baseline="0" dirty="0" smtClean="0"/>
              <a:t> </a:t>
            </a:r>
            <a:r>
              <a:rPr lang="en-US" baseline="0" dirty="0" err="1" smtClean="0"/>
              <a:t>không</a:t>
            </a:r>
            <a:r>
              <a:rPr lang="en-US" baseline="0" dirty="0" smtClean="0"/>
              <a:t> </a:t>
            </a:r>
            <a:r>
              <a:rPr lang="en-US" baseline="0" dirty="0" err="1" smtClean="0"/>
              <a:t>tương</a:t>
            </a:r>
            <a:r>
              <a:rPr lang="en-US" baseline="0" dirty="0" smtClean="0"/>
              <a:t> </a:t>
            </a:r>
            <a:r>
              <a:rPr lang="en-US" baseline="0" dirty="0" err="1" smtClean="0"/>
              <a:t>thích</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version </a:t>
            </a:r>
            <a:r>
              <a:rPr lang="en-US" baseline="0" dirty="0" err="1" smtClean="0"/>
              <a:t>khác</a:t>
            </a:r>
            <a:r>
              <a:rPr lang="en-US" baseline="0" dirty="0" smtClean="0"/>
              <a:t> </a:t>
            </a:r>
            <a:r>
              <a:rPr lang="en-US" baseline="0" dirty="0" err="1" smtClean="0"/>
              <a:t>nhau</a:t>
            </a:r>
            <a:r>
              <a:rPr lang="en-US" baseline="0" dirty="0" smtClean="0"/>
              <a:t>.</a:t>
            </a:r>
          </a:p>
          <a:p>
            <a:r>
              <a:rPr lang="en-US" baseline="0" dirty="0" err="1" smtClean="0"/>
              <a:t>Những</a:t>
            </a:r>
            <a:r>
              <a:rPr lang="en-US" baseline="0" dirty="0" smtClean="0"/>
              <a:t> method </a:t>
            </a:r>
            <a:r>
              <a:rPr lang="en-US" baseline="0" dirty="0" err="1" smtClean="0"/>
              <a:t>khi</a:t>
            </a:r>
            <a:r>
              <a:rPr lang="en-US" baseline="0" dirty="0" smtClean="0"/>
              <a:t> </a:t>
            </a:r>
            <a:r>
              <a:rPr lang="en-US" baseline="0" dirty="0" err="1" smtClean="0"/>
              <a:t>dùng</a:t>
            </a:r>
            <a:r>
              <a:rPr lang="en-US" baseline="0" dirty="0" smtClean="0"/>
              <a:t> </a:t>
            </a:r>
            <a:r>
              <a:rPr lang="en-US" baseline="0" dirty="0" err="1" smtClean="0"/>
              <a:t>mà</a:t>
            </a:r>
            <a:r>
              <a:rPr lang="en-US" baseline="0" dirty="0" smtClean="0"/>
              <a:t> </a:t>
            </a:r>
            <a:r>
              <a:rPr lang="en-US" baseline="0" dirty="0" err="1" smtClean="0"/>
              <a:t>có</a:t>
            </a:r>
            <a:r>
              <a:rPr lang="en-US" baseline="0" dirty="0" smtClean="0"/>
              <a:t> </a:t>
            </a:r>
            <a:r>
              <a:rPr lang="en-US" baseline="0" dirty="0" err="1" smtClean="0"/>
              <a:t>gạch</a:t>
            </a:r>
            <a:r>
              <a:rPr lang="en-US" baseline="0" dirty="0" smtClean="0"/>
              <a:t> </a:t>
            </a:r>
            <a:r>
              <a:rPr lang="en-US" baseline="0" dirty="0" err="1" smtClean="0"/>
              <a:t>ngang</a:t>
            </a:r>
            <a:r>
              <a:rPr lang="en-US" baseline="0" dirty="0" smtClean="0"/>
              <a:t> ở </a:t>
            </a:r>
            <a:r>
              <a:rPr lang="en-US" baseline="0" dirty="0" err="1" smtClean="0"/>
              <a:t>tên</a:t>
            </a:r>
            <a:r>
              <a:rPr lang="en-US" baseline="0" dirty="0" smtClean="0"/>
              <a:t> </a:t>
            </a:r>
            <a:r>
              <a:rPr lang="en-US" baseline="0" dirty="0" err="1" smtClean="0"/>
              <a:t>thì</a:t>
            </a:r>
            <a:r>
              <a:rPr lang="en-US" baseline="0" dirty="0" smtClean="0"/>
              <a:t> </a:t>
            </a:r>
            <a:r>
              <a:rPr lang="en-US" baseline="0" dirty="0" err="1" smtClean="0"/>
              <a:t>thường</a:t>
            </a:r>
            <a:r>
              <a:rPr lang="en-US" baseline="0" dirty="0" smtClean="0"/>
              <a:t> </a:t>
            </a:r>
            <a:r>
              <a:rPr lang="en-US" baseline="0" dirty="0" err="1" smtClean="0"/>
              <a:t>là</a:t>
            </a:r>
            <a:r>
              <a:rPr lang="en-US" baseline="0" dirty="0" smtClean="0"/>
              <a:t> method ở version </a:t>
            </a:r>
            <a:r>
              <a:rPr lang="en-US" baseline="0" dirty="0" err="1" smtClean="0"/>
              <a:t>cũ</a:t>
            </a:r>
            <a:r>
              <a:rPr lang="en-US" baseline="0" dirty="0" smtClean="0"/>
              <a:t>, </a:t>
            </a:r>
            <a:r>
              <a:rPr lang="en-US" baseline="0" dirty="0" err="1" smtClean="0"/>
              <a:t>vì</a:t>
            </a:r>
            <a:r>
              <a:rPr lang="en-US" baseline="0" dirty="0" smtClean="0"/>
              <a:t> </a:t>
            </a:r>
            <a:r>
              <a:rPr lang="en-US" baseline="0" dirty="0" err="1" smtClean="0"/>
              <a:t>lý</a:t>
            </a:r>
            <a:r>
              <a:rPr lang="en-US" baseline="0" dirty="0" smtClean="0"/>
              <a:t> do </a:t>
            </a:r>
            <a:r>
              <a:rPr lang="en-US" baseline="0" dirty="0" err="1" smtClean="0"/>
              <a:t>tương</a:t>
            </a:r>
            <a:r>
              <a:rPr lang="en-US" baseline="0" dirty="0" smtClean="0"/>
              <a:t> </a:t>
            </a:r>
            <a:r>
              <a:rPr lang="en-US" baseline="0" dirty="0" err="1" smtClean="0"/>
              <a:t>thích</a:t>
            </a:r>
            <a:r>
              <a:rPr lang="en-US" baseline="0" dirty="0" smtClean="0"/>
              <a:t> </a:t>
            </a:r>
            <a:r>
              <a:rPr lang="en-US" baseline="0" dirty="0" err="1" smtClean="0"/>
              <a:t>nên</a:t>
            </a:r>
            <a:r>
              <a:rPr lang="en-US" baseline="0" dirty="0" smtClean="0"/>
              <a:t> version </a:t>
            </a:r>
            <a:r>
              <a:rPr lang="en-US" baseline="0" dirty="0" err="1" smtClean="0"/>
              <a:t>mới</a:t>
            </a:r>
            <a:r>
              <a:rPr lang="en-US" baseline="0" dirty="0" smtClean="0"/>
              <a:t> </a:t>
            </a:r>
            <a:r>
              <a:rPr lang="en-US" baseline="0" dirty="0" err="1" smtClean="0"/>
              <a:t>họ</a:t>
            </a:r>
            <a:r>
              <a:rPr lang="en-US" baseline="0" dirty="0" smtClean="0"/>
              <a:t> </a:t>
            </a:r>
            <a:r>
              <a:rPr lang="en-US" baseline="0" dirty="0" err="1" smtClean="0"/>
              <a:t>có</a:t>
            </a:r>
            <a:endParaRPr lang="en-US" baseline="0" dirty="0" smtClean="0"/>
          </a:p>
          <a:p>
            <a:r>
              <a:rPr lang="en-US" baseline="0" dirty="0" err="1" smtClean="0"/>
              <a:t>đưa</a:t>
            </a:r>
            <a:r>
              <a:rPr lang="en-US" baseline="0" dirty="0" smtClean="0"/>
              <a:t> </a:t>
            </a:r>
            <a:r>
              <a:rPr lang="en-US" baseline="0" dirty="0" err="1" smtClean="0"/>
              <a:t>vào</a:t>
            </a:r>
            <a:r>
              <a:rPr lang="en-US" baseline="0" dirty="0" smtClean="0"/>
              <a:t> </a:t>
            </a:r>
            <a:r>
              <a:rPr lang="en-US" baseline="0" dirty="0" err="1" smtClean="0"/>
              <a:t>nhưng</a:t>
            </a:r>
            <a:r>
              <a:rPr lang="en-US" baseline="0" dirty="0" smtClean="0"/>
              <a:t> </a:t>
            </a:r>
            <a:r>
              <a:rPr lang="en-US" baseline="0" dirty="0" err="1" smtClean="0"/>
              <a:t>chỉ</a:t>
            </a:r>
            <a:r>
              <a:rPr lang="en-US" baseline="0" dirty="0" smtClean="0"/>
              <a:t> </a:t>
            </a:r>
            <a:r>
              <a:rPr lang="en-US" baseline="0" dirty="0" err="1" smtClean="0"/>
              <a:t>vì</a:t>
            </a:r>
            <a:r>
              <a:rPr lang="en-US" baseline="0" dirty="0" smtClean="0"/>
              <a:t> </a:t>
            </a:r>
            <a:r>
              <a:rPr lang="en-US" baseline="0" dirty="0" err="1" smtClean="0"/>
              <a:t>muốn</a:t>
            </a:r>
            <a:r>
              <a:rPr lang="en-US" baseline="0" dirty="0" smtClean="0"/>
              <a:t> </a:t>
            </a:r>
            <a:r>
              <a:rPr lang="en-US" baseline="0" dirty="0" err="1" smtClean="0"/>
              <a:t>nó</a:t>
            </a:r>
            <a:r>
              <a:rPr lang="en-US" baseline="0" dirty="0" smtClean="0"/>
              <a:t> </a:t>
            </a:r>
            <a:r>
              <a:rPr lang="en-US" baseline="0" dirty="0" err="1" smtClean="0"/>
              <a:t>tương</a:t>
            </a:r>
            <a:r>
              <a:rPr lang="en-US" baseline="0" dirty="0" smtClean="0"/>
              <a:t> </a:t>
            </a:r>
            <a:r>
              <a:rPr lang="en-US" baseline="0" dirty="0" err="1" smtClean="0"/>
              <a:t>thích</a:t>
            </a:r>
            <a:r>
              <a:rPr lang="en-US" baseline="0" dirty="0" smtClean="0"/>
              <a:t> </a:t>
            </a:r>
            <a:r>
              <a:rPr lang="en-US" baseline="0" dirty="0" err="1" smtClean="0"/>
              <a:t>với</a:t>
            </a:r>
            <a:r>
              <a:rPr lang="en-US" baseline="0" dirty="0" smtClean="0"/>
              <a:t> version </a:t>
            </a:r>
            <a:r>
              <a:rPr lang="en-US" baseline="0" dirty="0" err="1" smtClean="0"/>
              <a:t>mới</a:t>
            </a:r>
            <a:r>
              <a:rPr lang="en-US" baseline="0" dirty="0" smtClean="0"/>
              <a:t>, </a:t>
            </a:r>
            <a:r>
              <a:rPr lang="en-US" baseline="0" dirty="0" err="1" smtClean="0"/>
              <a:t>tương</a:t>
            </a:r>
            <a:r>
              <a:rPr lang="en-US" baseline="0" dirty="0" smtClean="0"/>
              <a:t> </a:t>
            </a:r>
            <a:r>
              <a:rPr lang="en-US" baseline="0" dirty="0" err="1" smtClean="0"/>
              <a:t>lai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sẽ</a:t>
            </a:r>
            <a:r>
              <a:rPr lang="en-US" baseline="0" dirty="0" smtClean="0"/>
              <a:t> </a:t>
            </a:r>
            <a:r>
              <a:rPr lang="en-US" baseline="0" dirty="0" err="1" smtClean="0"/>
              <a:t>ko</a:t>
            </a:r>
            <a:r>
              <a:rPr lang="en-US" baseline="0" dirty="0" smtClean="0"/>
              <a:t> </a:t>
            </a:r>
            <a:r>
              <a:rPr lang="en-US" baseline="0" dirty="0" err="1" smtClean="0"/>
              <a:t>còn</a:t>
            </a:r>
            <a:r>
              <a:rPr lang="en-US" baseline="0" dirty="0" smtClean="0"/>
              <a:t> method </a:t>
            </a:r>
            <a:r>
              <a:rPr lang="en-US" baseline="0" dirty="0" err="1" smtClean="0"/>
              <a:t>này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26</a:t>
            </a:fld>
            <a:endParaRPr lang="en-US"/>
          </a:p>
        </p:txBody>
      </p:sp>
    </p:spTree>
    <p:extLst>
      <p:ext uri="{BB962C8B-B14F-4D97-AF65-F5344CB8AC3E}">
        <p14:creationId xmlns:p14="http://schemas.microsoft.com/office/powerpoint/2010/main" val="2851025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Ký</a:t>
            </a:r>
            <a:r>
              <a:rPr lang="en-US" baseline="0" dirty="0" smtClean="0"/>
              <a:t> </a:t>
            </a:r>
            <a:r>
              <a:rPr lang="en-US" baseline="0" dirty="0" err="1" smtClean="0"/>
              <a:t>hiệu</a:t>
            </a:r>
            <a:r>
              <a:rPr lang="en-US" baseline="0" dirty="0" smtClean="0"/>
              <a:t> @Override </a:t>
            </a:r>
            <a:r>
              <a:rPr lang="en-US" baseline="0" dirty="0" err="1" smtClean="0"/>
              <a:t>đánh</a:t>
            </a:r>
            <a:r>
              <a:rPr lang="en-US" baseline="0" dirty="0" smtClean="0"/>
              <a:t> </a:t>
            </a:r>
            <a:r>
              <a:rPr lang="en-US" baseline="0" dirty="0" err="1" smtClean="0"/>
              <a:t>dấu</a:t>
            </a:r>
            <a:r>
              <a:rPr lang="en-US" baseline="0" dirty="0" smtClean="0"/>
              <a:t> </a:t>
            </a:r>
            <a:r>
              <a:rPr lang="en-US" baseline="0" dirty="0" err="1" smtClean="0"/>
              <a:t>là</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bên</a:t>
            </a:r>
            <a:r>
              <a:rPr lang="en-US" baseline="0" dirty="0" smtClean="0"/>
              <a:t> </a:t>
            </a:r>
            <a:r>
              <a:rPr lang="en-US" baseline="0" dirty="0" err="1" smtClean="0"/>
              <a:t>dưới</a:t>
            </a:r>
            <a:r>
              <a:rPr lang="en-US" baseline="0" dirty="0" smtClean="0"/>
              <a:t> </a:t>
            </a:r>
            <a:r>
              <a:rPr lang="en-US" baseline="0" dirty="0" err="1" smtClean="0"/>
              <a:t>là</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được</a:t>
            </a:r>
            <a:r>
              <a:rPr lang="en-US" baseline="0" dirty="0" smtClean="0"/>
              <a:t> </a:t>
            </a:r>
            <a:r>
              <a:rPr lang="en-US" baseline="0" dirty="0" err="1" smtClean="0"/>
              <a:t>viết</a:t>
            </a:r>
            <a:r>
              <a:rPr lang="en-US" baseline="0" dirty="0" smtClean="0"/>
              <a:t> </a:t>
            </a:r>
            <a:r>
              <a:rPr lang="en-US" baseline="0" dirty="0" err="1" smtClean="0"/>
              <a:t>lại</a:t>
            </a:r>
            <a:r>
              <a:rPr lang="en-US" baseline="0" dirty="0" smtClean="0"/>
              <a:t> ở subclass.</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27</a:t>
            </a:fld>
            <a:endParaRPr lang="en-US"/>
          </a:p>
        </p:txBody>
      </p:sp>
    </p:spTree>
    <p:extLst>
      <p:ext uri="{BB962C8B-B14F-4D97-AF65-F5344CB8AC3E}">
        <p14:creationId xmlns:p14="http://schemas.microsoft.com/office/powerpoint/2010/main" val="3414558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12</a:t>
            </a:fld>
            <a:endParaRPr lang="en-US"/>
          </a:p>
        </p:txBody>
      </p:sp>
    </p:spTree>
    <p:extLst>
      <p:ext uri="{BB962C8B-B14F-4D97-AF65-F5344CB8AC3E}">
        <p14:creationId xmlns:p14="http://schemas.microsoft.com/office/powerpoint/2010/main" val="3613216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13</a:t>
            </a:fld>
            <a:endParaRPr lang="en-US"/>
          </a:p>
        </p:txBody>
      </p:sp>
    </p:spTree>
    <p:extLst>
      <p:ext uri="{BB962C8B-B14F-4D97-AF65-F5344CB8AC3E}">
        <p14:creationId xmlns:p14="http://schemas.microsoft.com/office/powerpoint/2010/main" val="4097951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Ví</a:t>
            </a:r>
            <a:r>
              <a:rPr lang="en-US" baseline="0" dirty="0" smtClean="0"/>
              <a:t> </a:t>
            </a:r>
            <a:r>
              <a:rPr lang="en-US" baseline="0" dirty="0" err="1" smtClean="0"/>
              <a:t>dụ</a:t>
            </a:r>
            <a:r>
              <a:rPr lang="en-US" baseline="0" dirty="0" smtClean="0"/>
              <a:t> </a:t>
            </a:r>
            <a:r>
              <a:rPr lang="en-US" baseline="0" dirty="0" err="1" smtClean="0"/>
              <a:t>về</a:t>
            </a:r>
            <a:r>
              <a:rPr lang="en-US" baseline="0" dirty="0" smtClean="0"/>
              <a:t> </a:t>
            </a:r>
            <a:r>
              <a:rPr lang="en-US" baseline="0" dirty="0" err="1" smtClean="0"/>
              <a:t>autoboxing</a:t>
            </a:r>
            <a:r>
              <a:rPr lang="en-US" baseline="0" dirty="0" smtClean="0"/>
              <a:t> </a:t>
            </a:r>
            <a:r>
              <a:rPr lang="en-US" baseline="0" dirty="0" err="1" smtClean="0"/>
              <a:t>và</a:t>
            </a:r>
            <a:r>
              <a:rPr lang="en-US" baseline="0" dirty="0" smtClean="0"/>
              <a:t> unboxing</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16</a:t>
            </a:fld>
            <a:endParaRPr lang="en-US"/>
          </a:p>
        </p:txBody>
      </p:sp>
    </p:spTree>
    <p:extLst>
      <p:ext uri="{BB962C8B-B14F-4D97-AF65-F5344CB8AC3E}">
        <p14:creationId xmlns:p14="http://schemas.microsoft.com/office/powerpoint/2010/main" val="3388231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Ví</a:t>
            </a:r>
            <a:r>
              <a:rPr lang="en-US" baseline="0" dirty="0" smtClean="0"/>
              <a:t> </a:t>
            </a:r>
            <a:r>
              <a:rPr lang="en-US" baseline="0" dirty="0" err="1" smtClean="0"/>
              <a:t>dụ</a:t>
            </a:r>
            <a:r>
              <a:rPr lang="en-US" baseline="0" dirty="0" smtClean="0"/>
              <a:t>: </a:t>
            </a:r>
            <a:r>
              <a:rPr lang="en-US" dirty="0" err="1" smtClean="0"/>
              <a:t>với</a:t>
            </a:r>
            <a:r>
              <a:rPr lang="en-US" dirty="0" smtClean="0"/>
              <a:t> </a:t>
            </a:r>
            <a:r>
              <a:rPr lang="en-US" dirty="0" err="1" smtClean="0"/>
              <a:t>một</a:t>
            </a:r>
            <a:r>
              <a:rPr lang="en-US" dirty="0" smtClean="0"/>
              <a:t> </a:t>
            </a:r>
            <a:r>
              <a:rPr lang="en-US" dirty="0" err="1" smtClean="0"/>
              <a:t>bài</a:t>
            </a:r>
            <a:r>
              <a:rPr lang="en-US" dirty="0" smtClean="0"/>
              <a:t> </a:t>
            </a:r>
            <a:r>
              <a:rPr lang="en-US" dirty="0" err="1" smtClean="0"/>
              <a:t>hát</a:t>
            </a:r>
            <a:r>
              <a:rPr lang="en-US" dirty="0" smtClean="0"/>
              <a:t> </a:t>
            </a:r>
            <a:r>
              <a:rPr lang="en-US" dirty="0" err="1" smtClean="0"/>
              <a:t>thì</a:t>
            </a:r>
            <a:r>
              <a:rPr lang="en-US" dirty="0" smtClean="0"/>
              <a:t> meta data </a:t>
            </a:r>
            <a:r>
              <a:rPr lang="en-US" dirty="0" err="1" smtClean="0"/>
              <a:t>có</a:t>
            </a:r>
            <a:r>
              <a:rPr lang="en-US" dirty="0" smtClean="0"/>
              <a:t> </a:t>
            </a:r>
            <a:r>
              <a:rPr lang="en-US" dirty="0" err="1" smtClean="0"/>
              <a:t>thể</a:t>
            </a:r>
            <a:r>
              <a:rPr lang="en-US" dirty="0" smtClean="0"/>
              <a:t> </a:t>
            </a:r>
            <a:r>
              <a:rPr lang="en-US" dirty="0" err="1" smtClean="0"/>
              <a:t>bao</a:t>
            </a:r>
            <a:r>
              <a:rPr lang="en-US" dirty="0" smtClean="0"/>
              <a:t> </a:t>
            </a:r>
            <a:r>
              <a:rPr lang="en-US" dirty="0" err="1" smtClean="0"/>
              <a:t>gồm</a:t>
            </a:r>
            <a:r>
              <a:rPr lang="en-US" dirty="0" smtClean="0"/>
              <a:t>: </a:t>
            </a:r>
            <a:r>
              <a:rPr lang="en-US" dirty="0" err="1" smtClean="0"/>
              <a:t>tên</a:t>
            </a:r>
            <a:r>
              <a:rPr lang="en-US" dirty="0" smtClean="0"/>
              <a:t> </a:t>
            </a:r>
            <a:r>
              <a:rPr lang="en-US" dirty="0" err="1" smtClean="0"/>
              <a:t>ca</a:t>
            </a:r>
            <a:r>
              <a:rPr lang="en-US" dirty="0" smtClean="0"/>
              <a:t> </a:t>
            </a:r>
            <a:r>
              <a:rPr lang="en-US" dirty="0" err="1" smtClean="0"/>
              <a:t>sĩ</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tên</a:t>
            </a:r>
            <a:r>
              <a:rPr lang="en-US" dirty="0" smtClean="0"/>
              <a:t> </a:t>
            </a:r>
            <a:r>
              <a:rPr lang="en-US" dirty="0" err="1" smtClean="0"/>
              <a:t>nhạc</a:t>
            </a:r>
            <a:r>
              <a:rPr lang="en-US" dirty="0" smtClean="0"/>
              <a:t> </a:t>
            </a:r>
            <a:r>
              <a:rPr lang="en-US" dirty="0" err="1" smtClean="0"/>
              <a:t>sĩ</a:t>
            </a:r>
            <a:r>
              <a:rPr lang="en-US" dirty="0" smtClean="0"/>
              <a:t>, </a:t>
            </a:r>
            <a:r>
              <a:rPr lang="en-US" dirty="0" err="1" smtClean="0"/>
              <a:t>bài</a:t>
            </a:r>
            <a:r>
              <a:rPr lang="en-US" dirty="0" smtClean="0"/>
              <a:t> </a:t>
            </a:r>
            <a:r>
              <a:rPr lang="en-US" dirty="0" err="1" smtClean="0"/>
              <a:t>hát</a:t>
            </a:r>
            <a:r>
              <a:rPr lang="en-US" dirty="0" smtClean="0"/>
              <a:t> </a:t>
            </a:r>
            <a:r>
              <a:rPr lang="en-US" dirty="0" err="1" smtClean="0"/>
              <a:t>này</a:t>
            </a:r>
            <a:r>
              <a:rPr lang="en-US" dirty="0" smtClean="0"/>
              <a:t> </a:t>
            </a:r>
            <a:r>
              <a:rPr lang="en-US" dirty="0" err="1" smtClean="0"/>
              <a:t>hát</a:t>
            </a:r>
            <a:r>
              <a:rPr lang="en-US" dirty="0" smtClean="0"/>
              <a:t> </a:t>
            </a:r>
            <a:r>
              <a:rPr lang="en-US" dirty="0" err="1" smtClean="0"/>
              <a:t>trong</a:t>
            </a:r>
            <a:r>
              <a:rPr lang="en-US" dirty="0" smtClean="0"/>
              <a:t> </a:t>
            </a:r>
            <a:r>
              <a:rPr lang="en-US" dirty="0" err="1" smtClean="0"/>
              <a:t>bao</a:t>
            </a:r>
            <a:r>
              <a:rPr lang="en-US" dirty="0" smtClean="0"/>
              <a:t> </a:t>
            </a:r>
            <a:r>
              <a:rPr lang="en-US" dirty="0" err="1" smtClean="0"/>
              <a:t>lâu</a:t>
            </a:r>
            <a:endParaRPr lang="en-US" dirty="0" smtClean="0"/>
          </a:p>
          <a:p>
            <a:r>
              <a:rPr lang="en-US" dirty="0" smtClean="0"/>
              <a:t>Annotating is a very useful skill. What it is </a:t>
            </a:r>
            <a:r>
              <a:rPr lang="en-US" dirty="0" err="1" smtClean="0"/>
              <a:t>is</a:t>
            </a:r>
            <a:r>
              <a:rPr lang="en-US" dirty="0" smtClean="0"/>
              <a:t> you writing on or around a piece of text with different colors of pens and highlighters. You can underline, highlight, box, put in parentheses, brackets, or circle key words, sentences, paragraphs as well as write in the margin next to what you marked to identify, specify, or write in your own words what it means. </a:t>
            </a:r>
          </a:p>
        </p:txBody>
      </p:sp>
      <p:sp>
        <p:nvSpPr>
          <p:cNvPr id="4" name="Slide Number Placeholder 3"/>
          <p:cNvSpPr>
            <a:spLocks noGrp="1"/>
          </p:cNvSpPr>
          <p:nvPr>
            <p:ph type="sldNum" sz="quarter" idx="10"/>
          </p:nvPr>
        </p:nvSpPr>
        <p:spPr/>
        <p:txBody>
          <a:bodyPr/>
          <a:lstStyle/>
          <a:p>
            <a:fld id="{A4D6F88A-F17F-491B-A558-A5E9980DD532}" type="slidenum">
              <a:rPr lang="en-US" smtClean="0"/>
              <a:pPr/>
              <a:t>21</a:t>
            </a:fld>
            <a:endParaRPr lang="en-US"/>
          </a:p>
        </p:txBody>
      </p:sp>
    </p:spTree>
    <p:extLst>
      <p:ext uri="{BB962C8B-B14F-4D97-AF65-F5344CB8AC3E}">
        <p14:creationId xmlns:p14="http://schemas.microsoft.com/office/powerpoint/2010/main" val="1095886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Danh</a:t>
            </a:r>
            <a:r>
              <a:rPr lang="en-US" dirty="0" smtClean="0"/>
              <a:t> </a:t>
            </a:r>
            <a:r>
              <a:rPr lang="en-US" dirty="0" err="1" smtClean="0"/>
              <a:t>dau</a:t>
            </a:r>
            <a:r>
              <a:rPr lang="en-US" dirty="0" smtClean="0"/>
              <a:t> class </a:t>
            </a:r>
            <a:r>
              <a:rPr lang="en-US" dirty="0" err="1" smtClean="0"/>
              <a:t>AnnocationForClass</a:t>
            </a:r>
            <a:r>
              <a:rPr lang="en-US" dirty="0" smtClean="0"/>
              <a:t> dung </a:t>
            </a:r>
            <a:r>
              <a:rPr lang="en-US" dirty="0" err="1" smtClean="0"/>
              <a:t>nhu</a:t>
            </a:r>
            <a:r>
              <a:rPr lang="en-US" dirty="0" smtClean="0"/>
              <a:t> </a:t>
            </a:r>
            <a:r>
              <a:rPr lang="en-US" dirty="0" err="1" smtClean="0"/>
              <a:t>mau</a:t>
            </a:r>
            <a:r>
              <a:rPr lang="en-US" dirty="0" smtClean="0"/>
              <a:t> da </a:t>
            </a:r>
            <a:r>
              <a:rPr lang="en-US" dirty="0" err="1" smtClean="0"/>
              <a:t>khai</a:t>
            </a:r>
            <a:r>
              <a:rPr lang="en-US" dirty="0" smtClean="0"/>
              <a:t> </a:t>
            </a:r>
            <a:r>
              <a:rPr lang="en-US" dirty="0" err="1" smtClean="0"/>
              <a:t>bao</a:t>
            </a:r>
            <a:r>
              <a:rPr lang="en-US" dirty="0" smtClean="0"/>
              <a:t> @interface o </a:t>
            </a:r>
            <a:r>
              <a:rPr lang="en-US" dirty="0" err="1" smtClean="0"/>
              <a:t>tren</a:t>
            </a:r>
            <a:endParaRPr lang="en-US" dirty="0" smtClean="0"/>
          </a:p>
          <a:p>
            <a:r>
              <a:rPr lang="en-US" dirty="0" smtClean="0"/>
              <a:t>@</a:t>
            </a:r>
            <a:r>
              <a:rPr lang="en-US" dirty="0" err="1" smtClean="0"/>
              <a:t>ClassTest</a:t>
            </a:r>
            <a:r>
              <a:rPr lang="en-US" dirty="0" smtClean="0"/>
              <a:t>(value = "Class scope", owner = “Anna“</a:t>
            </a:r>
            <a:r>
              <a:rPr lang="en-US" baseline="0" dirty="0" smtClean="0"/>
              <a:t> </a:t>
            </a:r>
            <a:r>
              <a:rPr lang="en-US" baseline="0" dirty="0" err="1" smtClean="0"/>
              <a:t>phải</a:t>
            </a:r>
            <a:r>
              <a:rPr lang="en-US" baseline="0" dirty="0" smtClean="0"/>
              <a:t> </a:t>
            </a:r>
            <a:r>
              <a:rPr lang="en-US" baseline="0" dirty="0" err="1" smtClean="0"/>
              <a:t>viết</a:t>
            </a:r>
            <a:r>
              <a:rPr lang="en-US" baseline="0" dirty="0" smtClean="0"/>
              <a:t> </a:t>
            </a:r>
            <a:r>
              <a:rPr lang="en-US" baseline="0" dirty="0" err="1" smtClean="0"/>
              <a:t>đúng</a:t>
            </a:r>
            <a:r>
              <a:rPr lang="en-US" baseline="0" dirty="0" smtClean="0"/>
              <a:t> </a:t>
            </a:r>
            <a:r>
              <a:rPr lang="en-US" baseline="0" dirty="0" err="1" smtClean="0"/>
              <a:t>như</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ở </a:t>
            </a:r>
            <a:r>
              <a:rPr lang="en-US" baseline="0" dirty="0" err="1" smtClean="0"/>
              <a:t>trên</a:t>
            </a:r>
            <a:r>
              <a:rPr lang="en-US" baseline="0" dirty="0" smtClean="0"/>
              <a:t> </a:t>
            </a:r>
            <a:r>
              <a:rPr lang="en-US" baseline="0" dirty="0" err="1" smtClean="0"/>
              <a:t>chỗ</a:t>
            </a:r>
            <a:r>
              <a:rPr lang="en-US" baseline="0" dirty="0" smtClean="0"/>
              <a:t> @interface</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22</a:t>
            </a:fld>
            <a:endParaRPr lang="en-US"/>
          </a:p>
        </p:txBody>
      </p:sp>
    </p:spTree>
    <p:extLst>
      <p:ext uri="{BB962C8B-B14F-4D97-AF65-F5344CB8AC3E}">
        <p14:creationId xmlns:p14="http://schemas.microsoft.com/office/powerpoint/2010/main" val="1095886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Danh</a:t>
            </a:r>
            <a:r>
              <a:rPr lang="en-US" dirty="0" smtClean="0"/>
              <a:t> </a:t>
            </a:r>
            <a:r>
              <a:rPr lang="en-US" dirty="0" err="1" smtClean="0"/>
              <a:t>dau</a:t>
            </a:r>
            <a:r>
              <a:rPr lang="en-US" dirty="0" smtClean="0"/>
              <a:t> class </a:t>
            </a:r>
            <a:r>
              <a:rPr lang="en-US" dirty="0" err="1" smtClean="0"/>
              <a:t>AnnocationForClass</a:t>
            </a:r>
            <a:r>
              <a:rPr lang="en-US" dirty="0" smtClean="0"/>
              <a:t> dung </a:t>
            </a:r>
            <a:r>
              <a:rPr lang="en-US" dirty="0" err="1" smtClean="0"/>
              <a:t>nhu</a:t>
            </a:r>
            <a:r>
              <a:rPr lang="en-US" dirty="0" smtClean="0"/>
              <a:t> </a:t>
            </a:r>
            <a:r>
              <a:rPr lang="en-US" dirty="0" err="1" smtClean="0"/>
              <a:t>mau</a:t>
            </a:r>
            <a:r>
              <a:rPr lang="en-US" dirty="0" smtClean="0"/>
              <a:t> da </a:t>
            </a:r>
            <a:r>
              <a:rPr lang="en-US" dirty="0" err="1" smtClean="0"/>
              <a:t>khai</a:t>
            </a:r>
            <a:r>
              <a:rPr lang="en-US" dirty="0" smtClean="0"/>
              <a:t> </a:t>
            </a:r>
            <a:r>
              <a:rPr lang="en-US" dirty="0" err="1" smtClean="0"/>
              <a:t>bao</a:t>
            </a:r>
            <a:r>
              <a:rPr lang="en-US" dirty="0" smtClean="0"/>
              <a:t> @interface o </a:t>
            </a:r>
            <a:r>
              <a:rPr lang="en-US" dirty="0" err="1" smtClean="0"/>
              <a:t>tren</a:t>
            </a:r>
            <a:endParaRPr lang="en-US" dirty="0" smtClean="0"/>
          </a:p>
          <a:p>
            <a:r>
              <a:rPr lang="en-US" dirty="0" smtClean="0"/>
              <a:t>@</a:t>
            </a:r>
            <a:r>
              <a:rPr lang="en-US" dirty="0" err="1" smtClean="0"/>
              <a:t>ClassTest</a:t>
            </a:r>
            <a:r>
              <a:rPr lang="en-US" dirty="0" smtClean="0"/>
              <a:t>(value = "Class scope", owner = “Anna“</a:t>
            </a:r>
            <a:r>
              <a:rPr lang="en-US" baseline="0" dirty="0" smtClean="0"/>
              <a:t> </a:t>
            </a:r>
            <a:r>
              <a:rPr lang="en-US" baseline="0" dirty="0" err="1" smtClean="0"/>
              <a:t>phải</a:t>
            </a:r>
            <a:r>
              <a:rPr lang="en-US" baseline="0" dirty="0" smtClean="0"/>
              <a:t> </a:t>
            </a:r>
            <a:r>
              <a:rPr lang="en-US" baseline="0" dirty="0" err="1" smtClean="0"/>
              <a:t>viết</a:t>
            </a:r>
            <a:r>
              <a:rPr lang="en-US" baseline="0" dirty="0" smtClean="0"/>
              <a:t> </a:t>
            </a:r>
            <a:r>
              <a:rPr lang="en-US" baseline="0" dirty="0" err="1" smtClean="0"/>
              <a:t>đúng</a:t>
            </a:r>
            <a:r>
              <a:rPr lang="en-US" baseline="0" dirty="0" smtClean="0"/>
              <a:t> </a:t>
            </a:r>
            <a:r>
              <a:rPr lang="en-US" baseline="0" dirty="0" err="1" smtClean="0"/>
              <a:t>như</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ở </a:t>
            </a:r>
            <a:r>
              <a:rPr lang="en-US" baseline="0" dirty="0" err="1" smtClean="0"/>
              <a:t>trên</a:t>
            </a:r>
            <a:r>
              <a:rPr lang="en-US" baseline="0" dirty="0" smtClean="0"/>
              <a:t> </a:t>
            </a:r>
            <a:r>
              <a:rPr lang="en-US" baseline="0" dirty="0" err="1" smtClean="0"/>
              <a:t>chỗ</a:t>
            </a:r>
            <a:r>
              <a:rPr lang="en-US" baseline="0" dirty="0" smtClean="0"/>
              <a:t> @interface</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23</a:t>
            </a:fld>
            <a:endParaRPr lang="en-US"/>
          </a:p>
        </p:txBody>
      </p:sp>
    </p:spTree>
    <p:extLst>
      <p:ext uri="{BB962C8B-B14F-4D97-AF65-F5344CB8AC3E}">
        <p14:creationId xmlns:p14="http://schemas.microsoft.com/office/powerpoint/2010/main" val="1095886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24</a:t>
            </a:fld>
            <a:endParaRPr lang="en-US"/>
          </a:p>
        </p:txBody>
      </p:sp>
    </p:spTree>
    <p:extLst>
      <p:ext uri="{BB962C8B-B14F-4D97-AF65-F5344CB8AC3E}">
        <p14:creationId xmlns:p14="http://schemas.microsoft.com/office/powerpoint/2010/main" val="2375093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Đây</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loại</a:t>
            </a:r>
            <a:r>
              <a:rPr lang="en-US" baseline="0" dirty="0" smtClean="0"/>
              <a:t> annotation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trước</a:t>
            </a:r>
            <a:r>
              <a:rPr lang="en-US" baseline="0" dirty="0" smtClean="0"/>
              <a:t> </a:t>
            </a:r>
            <a:r>
              <a:rPr lang="en-US" baseline="0" dirty="0" err="1" smtClean="0"/>
              <a:t>bởi</a:t>
            </a:r>
            <a:r>
              <a:rPr lang="en-US" baseline="0" dirty="0" smtClean="0"/>
              <a:t> Java.</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25</a:t>
            </a:fld>
            <a:endParaRPr lang="en-US"/>
          </a:p>
        </p:txBody>
      </p:sp>
    </p:spTree>
    <p:extLst>
      <p:ext uri="{BB962C8B-B14F-4D97-AF65-F5344CB8AC3E}">
        <p14:creationId xmlns:p14="http://schemas.microsoft.com/office/powerpoint/2010/main" val="1095886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114800" y="4038600"/>
            <a:ext cx="5029200" cy="830884"/>
          </a:xfrm>
        </p:spPr>
        <p:txBody>
          <a:bodyPr>
            <a:normAutofit/>
          </a:bodyPr>
          <a:lstStyle>
            <a:lvl1pPr algn="l">
              <a:defRPr sz="36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err="1" smtClean="0"/>
              <a:t>Lập</a:t>
            </a:r>
            <a:r>
              <a:rPr lang="en-US" dirty="0" smtClean="0"/>
              <a:t> </a:t>
            </a:r>
            <a:r>
              <a:rPr lang="en-US" dirty="0" err="1" smtClean="0"/>
              <a:t>trình</a:t>
            </a:r>
            <a:r>
              <a:rPr lang="en-US" dirty="0" smtClean="0"/>
              <a:t> java </a:t>
            </a:r>
            <a:r>
              <a:rPr lang="en-US" dirty="0" err="1" smtClean="0"/>
              <a:t>cơ</a:t>
            </a:r>
            <a:r>
              <a:rPr lang="en-US" dirty="0" smtClean="0"/>
              <a:t> </a:t>
            </a:r>
            <a:r>
              <a:rPr lang="en-US" dirty="0" err="1" smtClean="0"/>
              <a:t>bản</a:t>
            </a:r>
            <a:endParaRPr lang="en-US" dirty="0"/>
          </a:p>
        </p:txBody>
      </p:sp>
      <p:sp>
        <p:nvSpPr>
          <p:cNvPr id="3" name="Subtitle 2"/>
          <p:cNvSpPr>
            <a:spLocks noGrp="1"/>
          </p:cNvSpPr>
          <p:nvPr>
            <p:ph type="subTitle" idx="1"/>
          </p:nvPr>
        </p:nvSpPr>
        <p:spPr>
          <a:xfrm>
            <a:off x="4114800" y="47244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5800" y="2209801"/>
            <a:ext cx="2743200" cy="2743198"/>
          </a:xfrm>
          <a:prstGeom prst="ellipse">
            <a:avLst/>
          </a:prstGeom>
          <a:ln>
            <a:noFill/>
          </a:ln>
          <a:effectLst>
            <a:softEdge rad="112500"/>
          </a:effectLst>
        </p:spPr>
      </p:pic>
    </p:spTree>
    <p:extLst>
      <p:ext uri="{BB962C8B-B14F-4D97-AF65-F5344CB8AC3E}">
        <p14:creationId xmlns:p14="http://schemas.microsoft.com/office/powerpoint/2010/main" val="374553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smtClean="0"/>
              <a:t>Click to edit Master text styles</a:t>
            </a:r>
          </a:p>
        </p:txBody>
      </p:sp>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extLst>
      <p:ext uri="{BB962C8B-B14F-4D97-AF65-F5344CB8AC3E}">
        <p14:creationId xmlns:p14="http://schemas.microsoft.com/office/powerpoint/2010/main" val="10434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smtClean="0"/>
              <a:t>Click to edit Master text styles</a:t>
            </a:r>
          </a:p>
        </p:txBody>
      </p:sp>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extLst>
      <p:ext uri="{BB962C8B-B14F-4D97-AF65-F5344CB8AC3E}">
        <p14:creationId xmlns:p14="http://schemas.microsoft.com/office/powerpoint/2010/main" val="10434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smtClean="0"/>
              <a:t>Click to edit Master text styles</a:t>
            </a:r>
          </a:p>
        </p:txBody>
      </p:sp>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extLst>
      <p:ext uri="{BB962C8B-B14F-4D97-AF65-F5344CB8AC3E}">
        <p14:creationId xmlns:p14="http://schemas.microsoft.com/office/powerpoint/2010/main" val="10434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smtClean="0"/>
              <a:t>Click to edit Master text styles</a:t>
            </a:r>
          </a:p>
        </p:txBody>
      </p:sp>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extLst>
      <p:ext uri="{BB962C8B-B14F-4D97-AF65-F5344CB8AC3E}">
        <p14:creationId xmlns:p14="http://schemas.microsoft.com/office/powerpoint/2010/main" val="10434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18719"/>
            <a:ext cx="1524000" cy="461818"/>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smtClean="0"/>
              <a:t>Click to edit Master text styles</a:t>
            </a:r>
          </a:p>
        </p:txBody>
      </p:sp>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extLst>
      <p:ext uri="{BB962C8B-B14F-4D97-AF65-F5344CB8AC3E}">
        <p14:creationId xmlns:p14="http://schemas.microsoft.com/office/powerpoint/2010/main" val="104348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smtClean="0"/>
              <a:t>Click to edit Master text styles</a:t>
            </a:r>
          </a:p>
        </p:txBody>
      </p:sp>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extLst>
      <p:ext uri="{BB962C8B-B14F-4D97-AF65-F5344CB8AC3E}">
        <p14:creationId xmlns:p14="http://schemas.microsoft.com/office/powerpoint/2010/main" val="10434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smtClean="0"/>
              <a:t>Click to edit Master text styles</a:t>
            </a:r>
          </a:p>
        </p:txBody>
      </p:sp>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extLst>
      <p:ext uri="{BB962C8B-B14F-4D97-AF65-F5344CB8AC3E}">
        <p14:creationId xmlns:p14="http://schemas.microsoft.com/office/powerpoint/2010/main" val="104348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smtClean="0"/>
              <a:t>Click to edit Master text styles</a:t>
            </a:r>
          </a:p>
        </p:txBody>
      </p:sp>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extLst>
      <p:ext uri="{BB962C8B-B14F-4D97-AF65-F5344CB8AC3E}">
        <p14:creationId xmlns:p14="http://schemas.microsoft.com/office/powerpoint/2010/main" val="104348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smtClean="0"/>
              <a:t>Click to edit Master text styles</a:t>
            </a:r>
          </a:p>
        </p:txBody>
      </p:sp>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extLst>
      <p:ext uri="{BB962C8B-B14F-4D97-AF65-F5344CB8AC3E}">
        <p14:creationId xmlns:p14="http://schemas.microsoft.com/office/powerpoint/2010/main" val="104348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smtClean="0"/>
              <a:t>Click to edit Master text styles</a:t>
            </a:r>
          </a:p>
        </p:txBody>
      </p:sp>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extLst>
      <p:ext uri="{BB962C8B-B14F-4D97-AF65-F5344CB8AC3E}">
        <p14:creationId xmlns:p14="http://schemas.microsoft.com/office/powerpoint/2010/main" val="104348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smtClean="0"/>
              <a:t>Click to edit Master text styles</a:t>
            </a:r>
          </a:p>
        </p:txBody>
      </p:sp>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extLst>
      <p:ext uri="{BB962C8B-B14F-4D97-AF65-F5344CB8AC3E}">
        <p14:creationId xmlns:p14="http://schemas.microsoft.com/office/powerpoint/2010/main" val="104348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smtClean="0"/>
              <a:t>Click to edit Master text styles</a:t>
            </a:r>
          </a:p>
        </p:txBody>
      </p:sp>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extLst>
      <p:ext uri="{BB962C8B-B14F-4D97-AF65-F5344CB8AC3E}">
        <p14:creationId xmlns:p14="http://schemas.microsoft.com/office/powerpoint/2010/main" val="104348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1BFD7-1BFB-4165-B6C8-93BD150BB7E4}" type="datetimeFigureOut">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1BFD7-1BFB-4165-B6C8-93BD150BB7E4}" type="datetimeFigureOut">
              <a:rPr lang="en-US" smtClean="0"/>
              <a:t>8/1/2017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381000"/>
            <a:ext cx="7772400" cy="457200"/>
          </a:xfrm>
        </p:spPr>
        <p:txBody>
          <a:bodyPr>
            <a:noAutofit/>
          </a:bodyPr>
          <a:lstStyle>
            <a:lvl1pPr marL="0" indent="0" algn="ctr">
              <a:buFontTx/>
              <a:buNone/>
              <a:defRPr sz="32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p:nvPr>
        </p:nvSpPr>
        <p:spPr>
          <a:xfrm>
            <a:off x="533400" y="1143000"/>
            <a:ext cx="8153400" cy="4724400"/>
          </a:xfrm>
        </p:spPr>
        <p:txBody>
          <a:bodyPr vert="horz" lIns="91440" tIns="45720" rIns="91440" bIns="45720" rtlCol="0">
            <a:normAutofit/>
          </a:bodyPr>
          <a:lstStyle>
            <a:lvl1pPr>
              <a:buSzPct val="85000"/>
              <a:defRPr lang="en-US" smtClean="0"/>
            </a:lvl1pPr>
            <a:lvl2pPr>
              <a:defRPr lang="en-US" smtClean="0"/>
            </a:lvl2pPr>
            <a:lvl3pPr>
              <a:defRPr lang="en-US" smtClean="0"/>
            </a:lvl3pPr>
            <a:lvl4pPr>
              <a:defRPr lang="en-US"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26873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8/1/2017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8/1/2017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8/1/2017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 id="2147483697" r:id="rId27"/>
    <p:sldLayoutId id="2147483698" r:id="rId28"/>
    <p:sldLayoutId id="2147483699" r:id="rId29"/>
    <p:sldLayoutId id="2147483700" r:id="rId30"/>
    <p:sldLayoutId id="2147483701" r:id="rId31"/>
    <p:sldLayoutId id="2147483702" r:id="rId32"/>
    <p:sldLayoutId id="2147483703" r:id="rId33"/>
    <p:sldLayoutId id="2147483704" r:id="rId34"/>
    <p:sldLayoutId id="2147483705" r:id="rId35"/>
    <p:sldLayoutId id="2147483706" r:id="rId36"/>
    <p:sldLayoutId id="2147483707" r:id="rId37"/>
    <p:sldLayoutId id="2147483708" r:id="rId38"/>
    <p:sldLayoutId id="2147483709" r:id="rId39"/>
    <p:sldLayoutId id="2147483710" r:id="rId40"/>
    <p:sldLayoutId id="2147483711" r:id="rId41"/>
    <p:sldLayoutId id="2147483712" r:id="rId42"/>
    <p:sldLayoutId id="2147483713" r:id="rId43"/>
    <p:sldLayoutId id="2147483714" r:id="rId44"/>
    <p:sldLayoutId id="2147483715" r:id="rId45"/>
    <p:sldLayoutId id="2147483716" r:id="rId46"/>
    <p:sldLayoutId id="2147483717" r:id="rId47"/>
    <p:sldLayoutId id="2147483718" r:id="rId48"/>
    <p:sldLayoutId id="2147483719" r:id="rId49"/>
    <p:sldLayoutId id="2147483720" r:id="rId50"/>
    <p:sldLayoutId id="2147483721" r:id="rId51"/>
    <p:sldLayoutId id="2147483722" r:id="rId52"/>
    <p:sldLayoutId id="2147483723" r:id="rId53"/>
    <p:sldLayoutId id="2147483724" r:id="rId54"/>
    <p:sldLayoutId id="2147483725" r:id="rId5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6.wd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smtClean="0"/>
              <a:t>Lập</a:t>
            </a:r>
            <a:r>
              <a:rPr lang="en-US" dirty="0" smtClean="0"/>
              <a:t> </a:t>
            </a:r>
            <a:r>
              <a:rPr lang="en-US" dirty="0" err="1" smtClean="0"/>
              <a:t>trình</a:t>
            </a:r>
            <a:r>
              <a:rPr lang="en-US" dirty="0" smtClean="0"/>
              <a:t> Java 2</a:t>
            </a:r>
            <a:endParaRPr lang="en-US" dirty="0"/>
          </a:p>
        </p:txBody>
      </p:sp>
      <p:sp>
        <p:nvSpPr>
          <p:cNvPr id="3" name="Subtitle 2"/>
          <p:cNvSpPr>
            <a:spLocks noGrp="1"/>
          </p:cNvSpPr>
          <p:nvPr>
            <p:ph type="subTitle" idx="1"/>
          </p:nvPr>
        </p:nvSpPr>
        <p:spPr/>
        <p:txBody>
          <a:bodyPr/>
          <a:lstStyle/>
          <a:p>
            <a:r>
              <a:rPr lang="en-US" dirty="0" err="1" smtClean="0"/>
              <a:t>Bài</a:t>
            </a:r>
            <a:r>
              <a:rPr lang="en-US" dirty="0" smtClean="0"/>
              <a:t> 7</a:t>
            </a:r>
            <a:r>
              <a:rPr lang="en-US" dirty="0"/>
              <a:t>: Enumerations, </a:t>
            </a:r>
            <a:r>
              <a:rPr lang="en-US" dirty="0" err="1"/>
              <a:t>Autoboxing</a:t>
            </a:r>
            <a:r>
              <a:rPr lang="en-US" dirty="0"/>
              <a:t>, Static Import, and </a:t>
            </a:r>
            <a:r>
              <a:rPr lang="en-US" dirty="0" smtClean="0"/>
              <a:t>Annotations</a:t>
            </a:r>
          </a:p>
        </p:txBody>
      </p:sp>
      <p:sp>
        <p:nvSpPr>
          <p:cNvPr id="4" name="Subtitle 3"/>
          <p:cNvSpPr txBox="1">
            <a:spLocks/>
          </p:cNvSpPr>
          <p:nvPr/>
        </p:nvSpPr>
        <p:spPr>
          <a:xfrm>
            <a:off x="4114800" y="5486400"/>
            <a:ext cx="5029200" cy="9906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err="1" smtClean="0"/>
              <a:t>Phần</a:t>
            </a:r>
            <a:r>
              <a:rPr lang="en-US" dirty="0" smtClean="0"/>
              <a:t> 1</a:t>
            </a:r>
            <a:endParaRPr lang="en-US" dirty="0"/>
          </a:p>
        </p:txBody>
      </p:sp>
    </p:spTree>
    <p:extLst>
      <p:ext uri="{BB962C8B-B14F-4D97-AF65-F5344CB8AC3E}">
        <p14:creationId xmlns:p14="http://schemas.microsoft.com/office/powerpoint/2010/main" val="2485863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Autoboxing</a:t>
            </a:r>
            <a:endParaRPr lang="en-US" dirty="0"/>
          </a:p>
        </p:txBody>
      </p:sp>
      <p:sp>
        <p:nvSpPr>
          <p:cNvPr id="2" name="Content Placeholder 1"/>
          <p:cNvSpPr>
            <a:spLocks noGrp="1"/>
          </p:cNvSpPr>
          <p:nvPr>
            <p:ph idx="1"/>
          </p:nvPr>
        </p:nvSpPr>
        <p:spPr/>
        <p:txBody>
          <a:bodyPr/>
          <a:lstStyle/>
          <a:p>
            <a:r>
              <a:rPr lang="en-US" dirty="0" err="1"/>
              <a:t>Mỗi</a:t>
            </a:r>
            <a:r>
              <a:rPr lang="en-US" dirty="0"/>
              <a:t> </a:t>
            </a:r>
            <a:r>
              <a:rPr lang="en-US" dirty="0" err="1"/>
              <a:t>một</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nguyên</a:t>
            </a:r>
            <a:r>
              <a:rPr lang="en-US" dirty="0"/>
              <a:t> </a:t>
            </a:r>
            <a:r>
              <a:rPr lang="en-US" dirty="0" err="1"/>
              <a:t>thủy</a:t>
            </a:r>
            <a:r>
              <a:rPr lang="en-US" dirty="0"/>
              <a:t> </a:t>
            </a:r>
            <a:r>
              <a:rPr lang="en-US" dirty="0" err="1"/>
              <a:t>đều</a:t>
            </a:r>
            <a:r>
              <a:rPr lang="en-US" dirty="0"/>
              <a:t> </a:t>
            </a:r>
            <a:r>
              <a:rPr lang="en-US" dirty="0" err="1"/>
              <a:t>có</a:t>
            </a:r>
            <a:r>
              <a:rPr lang="en-US" dirty="0"/>
              <a:t> </a:t>
            </a:r>
            <a:r>
              <a:rPr lang="en-US" dirty="0" err="1"/>
              <a:t>một</a:t>
            </a:r>
            <a:r>
              <a:rPr lang="en-US" dirty="0"/>
              <a:t> class wrapper </a:t>
            </a:r>
            <a:r>
              <a:rPr lang="en-US" dirty="0" err="1"/>
              <a:t>tương</a:t>
            </a:r>
            <a:r>
              <a:rPr lang="en-US" dirty="0"/>
              <a:t> </a:t>
            </a:r>
            <a:r>
              <a:rPr lang="en-US" dirty="0" err="1"/>
              <a:t>ứng</a:t>
            </a:r>
            <a:r>
              <a:rPr lang="en-US" dirty="0"/>
              <a:t>.</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23634329"/>
              </p:ext>
            </p:extLst>
          </p:nvPr>
        </p:nvGraphicFramePr>
        <p:xfrm>
          <a:off x="2209800" y="2133600"/>
          <a:ext cx="5181600" cy="4406321"/>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2514600"/>
                <a:gridCol w="2667000"/>
              </a:tblGrid>
              <a:tr h="669065">
                <a:tc>
                  <a:txBody>
                    <a:bodyPr/>
                    <a:lstStyle/>
                    <a:p>
                      <a:pPr algn="ctr"/>
                      <a:r>
                        <a:rPr lang="en-US" sz="2400" dirty="0" err="1" smtClean="0">
                          <a:solidFill>
                            <a:schemeClr val="tx1"/>
                          </a:solidFill>
                        </a:rPr>
                        <a:t>Kiểu</a:t>
                      </a:r>
                      <a:r>
                        <a:rPr lang="en-US" sz="2400" baseline="0" dirty="0" smtClean="0">
                          <a:solidFill>
                            <a:schemeClr val="tx1"/>
                          </a:solidFill>
                        </a:rPr>
                        <a:t> </a:t>
                      </a:r>
                      <a:r>
                        <a:rPr lang="en-US" sz="2400" baseline="0" dirty="0" err="1" smtClean="0">
                          <a:solidFill>
                            <a:schemeClr val="tx1"/>
                          </a:solidFill>
                        </a:rPr>
                        <a:t>nguyên</a:t>
                      </a:r>
                      <a:r>
                        <a:rPr lang="en-US" sz="2400" baseline="0" dirty="0" smtClean="0">
                          <a:solidFill>
                            <a:schemeClr val="tx1"/>
                          </a:solidFill>
                        </a:rPr>
                        <a:t> </a:t>
                      </a:r>
                      <a:r>
                        <a:rPr lang="en-US" sz="2400" baseline="0" dirty="0" err="1" smtClean="0">
                          <a:solidFill>
                            <a:schemeClr val="tx1"/>
                          </a:solidFill>
                        </a:rPr>
                        <a:t>thủy</a:t>
                      </a:r>
                      <a:endParaRPr lang="en-US" sz="2400" dirty="0">
                        <a:solidFill>
                          <a:schemeClr val="tx1"/>
                        </a:solidFill>
                        <a:latin typeface="Segoe UI" pitchFamily="34" charset="0"/>
                        <a:ea typeface="Segoe UI" pitchFamily="34" charset="0"/>
                        <a:cs typeface="Segoe UI" pitchFamily="34" charset="0"/>
                      </a:endParaRPr>
                    </a:p>
                  </a:txBody>
                  <a:tcPr anchor="ctr">
                    <a:solidFill>
                      <a:schemeClr val="tx2">
                        <a:lumMod val="40000"/>
                        <a:lumOff val="60000"/>
                      </a:schemeClr>
                    </a:solidFill>
                  </a:tcPr>
                </a:tc>
                <a:tc>
                  <a:txBody>
                    <a:bodyPr/>
                    <a:lstStyle/>
                    <a:p>
                      <a:pPr algn="ctr"/>
                      <a:r>
                        <a:rPr lang="en-US" sz="2400" dirty="0" err="1" smtClean="0">
                          <a:solidFill>
                            <a:schemeClr val="tx1"/>
                          </a:solidFill>
                        </a:rPr>
                        <a:t>Các</a:t>
                      </a:r>
                      <a:r>
                        <a:rPr lang="en-US" sz="2400" baseline="0" dirty="0" smtClean="0">
                          <a:solidFill>
                            <a:schemeClr val="tx1"/>
                          </a:solidFill>
                        </a:rPr>
                        <a:t> </a:t>
                      </a:r>
                      <a:r>
                        <a:rPr lang="en-US" sz="2400" baseline="0" dirty="0" err="1" smtClean="0">
                          <a:solidFill>
                            <a:schemeClr val="tx1"/>
                          </a:solidFill>
                        </a:rPr>
                        <a:t>lớp</a:t>
                      </a:r>
                      <a:r>
                        <a:rPr lang="en-US" sz="2400" baseline="0" dirty="0" smtClean="0">
                          <a:solidFill>
                            <a:schemeClr val="tx1"/>
                          </a:solidFill>
                        </a:rPr>
                        <a:t> </a:t>
                      </a:r>
                      <a:r>
                        <a:rPr lang="en-US" sz="2400" baseline="0" dirty="0" err="1" smtClean="0">
                          <a:solidFill>
                            <a:schemeClr val="tx1"/>
                          </a:solidFill>
                        </a:rPr>
                        <a:t>bao</a:t>
                      </a:r>
                      <a:endParaRPr lang="en-US" sz="2400" dirty="0">
                        <a:solidFill>
                          <a:schemeClr val="tx1"/>
                        </a:solidFill>
                        <a:latin typeface="Segoe UI" pitchFamily="34" charset="0"/>
                        <a:ea typeface="Segoe UI" pitchFamily="34" charset="0"/>
                        <a:cs typeface="Segoe UI" pitchFamily="34" charset="0"/>
                      </a:endParaRPr>
                    </a:p>
                  </a:txBody>
                  <a:tcPr anchor="ctr">
                    <a:solidFill>
                      <a:schemeClr val="tx2">
                        <a:lumMod val="40000"/>
                        <a:lumOff val="60000"/>
                      </a:schemeClr>
                    </a:solidFill>
                  </a:tcPr>
                </a:tc>
              </a:tr>
              <a:tr h="622876">
                <a:tc>
                  <a:txBody>
                    <a:bodyPr/>
                    <a:lstStyle/>
                    <a:p>
                      <a:pPr algn="ctr"/>
                      <a:r>
                        <a:rPr lang="en-US" sz="3200" dirty="0" smtClean="0"/>
                        <a:t>byte</a:t>
                      </a:r>
                      <a:endParaRPr lang="en-US" sz="3200" dirty="0">
                        <a:latin typeface="Segoe UI" pitchFamily="34" charset="0"/>
                        <a:ea typeface="Segoe UI" pitchFamily="34" charset="0"/>
                        <a:cs typeface="Segoe UI" pitchFamily="34" charset="0"/>
                      </a:endParaRPr>
                    </a:p>
                  </a:txBody>
                  <a:tcPr/>
                </a:tc>
                <a:tc>
                  <a:txBody>
                    <a:bodyPr/>
                    <a:lstStyle/>
                    <a:p>
                      <a:pPr algn="ctr"/>
                      <a:r>
                        <a:rPr lang="en-US" sz="3200" dirty="0" smtClean="0"/>
                        <a:t>Byte</a:t>
                      </a:r>
                      <a:endParaRPr lang="en-US" sz="3200" dirty="0">
                        <a:latin typeface="Segoe UI" pitchFamily="34" charset="0"/>
                        <a:ea typeface="Segoe UI" pitchFamily="34" charset="0"/>
                        <a:cs typeface="Segoe UI" pitchFamily="34" charset="0"/>
                      </a:endParaRPr>
                    </a:p>
                  </a:txBody>
                  <a:tcPr/>
                </a:tc>
              </a:tr>
              <a:tr h="622876">
                <a:tc>
                  <a:txBody>
                    <a:bodyPr/>
                    <a:lstStyle/>
                    <a:p>
                      <a:pPr algn="ctr"/>
                      <a:r>
                        <a:rPr lang="en-US" sz="3200" dirty="0" smtClean="0"/>
                        <a:t>short</a:t>
                      </a:r>
                      <a:endParaRPr lang="en-US" sz="3200" dirty="0">
                        <a:latin typeface="Segoe UI" pitchFamily="34" charset="0"/>
                        <a:ea typeface="Segoe UI" pitchFamily="34" charset="0"/>
                        <a:cs typeface="Segoe UI" pitchFamily="34" charset="0"/>
                      </a:endParaRPr>
                    </a:p>
                  </a:txBody>
                  <a:tcPr/>
                </a:tc>
                <a:tc>
                  <a:txBody>
                    <a:bodyPr/>
                    <a:lstStyle/>
                    <a:p>
                      <a:pPr algn="ctr"/>
                      <a:r>
                        <a:rPr lang="en-US" sz="3200" dirty="0" smtClean="0"/>
                        <a:t>Short</a:t>
                      </a:r>
                      <a:endParaRPr lang="en-US" sz="3200" dirty="0">
                        <a:latin typeface="Segoe UI" pitchFamily="34" charset="0"/>
                        <a:ea typeface="Segoe UI" pitchFamily="34" charset="0"/>
                        <a:cs typeface="Segoe UI" pitchFamily="34" charset="0"/>
                      </a:endParaRPr>
                    </a:p>
                  </a:txBody>
                  <a:tcPr/>
                </a:tc>
              </a:tr>
              <a:tr h="622876">
                <a:tc>
                  <a:txBody>
                    <a:bodyPr/>
                    <a:lstStyle/>
                    <a:p>
                      <a:pPr algn="ctr"/>
                      <a:r>
                        <a:rPr lang="en-US" sz="3200" dirty="0" err="1" smtClean="0"/>
                        <a:t>int</a:t>
                      </a:r>
                      <a:endParaRPr lang="en-US" sz="3200" dirty="0">
                        <a:latin typeface="Segoe UI" pitchFamily="34" charset="0"/>
                        <a:ea typeface="Segoe UI" pitchFamily="34" charset="0"/>
                        <a:cs typeface="Segoe UI" pitchFamily="34" charset="0"/>
                      </a:endParaRPr>
                    </a:p>
                  </a:txBody>
                  <a:tcPr/>
                </a:tc>
                <a:tc>
                  <a:txBody>
                    <a:bodyPr/>
                    <a:lstStyle/>
                    <a:p>
                      <a:pPr algn="ctr"/>
                      <a:r>
                        <a:rPr lang="en-US" sz="3200" dirty="0" err="1" smtClean="0"/>
                        <a:t>Int</a:t>
                      </a:r>
                      <a:endParaRPr lang="en-US" sz="3200" dirty="0">
                        <a:latin typeface="Segoe UI" pitchFamily="34" charset="0"/>
                        <a:ea typeface="Segoe UI" pitchFamily="34" charset="0"/>
                        <a:cs typeface="Segoe UI" pitchFamily="34" charset="0"/>
                      </a:endParaRPr>
                    </a:p>
                  </a:txBody>
                  <a:tcPr/>
                </a:tc>
              </a:tr>
              <a:tr h="622876">
                <a:tc>
                  <a:txBody>
                    <a:bodyPr/>
                    <a:lstStyle/>
                    <a:p>
                      <a:pPr algn="ctr"/>
                      <a:r>
                        <a:rPr lang="en-US" sz="3200" dirty="0" smtClean="0"/>
                        <a:t>long</a:t>
                      </a:r>
                      <a:endParaRPr lang="en-US" sz="3200" dirty="0">
                        <a:latin typeface="Segoe UI" pitchFamily="34" charset="0"/>
                        <a:ea typeface="Segoe UI" pitchFamily="34" charset="0"/>
                        <a:cs typeface="Segoe UI" pitchFamily="34" charset="0"/>
                      </a:endParaRPr>
                    </a:p>
                  </a:txBody>
                  <a:tcPr/>
                </a:tc>
                <a:tc>
                  <a:txBody>
                    <a:bodyPr/>
                    <a:lstStyle/>
                    <a:p>
                      <a:pPr algn="ctr"/>
                      <a:r>
                        <a:rPr lang="en-US" sz="3200" dirty="0" smtClean="0"/>
                        <a:t>Long</a:t>
                      </a:r>
                      <a:endParaRPr lang="en-US" sz="3200" dirty="0">
                        <a:latin typeface="Segoe UI" pitchFamily="34" charset="0"/>
                        <a:ea typeface="Segoe UI" pitchFamily="34" charset="0"/>
                        <a:cs typeface="Segoe UI" pitchFamily="34" charset="0"/>
                      </a:endParaRPr>
                    </a:p>
                  </a:txBody>
                  <a:tcPr/>
                </a:tc>
              </a:tr>
              <a:tr h="622876">
                <a:tc>
                  <a:txBody>
                    <a:bodyPr/>
                    <a:lstStyle/>
                    <a:p>
                      <a:pPr algn="ctr"/>
                      <a:r>
                        <a:rPr lang="en-US" sz="3200" dirty="0" smtClean="0"/>
                        <a:t>float</a:t>
                      </a:r>
                      <a:endParaRPr lang="en-US" sz="3200" dirty="0">
                        <a:latin typeface="Segoe UI" pitchFamily="34" charset="0"/>
                        <a:ea typeface="Segoe UI" pitchFamily="34" charset="0"/>
                        <a:cs typeface="Segoe UI" pitchFamily="34" charset="0"/>
                      </a:endParaRPr>
                    </a:p>
                  </a:txBody>
                  <a:tcPr/>
                </a:tc>
                <a:tc>
                  <a:txBody>
                    <a:bodyPr/>
                    <a:lstStyle/>
                    <a:p>
                      <a:pPr algn="ctr"/>
                      <a:r>
                        <a:rPr lang="en-US" sz="3200" dirty="0" smtClean="0"/>
                        <a:t>Float</a:t>
                      </a:r>
                      <a:endParaRPr lang="en-US" sz="3200" dirty="0">
                        <a:latin typeface="Segoe UI" pitchFamily="34" charset="0"/>
                        <a:ea typeface="Segoe UI" pitchFamily="34" charset="0"/>
                        <a:cs typeface="Segoe UI" pitchFamily="34" charset="0"/>
                      </a:endParaRPr>
                    </a:p>
                  </a:txBody>
                  <a:tcPr/>
                </a:tc>
              </a:tr>
              <a:tr h="622876">
                <a:tc>
                  <a:txBody>
                    <a:bodyPr/>
                    <a:lstStyle/>
                    <a:p>
                      <a:pPr algn="ctr"/>
                      <a:r>
                        <a:rPr lang="en-US" sz="3200" dirty="0" smtClean="0"/>
                        <a:t>double</a:t>
                      </a:r>
                      <a:endParaRPr lang="en-US" sz="3200" dirty="0">
                        <a:latin typeface="Segoe UI" pitchFamily="34" charset="0"/>
                        <a:ea typeface="Segoe UI" pitchFamily="34" charset="0"/>
                        <a:cs typeface="Segoe UI" pitchFamily="34" charset="0"/>
                      </a:endParaRPr>
                    </a:p>
                  </a:txBody>
                  <a:tcPr/>
                </a:tc>
                <a:tc>
                  <a:txBody>
                    <a:bodyPr/>
                    <a:lstStyle/>
                    <a:p>
                      <a:pPr algn="ctr"/>
                      <a:r>
                        <a:rPr lang="en-US" sz="3200" dirty="0" smtClean="0"/>
                        <a:t>Double</a:t>
                      </a:r>
                      <a:endParaRPr lang="en-US" sz="3200" dirty="0">
                        <a:latin typeface="Segoe UI" pitchFamily="34" charset="0"/>
                        <a:ea typeface="Segoe UI" pitchFamily="34" charset="0"/>
                        <a:cs typeface="Segoe UI" pitchFamily="34" charset="0"/>
                      </a:endParaRPr>
                    </a:p>
                  </a:txBody>
                  <a:tcPr/>
                </a:tc>
              </a:tr>
            </a:tbl>
          </a:graphicData>
        </a:graphic>
      </p:graphicFrame>
    </p:spTree>
    <p:extLst>
      <p:ext uri="{BB962C8B-B14F-4D97-AF65-F5344CB8AC3E}">
        <p14:creationId xmlns:p14="http://schemas.microsoft.com/office/powerpoint/2010/main" val="1733385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Boxing</a:t>
            </a:r>
            <a:endParaRPr lang="en-US" dirty="0"/>
          </a:p>
        </p:txBody>
      </p:sp>
      <p:sp>
        <p:nvSpPr>
          <p:cNvPr id="2" name="Content Placeholder 1"/>
          <p:cNvSpPr>
            <a:spLocks noGrp="1"/>
          </p:cNvSpPr>
          <p:nvPr>
            <p:ph idx="1"/>
          </p:nvPr>
        </p:nvSpPr>
        <p:spPr>
          <a:xfrm>
            <a:off x="457200" y="1066800"/>
            <a:ext cx="8229600" cy="3810000"/>
          </a:xfrm>
        </p:spPr>
        <p:txBody>
          <a:bodyPr/>
          <a:lstStyle/>
          <a:p>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trả</a:t>
            </a:r>
            <a:r>
              <a:rPr lang="en-US" dirty="0" smtClean="0"/>
              <a:t> </a:t>
            </a:r>
            <a:r>
              <a:rPr lang="en-US" dirty="0" err="1" smtClean="0"/>
              <a:t>về</a:t>
            </a:r>
            <a:r>
              <a:rPr lang="en-US" dirty="0" smtClean="0"/>
              <a:t> </a:t>
            </a:r>
            <a:r>
              <a:rPr lang="en-US" dirty="0" err="1" smtClean="0"/>
              <a:t>một</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là</a:t>
            </a:r>
            <a:r>
              <a:rPr lang="en-US" dirty="0" smtClean="0"/>
              <a:t> instance </a:t>
            </a:r>
            <a:r>
              <a:rPr lang="en-US" dirty="0" err="1" smtClean="0"/>
              <a:t>của</a:t>
            </a:r>
            <a:r>
              <a:rPr lang="en-US" dirty="0" smtClean="0"/>
              <a:t> class wrapper: </a:t>
            </a:r>
          </a:p>
          <a:p>
            <a:pPr lvl="1"/>
            <a:r>
              <a:rPr lang="en-US" dirty="0" smtClean="0"/>
              <a:t>Integer  </a:t>
            </a:r>
            <a:r>
              <a:rPr lang="en-US" dirty="0" err="1" smtClean="0"/>
              <a:t>Integer.valueOf</a:t>
            </a:r>
            <a:r>
              <a:rPr lang="en-US" dirty="0" smtClean="0"/>
              <a:t>(</a:t>
            </a:r>
            <a:r>
              <a:rPr lang="en-US" dirty="0" err="1" smtClean="0"/>
              <a:t>int</a:t>
            </a:r>
            <a:r>
              <a:rPr lang="en-US" dirty="0" smtClean="0"/>
              <a:t>)</a:t>
            </a:r>
          </a:p>
          <a:p>
            <a:pPr lvl="1"/>
            <a:r>
              <a:rPr lang="en-US" dirty="0" smtClean="0"/>
              <a:t>Byte      </a:t>
            </a:r>
            <a:r>
              <a:rPr lang="en-US" dirty="0" err="1" smtClean="0"/>
              <a:t>Byte.valueOf</a:t>
            </a:r>
            <a:r>
              <a:rPr lang="en-US" dirty="0" smtClean="0"/>
              <a:t>(byte)</a:t>
            </a:r>
          </a:p>
          <a:p>
            <a:pPr lvl="1"/>
            <a:r>
              <a:rPr lang="en-US" dirty="0" smtClean="0"/>
              <a:t>Short  	</a:t>
            </a:r>
            <a:r>
              <a:rPr lang="en-US" dirty="0" err="1" smtClean="0"/>
              <a:t>Short.valueOf</a:t>
            </a:r>
            <a:r>
              <a:rPr lang="en-US" dirty="0" smtClean="0"/>
              <a:t>(short)</a:t>
            </a:r>
          </a:p>
          <a:p>
            <a:pPr lvl="1"/>
            <a:r>
              <a:rPr lang="en-US" dirty="0" smtClean="0"/>
              <a:t>Float  	</a:t>
            </a:r>
            <a:r>
              <a:rPr lang="en-US" dirty="0" err="1" smtClean="0"/>
              <a:t>Float.valueOf</a:t>
            </a:r>
            <a:r>
              <a:rPr lang="en-US" dirty="0" smtClean="0"/>
              <a:t>(float)</a:t>
            </a:r>
          </a:p>
          <a:p>
            <a:pPr lvl="1"/>
            <a:r>
              <a:rPr lang="en-US" dirty="0" smtClean="0"/>
              <a:t>Double  </a:t>
            </a:r>
            <a:r>
              <a:rPr lang="en-US" dirty="0" err="1" smtClean="0"/>
              <a:t>Double.valueOf</a:t>
            </a:r>
            <a:r>
              <a:rPr lang="en-US" dirty="0" smtClean="0"/>
              <a:t>(double)</a:t>
            </a:r>
          </a:p>
          <a:p>
            <a:pPr lvl="1"/>
            <a:r>
              <a:rPr lang="en-US" dirty="0" smtClean="0"/>
              <a:t>Long      </a:t>
            </a:r>
            <a:r>
              <a:rPr lang="en-US" dirty="0" err="1" smtClean="0"/>
              <a:t>Long.valueOf</a:t>
            </a:r>
            <a:r>
              <a:rPr lang="en-US" dirty="0" smtClean="0"/>
              <a:t>(long)</a:t>
            </a:r>
            <a:endParaRPr lang="en-US" dirty="0"/>
          </a:p>
        </p:txBody>
      </p:sp>
    </p:spTree>
    <p:extLst>
      <p:ext uri="{BB962C8B-B14F-4D97-AF65-F5344CB8AC3E}">
        <p14:creationId xmlns:p14="http://schemas.microsoft.com/office/powerpoint/2010/main" val="1704787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Unboxing</a:t>
            </a:r>
            <a:endParaRPr lang="en-US" dirty="0"/>
          </a:p>
        </p:txBody>
      </p:sp>
      <p:sp>
        <p:nvSpPr>
          <p:cNvPr id="2" name="Content Placeholder 1"/>
          <p:cNvSpPr>
            <a:spLocks noGrp="1"/>
          </p:cNvSpPr>
          <p:nvPr>
            <p:ph idx="1"/>
          </p:nvPr>
        </p:nvSpPr>
        <p:spPr>
          <a:xfrm>
            <a:off x="457200" y="1066800"/>
            <a:ext cx="8229600" cy="3733800"/>
          </a:xfrm>
        </p:spPr>
        <p:txBody>
          <a:bodyPr/>
          <a:lstStyle/>
          <a:p>
            <a:r>
              <a:rPr lang="en-US" dirty="0" err="1"/>
              <a:t>Các</a:t>
            </a:r>
            <a:r>
              <a:rPr lang="en-US" dirty="0"/>
              <a:t> </a:t>
            </a:r>
            <a:r>
              <a:rPr lang="en-US" dirty="0" err="1"/>
              <a:t>phương</a:t>
            </a:r>
            <a:r>
              <a:rPr lang="en-US" dirty="0"/>
              <a:t> </a:t>
            </a:r>
            <a:r>
              <a:rPr lang="en-US" dirty="0" err="1"/>
              <a:t>thức</a:t>
            </a:r>
            <a:r>
              <a:rPr lang="en-US" dirty="0"/>
              <a:t> </a:t>
            </a:r>
            <a:r>
              <a:rPr lang="en-US" dirty="0" err="1"/>
              <a:t>trả</a:t>
            </a:r>
            <a:r>
              <a:rPr lang="en-US" dirty="0"/>
              <a:t> </a:t>
            </a:r>
            <a:r>
              <a:rPr lang="en-US" dirty="0" err="1"/>
              <a:t>về</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nguyên</a:t>
            </a:r>
            <a:r>
              <a:rPr lang="en-US" dirty="0"/>
              <a:t> </a:t>
            </a:r>
            <a:r>
              <a:rPr lang="en-US" dirty="0" err="1"/>
              <a:t>thủy</a:t>
            </a:r>
            <a:r>
              <a:rPr lang="en-US" dirty="0"/>
              <a:t> </a:t>
            </a:r>
            <a:r>
              <a:rPr lang="en-US" dirty="0" err="1"/>
              <a:t>của</a:t>
            </a:r>
            <a:r>
              <a:rPr lang="en-US" dirty="0"/>
              <a:t> </a:t>
            </a:r>
            <a:r>
              <a:rPr lang="en-US" dirty="0" err="1"/>
              <a:t>các</a:t>
            </a:r>
            <a:r>
              <a:rPr lang="en-US" dirty="0"/>
              <a:t> class wrapper </a:t>
            </a:r>
            <a:r>
              <a:rPr lang="en-US" dirty="0" err="1"/>
              <a:t>là</a:t>
            </a:r>
            <a:r>
              <a:rPr lang="en-US" dirty="0"/>
              <a:t>: </a:t>
            </a:r>
          </a:p>
          <a:p>
            <a:pPr lvl="1"/>
            <a:r>
              <a:rPr lang="en-US" dirty="0" smtClean="0"/>
              <a:t>byte </a:t>
            </a:r>
            <a:r>
              <a:rPr lang="en-US" dirty="0"/>
              <a:t>	</a:t>
            </a:r>
            <a:r>
              <a:rPr lang="en-US" dirty="0" err="1"/>
              <a:t>byteValue</a:t>
            </a:r>
            <a:r>
              <a:rPr lang="en-US" dirty="0"/>
              <a:t>( )</a:t>
            </a:r>
          </a:p>
          <a:p>
            <a:pPr lvl="1"/>
            <a:r>
              <a:rPr lang="en-US" dirty="0"/>
              <a:t>double 	</a:t>
            </a:r>
            <a:r>
              <a:rPr lang="en-US" dirty="0" err="1"/>
              <a:t>doubleValue</a:t>
            </a:r>
            <a:r>
              <a:rPr lang="en-US" dirty="0"/>
              <a:t>()</a:t>
            </a:r>
          </a:p>
          <a:p>
            <a:pPr lvl="1"/>
            <a:r>
              <a:rPr lang="en-US" dirty="0"/>
              <a:t>float 	</a:t>
            </a:r>
            <a:r>
              <a:rPr lang="en-US" dirty="0" err="1"/>
              <a:t>floatValue</a:t>
            </a:r>
            <a:r>
              <a:rPr lang="en-US" dirty="0"/>
              <a:t>( )</a:t>
            </a:r>
          </a:p>
          <a:p>
            <a:pPr lvl="1"/>
            <a:r>
              <a:rPr lang="en-US" dirty="0" err="1"/>
              <a:t>int</a:t>
            </a:r>
            <a:r>
              <a:rPr lang="en-US" dirty="0"/>
              <a:t> 	</a:t>
            </a:r>
            <a:r>
              <a:rPr lang="en-US" dirty="0" err="1" smtClean="0"/>
              <a:t>intValue</a:t>
            </a:r>
            <a:r>
              <a:rPr lang="en-US" dirty="0"/>
              <a:t>( )</a:t>
            </a:r>
          </a:p>
          <a:p>
            <a:pPr lvl="1"/>
            <a:r>
              <a:rPr lang="en-US" dirty="0"/>
              <a:t>long 	</a:t>
            </a:r>
            <a:r>
              <a:rPr lang="en-US" dirty="0" err="1"/>
              <a:t>longValue</a:t>
            </a:r>
            <a:r>
              <a:rPr lang="en-US" dirty="0"/>
              <a:t>( )</a:t>
            </a:r>
          </a:p>
          <a:p>
            <a:pPr lvl="1"/>
            <a:r>
              <a:rPr lang="en-US" dirty="0"/>
              <a:t>short 	</a:t>
            </a:r>
            <a:r>
              <a:rPr lang="en-US" dirty="0" err="1"/>
              <a:t>shortValue</a:t>
            </a:r>
            <a:r>
              <a:rPr lang="en-US" dirty="0"/>
              <a:t>( )</a:t>
            </a:r>
          </a:p>
          <a:p>
            <a:endParaRPr lang="en-US" dirty="0"/>
          </a:p>
        </p:txBody>
      </p:sp>
    </p:spTree>
    <p:extLst>
      <p:ext uri="{BB962C8B-B14F-4D97-AF65-F5344CB8AC3E}">
        <p14:creationId xmlns:p14="http://schemas.microsoft.com/office/powerpoint/2010/main" val="2762618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về</a:t>
            </a:r>
            <a:r>
              <a:rPr lang="en-US" dirty="0" smtClean="0"/>
              <a:t> boxing/unboxing</a:t>
            </a:r>
            <a:endParaRPr lang="en-US" dirty="0"/>
          </a:p>
        </p:txBody>
      </p:sp>
      <p:sp>
        <p:nvSpPr>
          <p:cNvPr id="2" name="Content Placeholder 1"/>
          <p:cNvSpPr>
            <a:spLocks noGrp="1"/>
          </p:cNvSpPr>
          <p:nvPr>
            <p:ph idx="1"/>
          </p:nvPr>
        </p:nvSpPr>
        <p:spPr/>
        <p:txBody>
          <a:bodyPr/>
          <a:lstStyle/>
          <a:p>
            <a:r>
              <a:rPr lang="en-US" dirty="0"/>
              <a:t> </a:t>
            </a:r>
            <a:r>
              <a:rPr lang="en-US" dirty="0" smtClean="0"/>
              <a:t>Boxing: </a:t>
            </a:r>
            <a:r>
              <a:rPr lang="en-US" dirty="0" err="1" smtClean="0"/>
              <a:t>Tạo</a:t>
            </a:r>
            <a:r>
              <a:rPr lang="en-US" dirty="0" smtClean="0"/>
              <a:t> </a:t>
            </a:r>
            <a:r>
              <a:rPr lang="en-US" dirty="0" err="1"/>
              <a:t>đối</a:t>
            </a:r>
            <a:r>
              <a:rPr lang="en-US" dirty="0"/>
              <a:t> </a:t>
            </a:r>
            <a:r>
              <a:rPr lang="en-US" dirty="0" err="1"/>
              <a:t>tượng</a:t>
            </a:r>
            <a:r>
              <a:rPr lang="en-US" dirty="0"/>
              <a:t> Integer </a:t>
            </a:r>
            <a:r>
              <a:rPr lang="en-US" dirty="0" err="1"/>
              <a:t>với</a:t>
            </a:r>
            <a:r>
              <a:rPr lang="en-US" dirty="0"/>
              <a:t> </a:t>
            </a:r>
            <a:r>
              <a:rPr lang="en-US" dirty="0" err="1"/>
              <a:t>giá</a:t>
            </a:r>
            <a:r>
              <a:rPr lang="en-US" dirty="0"/>
              <a:t> </a:t>
            </a:r>
            <a:r>
              <a:rPr lang="en-US" dirty="0" err="1"/>
              <a:t>trị</a:t>
            </a:r>
            <a:r>
              <a:rPr lang="en-US" dirty="0"/>
              <a:t> </a:t>
            </a:r>
            <a:r>
              <a:rPr lang="en-US" dirty="0" err="1"/>
              <a:t>là</a:t>
            </a:r>
            <a:r>
              <a:rPr lang="en-US" dirty="0"/>
              <a:t> 100:</a:t>
            </a:r>
          </a:p>
          <a:p>
            <a:pPr lvl="1"/>
            <a:r>
              <a:rPr lang="en-US" dirty="0" smtClean="0"/>
              <a:t>Integer </a:t>
            </a:r>
            <a:r>
              <a:rPr lang="en-US" dirty="0" err="1"/>
              <a:t>iobj</a:t>
            </a:r>
            <a:r>
              <a:rPr lang="en-US" dirty="0"/>
              <a:t> = new Integer(100);</a:t>
            </a:r>
          </a:p>
          <a:p>
            <a:r>
              <a:rPr lang="en-US" dirty="0"/>
              <a:t> </a:t>
            </a:r>
            <a:r>
              <a:rPr lang="en-US" dirty="0" smtClean="0"/>
              <a:t>Unboxing: </a:t>
            </a:r>
            <a:r>
              <a:rPr lang="en-US" dirty="0" err="1" smtClean="0"/>
              <a:t>Tạo</a:t>
            </a:r>
            <a:r>
              <a:rPr lang="en-US" dirty="0" smtClean="0"/>
              <a:t> </a:t>
            </a:r>
            <a:r>
              <a:rPr lang="en-US" dirty="0" err="1"/>
              <a:t>một</a:t>
            </a:r>
            <a:r>
              <a:rPr lang="en-US" dirty="0"/>
              <a:t> </a:t>
            </a:r>
            <a:r>
              <a:rPr lang="en-US" dirty="0" err="1"/>
              <a:t>biến</a:t>
            </a:r>
            <a:r>
              <a:rPr lang="en-US" dirty="0"/>
              <a:t> </a:t>
            </a:r>
            <a:r>
              <a:rPr lang="en-US" dirty="0" err="1"/>
              <a:t>int</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dirty="0" err="1"/>
              <a:t>lấy</a:t>
            </a:r>
            <a:r>
              <a:rPr lang="en-US" dirty="0"/>
              <a:t> </a:t>
            </a:r>
            <a:r>
              <a:rPr lang="en-US" dirty="0" err="1"/>
              <a:t>ra</a:t>
            </a:r>
            <a:r>
              <a:rPr lang="en-US" dirty="0"/>
              <a:t> </a:t>
            </a:r>
            <a:r>
              <a:rPr lang="en-US" dirty="0" err="1"/>
              <a:t>từ</a:t>
            </a:r>
            <a:r>
              <a:rPr lang="en-US" dirty="0"/>
              <a:t> </a:t>
            </a:r>
            <a:r>
              <a:rPr lang="en-US" dirty="0" err="1"/>
              <a:t>đối</a:t>
            </a:r>
            <a:r>
              <a:rPr lang="en-US" dirty="0"/>
              <a:t>  </a:t>
            </a:r>
            <a:br>
              <a:rPr lang="en-US" dirty="0"/>
            </a:br>
            <a:r>
              <a:rPr lang="en-US" dirty="0"/>
              <a:t> </a:t>
            </a:r>
            <a:r>
              <a:rPr lang="en-US" dirty="0" err="1"/>
              <a:t>tượng</a:t>
            </a:r>
            <a:r>
              <a:rPr lang="en-US" dirty="0"/>
              <a:t> Integer ở </a:t>
            </a:r>
            <a:r>
              <a:rPr lang="en-US" dirty="0" err="1"/>
              <a:t>trên</a:t>
            </a:r>
            <a:r>
              <a:rPr lang="en-US" dirty="0"/>
              <a:t>:</a:t>
            </a:r>
          </a:p>
          <a:p>
            <a:pPr lvl="1"/>
            <a:r>
              <a:rPr lang="en-US" dirty="0" err="1" smtClean="0"/>
              <a:t>int</a:t>
            </a:r>
            <a:r>
              <a:rPr lang="en-US" dirty="0" smtClean="0"/>
              <a:t> </a:t>
            </a:r>
            <a:r>
              <a:rPr lang="en-US" dirty="0"/>
              <a:t>i = </a:t>
            </a:r>
            <a:r>
              <a:rPr lang="en-US" dirty="0" err="1"/>
              <a:t>iobj.intValue</a:t>
            </a:r>
            <a:r>
              <a:rPr lang="en-US" dirty="0"/>
              <a:t>();</a:t>
            </a:r>
          </a:p>
          <a:p>
            <a:endParaRPr lang="en-US" dirty="0"/>
          </a:p>
        </p:txBody>
      </p:sp>
    </p:spTree>
    <p:extLst>
      <p:ext uri="{BB962C8B-B14F-4D97-AF65-F5344CB8AC3E}">
        <p14:creationId xmlns:p14="http://schemas.microsoft.com/office/powerpoint/2010/main" val="2957861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Autoboxing</a:t>
            </a:r>
            <a:endParaRPr lang="en-US" dirty="0"/>
          </a:p>
        </p:txBody>
      </p:sp>
      <p:sp>
        <p:nvSpPr>
          <p:cNvPr id="2" name="Content Placeholder 1"/>
          <p:cNvSpPr>
            <a:spLocks noGrp="1"/>
          </p:cNvSpPr>
          <p:nvPr>
            <p:ph idx="1"/>
          </p:nvPr>
        </p:nvSpPr>
        <p:spPr/>
        <p:txBody>
          <a:bodyPr/>
          <a:lstStyle/>
          <a:p>
            <a:r>
              <a:rPr lang="en-US" dirty="0"/>
              <a:t> </a:t>
            </a:r>
            <a:r>
              <a:rPr lang="en-US" dirty="0" err="1" smtClean="0"/>
              <a:t>Autoboxing</a:t>
            </a:r>
            <a:r>
              <a:rPr lang="en-US" dirty="0" smtClean="0"/>
              <a:t>: </a:t>
            </a:r>
            <a:r>
              <a:rPr lang="en-US" dirty="0" err="1" smtClean="0"/>
              <a:t>Tự</a:t>
            </a:r>
            <a:r>
              <a:rPr lang="en-US" dirty="0" smtClean="0"/>
              <a:t> </a:t>
            </a:r>
            <a:r>
              <a:rPr lang="en-US" dirty="0" err="1"/>
              <a:t>động</a:t>
            </a:r>
            <a:r>
              <a:rPr lang="en-US" dirty="0"/>
              <a:t> </a:t>
            </a:r>
            <a:r>
              <a:rPr lang="en-US" dirty="0" err="1"/>
              <a:t>chuyển</a:t>
            </a:r>
            <a:r>
              <a:rPr lang="en-US" dirty="0"/>
              <a:t> </a:t>
            </a:r>
            <a:r>
              <a:rPr lang="en-US" dirty="0" err="1"/>
              <a:t>kiểu</a:t>
            </a:r>
            <a:r>
              <a:rPr lang="en-US" dirty="0"/>
              <a:t> </a:t>
            </a:r>
            <a:r>
              <a:rPr lang="en-US" dirty="0" err="1"/>
              <a:t>trong</a:t>
            </a:r>
            <a:r>
              <a:rPr lang="en-US" dirty="0"/>
              <a:t> </a:t>
            </a:r>
            <a:r>
              <a:rPr lang="en-US" dirty="0" err="1"/>
              <a:t>phép</a:t>
            </a:r>
            <a:r>
              <a:rPr lang="en-US" dirty="0"/>
              <a:t> </a:t>
            </a:r>
            <a:r>
              <a:rPr lang="en-US" dirty="0" err="1"/>
              <a:t>gán</a:t>
            </a:r>
            <a:r>
              <a:rPr lang="en-US" dirty="0"/>
              <a:t>:</a:t>
            </a:r>
          </a:p>
          <a:p>
            <a:pPr lvl="1"/>
            <a:r>
              <a:rPr lang="en-US" dirty="0" smtClean="0"/>
              <a:t>Integer </a:t>
            </a:r>
            <a:r>
              <a:rPr lang="en-US" dirty="0" err="1"/>
              <a:t>iobj</a:t>
            </a:r>
            <a:r>
              <a:rPr lang="en-US" dirty="0"/>
              <a:t> = 100;</a:t>
            </a:r>
          </a:p>
          <a:p>
            <a:pPr lvl="1"/>
            <a:r>
              <a:rPr lang="en-US" dirty="0" err="1" smtClean="0"/>
              <a:t>int</a:t>
            </a:r>
            <a:r>
              <a:rPr lang="en-US" dirty="0" smtClean="0"/>
              <a:t> I = </a:t>
            </a:r>
            <a:r>
              <a:rPr lang="en-US" dirty="0" err="1"/>
              <a:t>iobj</a:t>
            </a:r>
            <a:r>
              <a:rPr lang="en-US" dirty="0"/>
              <a:t>;</a:t>
            </a:r>
          </a:p>
          <a:p>
            <a:r>
              <a:rPr lang="en-US" dirty="0"/>
              <a:t> </a:t>
            </a:r>
            <a:r>
              <a:rPr lang="en-US" dirty="0" err="1" smtClean="0"/>
              <a:t>Autounboxing</a:t>
            </a:r>
            <a:r>
              <a:rPr lang="en-US" dirty="0" smtClean="0"/>
              <a:t>: </a:t>
            </a:r>
            <a:r>
              <a:rPr lang="en-US" dirty="0" err="1" smtClean="0"/>
              <a:t>Tự</a:t>
            </a:r>
            <a:r>
              <a:rPr lang="en-US" dirty="0" smtClean="0"/>
              <a:t> </a:t>
            </a:r>
            <a:r>
              <a:rPr lang="en-US" dirty="0" err="1"/>
              <a:t>động</a:t>
            </a:r>
            <a:r>
              <a:rPr lang="en-US" dirty="0"/>
              <a:t> </a:t>
            </a:r>
            <a:r>
              <a:rPr lang="en-US" dirty="0" err="1"/>
              <a:t>chuyển</a:t>
            </a:r>
            <a:r>
              <a:rPr lang="en-US" dirty="0"/>
              <a:t> </a:t>
            </a:r>
            <a:r>
              <a:rPr lang="en-US" dirty="0" err="1"/>
              <a:t>kiểu</a:t>
            </a:r>
            <a:r>
              <a:rPr lang="en-US" dirty="0"/>
              <a:t> </a:t>
            </a:r>
            <a:r>
              <a:rPr lang="en-US" dirty="0" err="1"/>
              <a:t>trong</a:t>
            </a:r>
            <a:r>
              <a:rPr lang="en-US" dirty="0"/>
              <a:t> </a:t>
            </a:r>
            <a:r>
              <a:rPr lang="en-US" dirty="0" err="1"/>
              <a:t>biểu</a:t>
            </a:r>
            <a:r>
              <a:rPr lang="en-US" dirty="0"/>
              <a:t> </a:t>
            </a:r>
            <a:r>
              <a:rPr lang="en-US" dirty="0" err="1"/>
              <a:t>thức</a:t>
            </a:r>
            <a:endParaRPr lang="en-US" dirty="0"/>
          </a:p>
          <a:p>
            <a:pPr lvl="1"/>
            <a:r>
              <a:rPr lang="en-US" dirty="0" err="1" smtClean="0"/>
              <a:t>iobj</a:t>
            </a:r>
            <a:r>
              <a:rPr lang="en-US" dirty="0"/>
              <a:t>++;</a:t>
            </a:r>
          </a:p>
          <a:p>
            <a:pPr lvl="1"/>
            <a:r>
              <a:rPr lang="en-US" dirty="0" err="1" smtClean="0"/>
              <a:t>iobj</a:t>
            </a:r>
            <a:r>
              <a:rPr lang="en-US" dirty="0" smtClean="0"/>
              <a:t> </a:t>
            </a:r>
            <a:r>
              <a:rPr lang="en-US" dirty="0"/>
              <a:t>+= 10</a:t>
            </a:r>
            <a:r>
              <a:rPr lang="en-US" dirty="0" smtClean="0"/>
              <a:t>;</a:t>
            </a:r>
            <a:endParaRPr lang="en-US" dirty="0"/>
          </a:p>
        </p:txBody>
      </p:sp>
    </p:spTree>
    <p:extLst>
      <p:ext uri="{BB962C8B-B14F-4D97-AF65-F5344CB8AC3E}">
        <p14:creationId xmlns:p14="http://schemas.microsoft.com/office/powerpoint/2010/main" val="2319152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Autoboxing</a:t>
            </a:r>
            <a:endParaRPr lang="en-US" dirty="0"/>
          </a:p>
        </p:txBody>
      </p:sp>
      <p:sp>
        <p:nvSpPr>
          <p:cNvPr id="2" name="Content Placeholder 1"/>
          <p:cNvSpPr>
            <a:spLocks noGrp="1"/>
          </p:cNvSpPr>
          <p:nvPr>
            <p:ph idx="1"/>
          </p:nvPr>
        </p:nvSpPr>
        <p:spPr/>
        <p:txBody>
          <a:bodyPr/>
          <a:lstStyle/>
          <a:p>
            <a:r>
              <a:rPr lang="en-US" dirty="0" err="1" smtClean="0"/>
              <a:t>Ưu</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việc</a:t>
            </a:r>
            <a:r>
              <a:rPr lang="en-US" dirty="0" smtClean="0"/>
              <a:t> </a:t>
            </a:r>
            <a:r>
              <a:rPr lang="en-US" dirty="0" err="1" smtClean="0"/>
              <a:t>sử</a:t>
            </a:r>
            <a:r>
              <a:rPr lang="en-US" dirty="0" smtClean="0"/>
              <a:t> </a:t>
            </a:r>
            <a:r>
              <a:rPr lang="en-US" dirty="0" err="1" smtClean="0"/>
              <a:t>dụng</a:t>
            </a:r>
            <a:r>
              <a:rPr lang="en-US" dirty="0" smtClean="0"/>
              <a:t> class Number:</a:t>
            </a:r>
          </a:p>
          <a:p>
            <a:pPr lvl="1"/>
            <a:r>
              <a:rPr lang="en-US" dirty="0" err="1" smtClean="0"/>
              <a:t>Làm</a:t>
            </a:r>
            <a:r>
              <a:rPr lang="en-US" dirty="0" smtClean="0"/>
              <a:t> </a:t>
            </a:r>
            <a:r>
              <a:rPr lang="en-US" dirty="0" err="1" smtClean="0"/>
              <a:t>tham</a:t>
            </a:r>
            <a:r>
              <a:rPr lang="en-US" dirty="0" smtClean="0"/>
              <a:t> </a:t>
            </a:r>
            <a:r>
              <a:rPr lang="en-US" dirty="0" err="1" smtClean="0"/>
              <a:t>số</a:t>
            </a:r>
            <a:r>
              <a:rPr lang="en-US" dirty="0" smtClean="0"/>
              <a:t> </a:t>
            </a:r>
            <a:r>
              <a:rPr lang="en-US" dirty="0" err="1" smtClean="0"/>
              <a:t>cho</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mà</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đó</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tham</a:t>
            </a:r>
            <a:r>
              <a:rPr lang="en-US" dirty="0" smtClean="0"/>
              <a:t> </a:t>
            </a:r>
            <a:r>
              <a:rPr lang="en-US" dirty="0" err="1" smtClean="0"/>
              <a:t>số</a:t>
            </a:r>
            <a:r>
              <a:rPr lang="en-US" dirty="0" smtClean="0"/>
              <a:t> </a:t>
            </a:r>
            <a:r>
              <a:rPr lang="en-US" dirty="0" err="1" smtClean="0"/>
              <a:t>truyền</a:t>
            </a:r>
            <a:r>
              <a:rPr lang="en-US" dirty="0" smtClean="0"/>
              <a:t> </a:t>
            </a:r>
            <a:r>
              <a:rPr lang="en-US" dirty="0" err="1" smtClean="0"/>
              <a:t>vào</a:t>
            </a:r>
            <a:r>
              <a:rPr lang="en-US" dirty="0" smtClean="0"/>
              <a:t> </a:t>
            </a:r>
            <a:r>
              <a:rPr lang="en-US" dirty="0" err="1" smtClean="0"/>
              <a:t>phải</a:t>
            </a:r>
            <a:r>
              <a:rPr lang="en-US" dirty="0" smtClean="0"/>
              <a:t> </a:t>
            </a:r>
            <a:r>
              <a:rPr lang="en-US" dirty="0" err="1" smtClean="0"/>
              <a:t>là</a:t>
            </a:r>
            <a:r>
              <a:rPr lang="en-US" dirty="0" smtClean="0"/>
              <a:t> </a:t>
            </a:r>
            <a:r>
              <a:rPr lang="en-US" dirty="0" err="1" smtClean="0"/>
              <a:t>kiểu</a:t>
            </a:r>
            <a:r>
              <a:rPr lang="en-US" dirty="0" smtClean="0"/>
              <a:t> </a:t>
            </a:r>
            <a:r>
              <a:rPr lang="en-US" dirty="0" err="1" smtClean="0"/>
              <a:t>đối</a:t>
            </a:r>
            <a:r>
              <a:rPr lang="en-US" dirty="0" smtClean="0"/>
              <a:t> </a:t>
            </a:r>
            <a:r>
              <a:rPr lang="en-US" dirty="0" err="1" smtClean="0"/>
              <a:t>tượng</a:t>
            </a:r>
            <a:r>
              <a:rPr lang="en-US" dirty="0" smtClean="0"/>
              <a:t>.</a:t>
            </a:r>
            <a:endParaRPr lang="vi-VN" dirty="0" smtClean="0"/>
          </a:p>
          <a:p>
            <a:pPr lvl="1"/>
            <a:r>
              <a:rPr lang="en-US" dirty="0" err="1" smtClean="0"/>
              <a:t>Có</a:t>
            </a:r>
            <a:r>
              <a:rPr lang="en-US" dirty="0" smtClean="0"/>
              <a:t> </a:t>
            </a:r>
            <a:r>
              <a:rPr lang="en-US" dirty="0" err="1" smtClean="0"/>
              <a:t>nhiều</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kiểu</a:t>
            </a:r>
            <a:r>
              <a:rPr lang="en-US" dirty="0" smtClean="0"/>
              <a:t> </a:t>
            </a:r>
            <a:r>
              <a:rPr lang="en-US" dirty="0" err="1" smtClean="0"/>
              <a:t>nguyên</a:t>
            </a:r>
            <a:r>
              <a:rPr lang="en-US" dirty="0" smtClean="0"/>
              <a:t> </a:t>
            </a:r>
            <a:r>
              <a:rPr lang="en-US" dirty="0" err="1" smtClean="0"/>
              <a:t>thủy</a:t>
            </a:r>
            <a:r>
              <a:rPr lang="en-US" dirty="0" smtClean="0"/>
              <a:t> </a:t>
            </a:r>
            <a:r>
              <a:rPr lang="en-US" dirty="0" smtClean="0">
                <a:sym typeface="Wingdings"/>
              </a:rPr>
              <a:t></a:t>
            </a:r>
            <a:r>
              <a:rPr lang="en-US" dirty="0" smtClean="0"/>
              <a:t> </a:t>
            </a:r>
            <a:r>
              <a:rPr lang="en-US" dirty="0" err="1" smtClean="0"/>
              <a:t>kiểu</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và</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từ</a:t>
            </a:r>
            <a:r>
              <a:rPr lang="en-US" dirty="0" smtClean="0"/>
              <a:t> </a:t>
            </a:r>
            <a:r>
              <a:rPr lang="en-US" dirty="0" err="1" smtClean="0"/>
              <a:t>dạng</a:t>
            </a:r>
            <a:r>
              <a:rPr lang="en-US" dirty="0" smtClean="0"/>
              <a:t> string sang </a:t>
            </a:r>
            <a:r>
              <a:rPr lang="en-US" dirty="0" err="1" smtClean="0"/>
              <a:t>các</a:t>
            </a:r>
            <a:r>
              <a:rPr lang="en-US" dirty="0" smtClean="0"/>
              <a:t> </a:t>
            </a:r>
            <a:r>
              <a:rPr lang="en-US" dirty="0" err="1" smtClean="0"/>
              <a:t>dạng</a:t>
            </a:r>
            <a:r>
              <a:rPr lang="en-US" dirty="0" smtClean="0"/>
              <a:t> </a:t>
            </a:r>
            <a:r>
              <a:rPr lang="en-US" dirty="0" err="1" smtClean="0"/>
              <a:t>số</a:t>
            </a:r>
            <a:r>
              <a:rPr lang="en-US" dirty="0" smtClean="0"/>
              <a:t> (decimal, octal, hexadecimal, binary).</a:t>
            </a:r>
          </a:p>
          <a:p>
            <a:endParaRPr lang="en-US" dirty="0"/>
          </a:p>
        </p:txBody>
      </p:sp>
    </p:spTree>
    <p:extLst>
      <p:ext uri="{BB962C8B-B14F-4D97-AF65-F5344CB8AC3E}">
        <p14:creationId xmlns:p14="http://schemas.microsoft.com/office/powerpoint/2010/main" val="290032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a:t>Autoboxing</a:t>
            </a:r>
            <a:endParaRPr lang="en-US" dirty="0"/>
          </a:p>
        </p:txBody>
      </p:sp>
      <p:sp>
        <p:nvSpPr>
          <p:cNvPr id="2" name="Content Placeholder 1"/>
          <p:cNvSpPr>
            <a:spLocks noGrp="1"/>
          </p:cNvSpPr>
          <p:nvPr>
            <p:ph idx="1"/>
          </p:nvPr>
        </p:nvSpPr>
        <p:spPr/>
        <p:txBody>
          <a:bodyPr/>
          <a:lstStyle/>
          <a:p>
            <a:r>
              <a:rPr lang="nn-NO" dirty="0"/>
              <a:t>List&lt;Integer&gt; li = new ArrayList&lt;&gt;(); </a:t>
            </a:r>
          </a:p>
          <a:p>
            <a:r>
              <a:rPr lang="nn-NO" dirty="0"/>
              <a:t>for (int i = 1; i &lt; 50; i += 2) </a:t>
            </a:r>
          </a:p>
          <a:p>
            <a:pPr lvl="1"/>
            <a:r>
              <a:rPr lang="nn-NO" dirty="0" smtClean="0"/>
              <a:t>li.add(i);  </a:t>
            </a:r>
            <a:r>
              <a:rPr lang="nn-NO" dirty="0">
                <a:sym typeface="Wingdings" pitchFamily="2" charset="2"/>
              </a:rPr>
              <a:t> Autoboxing</a:t>
            </a:r>
            <a:r>
              <a:rPr lang="en-US" dirty="0"/>
              <a:t/>
            </a:r>
            <a:br>
              <a:rPr lang="en-US" dirty="0"/>
            </a:br>
            <a:r>
              <a:rPr lang="en-US" dirty="0"/>
              <a:t>    </a:t>
            </a:r>
            <a:br>
              <a:rPr lang="en-US" dirty="0"/>
            </a:br>
            <a:endParaRPr lang="en-US" dirty="0"/>
          </a:p>
          <a:p>
            <a:endParaRPr lang="en-US" dirty="0"/>
          </a:p>
          <a:p>
            <a:endParaRPr lang="en-US" dirty="0"/>
          </a:p>
          <a:p>
            <a:endParaRPr lang="en-US" dirty="0"/>
          </a:p>
          <a:p>
            <a:endParaRPr lang="en-US" dirty="0"/>
          </a:p>
        </p:txBody>
      </p:sp>
      <p:sp>
        <p:nvSpPr>
          <p:cNvPr id="4" name="TextBox 3"/>
          <p:cNvSpPr txBox="1"/>
          <p:nvPr/>
        </p:nvSpPr>
        <p:spPr>
          <a:xfrm>
            <a:off x="609600" y="3296653"/>
            <a:ext cx="6096000" cy="3194721"/>
          </a:xfrm>
          <a:prstGeom prst="rect">
            <a:avLst/>
          </a:prstGeom>
          <a:solidFill>
            <a:schemeClr val="accent4">
              <a:lumMod val="20000"/>
              <a:lumOff val="80000"/>
            </a:schemeClr>
          </a:solidFill>
          <a:ln w="76200">
            <a:solidFill>
              <a:schemeClr val="accent4">
                <a:lumMod val="20000"/>
                <a:lumOff val="80000"/>
              </a:schemeClr>
            </a:solidFill>
            <a:prstDash val="sysDash"/>
          </a:ln>
          <a:effectLst>
            <a:outerShdw blurRad="50800" dist="38100" dir="2700000" algn="tl" rotWithShape="0">
              <a:prstClr val="black">
                <a:alpha val="40000"/>
              </a:prstClr>
            </a:outerShdw>
          </a:effectLst>
        </p:spPr>
        <p:txBody>
          <a:bodyPr wrap="square" rtlCol="0">
            <a:spAutoFit/>
          </a:bodyPr>
          <a:lstStyle/>
          <a:p>
            <a:pPr>
              <a:lnSpc>
                <a:spcPct val="120000"/>
              </a:lnSpc>
            </a:pPr>
            <a:r>
              <a:rPr lang="en-US" sz="2400" dirty="0">
                <a:latin typeface="Segoe UI" pitchFamily="34" charset="0"/>
                <a:ea typeface="Segoe UI" pitchFamily="34" charset="0"/>
                <a:cs typeface="Segoe UI" pitchFamily="34" charset="0"/>
              </a:rPr>
              <a:t>public static </a:t>
            </a:r>
            <a:r>
              <a:rPr lang="en-US" sz="2400" dirty="0" err="1">
                <a:latin typeface="Segoe UI" pitchFamily="34" charset="0"/>
                <a:ea typeface="Segoe UI" pitchFamily="34" charset="0"/>
                <a:cs typeface="Segoe UI" pitchFamily="34" charset="0"/>
              </a:rPr>
              <a:t>int</a:t>
            </a:r>
            <a:r>
              <a:rPr lang="en-US" sz="2400" dirty="0">
                <a:latin typeface="Segoe UI" pitchFamily="34" charset="0"/>
                <a:ea typeface="Segoe UI" pitchFamily="34" charset="0"/>
                <a:cs typeface="Segoe UI" pitchFamily="34" charset="0"/>
              </a:rPr>
              <a:t> </a:t>
            </a:r>
            <a:r>
              <a:rPr lang="en-US" sz="2400" dirty="0" err="1">
                <a:latin typeface="Segoe UI" pitchFamily="34" charset="0"/>
                <a:ea typeface="Segoe UI" pitchFamily="34" charset="0"/>
                <a:cs typeface="Segoe UI" pitchFamily="34" charset="0"/>
              </a:rPr>
              <a:t>sumEven</a:t>
            </a:r>
            <a:r>
              <a:rPr lang="en-US" sz="2400" dirty="0">
                <a:latin typeface="Segoe UI" pitchFamily="34" charset="0"/>
                <a:ea typeface="Segoe UI" pitchFamily="34" charset="0"/>
                <a:cs typeface="Segoe UI" pitchFamily="34" charset="0"/>
              </a:rPr>
              <a:t>(List&lt;Integer&gt; li) { </a:t>
            </a:r>
          </a:p>
          <a:p>
            <a:pPr>
              <a:lnSpc>
                <a:spcPct val="120000"/>
              </a:lnSpc>
            </a:pP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int</a:t>
            </a:r>
            <a:r>
              <a:rPr lang="en-US" sz="2400" dirty="0" smtClean="0">
                <a:latin typeface="Segoe UI" pitchFamily="34" charset="0"/>
                <a:ea typeface="Segoe UI" pitchFamily="34" charset="0"/>
                <a:cs typeface="Segoe UI" pitchFamily="34" charset="0"/>
              </a:rPr>
              <a:t> </a:t>
            </a:r>
            <a:r>
              <a:rPr lang="en-US" sz="2400" dirty="0">
                <a:latin typeface="Segoe UI" pitchFamily="34" charset="0"/>
                <a:ea typeface="Segoe UI" pitchFamily="34" charset="0"/>
                <a:cs typeface="Segoe UI" pitchFamily="34" charset="0"/>
              </a:rPr>
              <a:t>sum = 0; </a:t>
            </a:r>
          </a:p>
          <a:p>
            <a:pPr>
              <a:lnSpc>
                <a:spcPct val="120000"/>
              </a:lnSpc>
            </a:pPr>
            <a:r>
              <a:rPr lang="en-US" sz="2400" dirty="0" smtClean="0">
                <a:latin typeface="Segoe UI" pitchFamily="34" charset="0"/>
                <a:ea typeface="Segoe UI" pitchFamily="34" charset="0"/>
                <a:cs typeface="Segoe UI" pitchFamily="34" charset="0"/>
              </a:rPr>
              <a:t>          for </a:t>
            </a:r>
            <a:r>
              <a:rPr lang="en-US" sz="2400" dirty="0">
                <a:latin typeface="Segoe UI" pitchFamily="34" charset="0"/>
                <a:ea typeface="Segoe UI" pitchFamily="34" charset="0"/>
                <a:cs typeface="Segoe UI" pitchFamily="34" charset="0"/>
              </a:rPr>
              <a:t>(Integer </a:t>
            </a:r>
            <a:r>
              <a:rPr lang="en-US" sz="2400" dirty="0" smtClean="0">
                <a:latin typeface="Segoe UI" pitchFamily="34" charset="0"/>
                <a:ea typeface="Segoe UI" pitchFamily="34" charset="0"/>
                <a:cs typeface="Segoe UI" pitchFamily="34" charset="0"/>
              </a:rPr>
              <a:t>n: </a:t>
            </a:r>
            <a:r>
              <a:rPr lang="en-US" sz="2400" dirty="0">
                <a:latin typeface="Segoe UI" pitchFamily="34" charset="0"/>
                <a:ea typeface="Segoe UI" pitchFamily="34" charset="0"/>
                <a:cs typeface="Segoe UI" pitchFamily="34" charset="0"/>
              </a:rPr>
              <a:t>li) </a:t>
            </a:r>
          </a:p>
          <a:p>
            <a:pPr>
              <a:lnSpc>
                <a:spcPct val="120000"/>
              </a:lnSpc>
            </a:pPr>
            <a:r>
              <a:rPr lang="en-US" sz="2400" dirty="0">
                <a:latin typeface="Segoe UI" pitchFamily="34" charset="0"/>
                <a:ea typeface="Segoe UI" pitchFamily="34" charset="0"/>
                <a:cs typeface="Segoe UI" pitchFamily="34" charset="0"/>
              </a:rPr>
              <a:t>	</a:t>
            </a:r>
            <a:r>
              <a:rPr lang="en-US" sz="2400" dirty="0" smtClean="0">
                <a:latin typeface="Segoe UI" pitchFamily="34" charset="0"/>
                <a:ea typeface="Segoe UI" pitchFamily="34" charset="0"/>
                <a:cs typeface="Segoe UI" pitchFamily="34" charset="0"/>
              </a:rPr>
              <a:t>if (</a:t>
            </a:r>
            <a:r>
              <a:rPr lang="en-US" sz="2400" b="1" dirty="0" smtClean="0">
                <a:latin typeface="Segoe UI" pitchFamily="34" charset="0"/>
                <a:ea typeface="Segoe UI" pitchFamily="34" charset="0"/>
                <a:cs typeface="Segoe UI" pitchFamily="34" charset="0"/>
              </a:rPr>
              <a:t>n </a:t>
            </a:r>
            <a:r>
              <a:rPr lang="en-US" sz="2400" b="1" dirty="0">
                <a:latin typeface="Segoe UI" pitchFamily="34" charset="0"/>
                <a:ea typeface="Segoe UI" pitchFamily="34" charset="0"/>
                <a:cs typeface="Segoe UI" pitchFamily="34" charset="0"/>
              </a:rPr>
              <a:t>% 2 </a:t>
            </a:r>
            <a:r>
              <a:rPr lang="en-US" sz="2400" dirty="0">
                <a:latin typeface="Segoe UI" pitchFamily="34" charset="0"/>
                <a:ea typeface="Segoe UI" pitchFamily="34" charset="0"/>
                <a:cs typeface="Segoe UI" pitchFamily="34" charset="0"/>
              </a:rPr>
              <a:t>== 0) </a:t>
            </a:r>
            <a:r>
              <a:rPr lang="en-US" sz="2400" dirty="0" smtClean="0">
                <a:latin typeface="Segoe UI" pitchFamily="34" charset="0"/>
                <a:ea typeface="Segoe UI" pitchFamily="34" charset="0"/>
                <a:cs typeface="Segoe UI" pitchFamily="34" charset="0"/>
              </a:rPr>
              <a:t>         </a:t>
            </a:r>
            <a:r>
              <a:rPr lang="nn-NO" sz="2400" dirty="0" smtClean="0">
                <a:solidFill>
                  <a:schemeClr val="accent2"/>
                </a:solidFill>
                <a:sym typeface="Wingdings" pitchFamily="2" charset="2"/>
              </a:rPr>
              <a:t></a:t>
            </a:r>
            <a:r>
              <a:rPr lang="nn-NO" sz="2400" dirty="0" smtClean="0">
                <a:sym typeface="Wingdings" pitchFamily="2" charset="2"/>
              </a:rPr>
              <a:t> </a:t>
            </a:r>
            <a:r>
              <a:rPr lang="nn-NO" sz="2400" b="1" dirty="0" smtClean="0">
                <a:solidFill>
                  <a:schemeClr val="accent2"/>
                </a:solidFill>
                <a:latin typeface="Segoe UI" pitchFamily="34" charset="0"/>
                <a:ea typeface="Segoe UI" pitchFamily="34" charset="0"/>
                <a:cs typeface="Segoe UI" pitchFamily="34" charset="0"/>
                <a:sym typeface="Wingdings" pitchFamily="2" charset="2"/>
              </a:rPr>
              <a:t>Unboxing</a:t>
            </a:r>
            <a:r>
              <a:rPr lang="en-US" sz="2400" dirty="0">
                <a:latin typeface="Segoe UI" pitchFamily="34" charset="0"/>
                <a:ea typeface="Segoe UI" pitchFamily="34" charset="0"/>
                <a:cs typeface="Segoe UI" pitchFamily="34" charset="0"/>
              </a:rPr>
              <a:t>	</a:t>
            </a:r>
            <a:r>
              <a:rPr lang="en-US" sz="2400" dirty="0" smtClean="0">
                <a:latin typeface="Segoe UI" pitchFamily="34" charset="0"/>
                <a:ea typeface="Segoe UI" pitchFamily="34" charset="0"/>
                <a:cs typeface="Segoe UI" pitchFamily="34" charset="0"/>
              </a:rPr>
              <a:t>       sum = sum + n; </a:t>
            </a:r>
            <a:endParaRPr lang="en-US" sz="2400" dirty="0">
              <a:latin typeface="Segoe UI" pitchFamily="34" charset="0"/>
              <a:ea typeface="Segoe UI" pitchFamily="34" charset="0"/>
              <a:cs typeface="Segoe UI" pitchFamily="34" charset="0"/>
            </a:endParaRPr>
          </a:p>
          <a:p>
            <a:pPr>
              <a:lnSpc>
                <a:spcPct val="120000"/>
              </a:lnSpc>
            </a:pPr>
            <a:r>
              <a:rPr lang="en-US" sz="2400" dirty="0" smtClean="0">
                <a:latin typeface="Segoe UI" pitchFamily="34" charset="0"/>
                <a:ea typeface="Segoe UI" pitchFamily="34" charset="0"/>
                <a:cs typeface="Segoe UI" pitchFamily="34" charset="0"/>
              </a:rPr>
              <a:t>           return </a:t>
            </a:r>
            <a:r>
              <a:rPr lang="en-US" sz="2400" dirty="0">
                <a:latin typeface="Segoe UI" pitchFamily="34" charset="0"/>
                <a:ea typeface="Segoe UI" pitchFamily="34" charset="0"/>
                <a:cs typeface="Segoe UI" pitchFamily="34" charset="0"/>
              </a:rPr>
              <a:t>sum; </a:t>
            </a:r>
          </a:p>
          <a:p>
            <a:pPr>
              <a:lnSpc>
                <a:spcPct val="120000"/>
              </a:lnSpc>
            </a:pPr>
            <a:r>
              <a:rPr lang="en-US" sz="2400" dirty="0">
                <a:latin typeface="Segoe UI" pitchFamily="34" charset="0"/>
                <a:ea typeface="Segoe UI" pitchFamily="34" charset="0"/>
                <a:cs typeface="Segoe UI" pitchFamily="34" charset="0"/>
              </a:rPr>
              <a:t>}  </a:t>
            </a:r>
          </a:p>
        </p:txBody>
      </p:sp>
      <p:sp>
        <p:nvSpPr>
          <p:cNvPr id="6" name="Oval Callout 5"/>
          <p:cNvSpPr/>
          <p:nvPr/>
        </p:nvSpPr>
        <p:spPr>
          <a:xfrm>
            <a:off x="5334000" y="5021177"/>
            <a:ext cx="3429000" cy="1608223"/>
          </a:xfrm>
          <a:prstGeom prst="wedgeEllipseCallout">
            <a:avLst>
              <a:gd name="adj1" fmla="val -76850"/>
              <a:gd name="adj2" fmla="val -27783"/>
            </a:avLst>
          </a:prstGeom>
          <a:solidFill>
            <a:schemeClr val="bg1">
              <a:lumMod val="85000"/>
            </a:schemeClr>
          </a:solidFill>
          <a:ln>
            <a:solidFill>
              <a:schemeClr val="accent4">
                <a:lumMod val="40000"/>
                <a:lumOff val="60000"/>
              </a:schemeClr>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 tIns="91440" rIns="9144" bIns="91440" numCol="1" spcCol="0" rtlCol="0" fromWordArt="0" anchor="ctr" anchorCtr="0" forceAA="0" compatLnSpc="1">
            <a:prstTxWarp prst="textNoShape">
              <a:avLst/>
            </a:prstTxWarp>
            <a:noAutofit/>
          </a:bodyPr>
          <a:lstStyle/>
          <a:p>
            <a:pPr algn="ctr"/>
            <a:r>
              <a:rPr lang="en-US" sz="2400" dirty="0">
                <a:latin typeface="Segoe UI" pitchFamily="34" charset="0"/>
                <a:ea typeface="Segoe UI" pitchFamily="34" charset="0"/>
                <a:cs typeface="Segoe UI" pitchFamily="34" charset="0"/>
              </a:rPr>
              <a:t>sum = sum + </a:t>
            </a:r>
            <a:r>
              <a:rPr lang="en-US" sz="2400" dirty="0" err="1">
                <a:latin typeface="Segoe UI" pitchFamily="34" charset="0"/>
                <a:ea typeface="Segoe UI" pitchFamily="34" charset="0"/>
                <a:cs typeface="Segoe UI" pitchFamily="34" charset="0"/>
              </a:rPr>
              <a:t>n.</a:t>
            </a:r>
            <a:r>
              <a:rPr lang="en-US" sz="2400" b="1" dirty="0" err="1">
                <a:latin typeface="Segoe UI" pitchFamily="34" charset="0"/>
                <a:ea typeface="Segoe UI" pitchFamily="34" charset="0"/>
                <a:cs typeface="Segoe UI" pitchFamily="34" charset="0"/>
              </a:rPr>
              <a:t>intValue</a:t>
            </a:r>
            <a:r>
              <a:rPr lang="en-US" sz="2400" b="1" dirty="0">
                <a:latin typeface="Segoe UI" pitchFamily="34" charset="0"/>
                <a:ea typeface="Segoe UI" pitchFamily="34" charset="0"/>
                <a:cs typeface="Segoe UI" pitchFamily="34" charset="0"/>
              </a:rPr>
              <a:t>()</a:t>
            </a:r>
            <a:r>
              <a:rPr lang="en-US" sz="2400" dirty="0">
                <a:latin typeface="Segoe UI" pitchFamily="34" charset="0"/>
                <a:ea typeface="Segoe UI" pitchFamily="34" charset="0"/>
                <a:cs typeface="Segoe UI" pitchFamily="34" charset="0"/>
              </a:rPr>
              <a:t>;</a:t>
            </a:r>
          </a:p>
        </p:txBody>
      </p:sp>
      <p:sp>
        <p:nvSpPr>
          <p:cNvPr id="10" name="Rounded Rectangular Callout 9"/>
          <p:cNvSpPr/>
          <p:nvPr/>
        </p:nvSpPr>
        <p:spPr>
          <a:xfrm>
            <a:off x="5334000" y="2286000"/>
            <a:ext cx="3124200" cy="612648"/>
          </a:xfrm>
          <a:prstGeom prst="wedgeRoundRectCallout">
            <a:avLst>
              <a:gd name="adj1" fmla="val -75718"/>
              <a:gd name="adj2" fmla="val -3700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Segoe UI" pitchFamily="34" charset="0"/>
                <a:ea typeface="Segoe UI" pitchFamily="34" charset="0"/>
                <a:cs typeface="Segoe UI" pitchFamily="34" charset="0"/>
              </a:rPr>
              <a:t>li.add</a:t>
            </a:r>
            <a:r>
              <a:rPr lang="en-US" dirty="0">
                <a:latin typeface="Segoe UI" pitchFamily="34" charset="0"/>
                <a:ea typeface="Segoe UI" pitchFamily="34" charset="0"/>
                <a:cs typeface="Segoe UI" pitchFamily="34" charset="0"/>
              </a:rPr>
              <a:t>(</a:t>
            </a:r>
            <a:r>
              <a:rPr lang="en-US" dirty="0" err="1">
                <a:latin typeface="Segoe UI" pitchFamily="34" charset="0"/>
                <a:ea typeface="Segoe UI" pitchFamily="34" charset="0"/>
                <a:cs typeface="Segoe UI" pitchFamily="34" charset="0"/>
              </a:rPr>
              <a:t>Integer.</a:t>
            </a:r>
            <a:r>
              <a:rPr lang="en-US" b="1" dirty="0" err="1">
                <a:latin typeface="Segoe UI" pitchFamily="34" charset="0"/>
                <a:ea typeface="Segoe UI" pitchFamily="34" charset="0"/>
                <a:cs typeface="Segoe UI" pitchFamily="34" charset="0"/>
              </a:rPr>
              <a:t>valueOf</a:t>
            </a:r>
            <a:r>
              <a:rPr lang="en-US" dirty="0">
                <a:latin typeface="Segoe UI" pitchFamily="34" charset="0"/>
                <a:ea typeface="Segoe UI" pitchFamily="34" charset="0"/>
                <a:cs typeface="Segoe UI" pitchFamily="34" charset="0"/>
              </a:rPr>
              <a:t>(i</a:t>
            </a:r>
            <a:r>
              <a:rPr lang="en-US" dirty="0" smtClean="0">
                <a:latin typeface="Segoe UI" pitchFamily="34" charset="0"/>
                <a:ea typeface="Segoe UI" pitchFamily="34" charset="0"/>
                <a:cs typeface="Segoe UI" pitchFamily="34" charset="0"/>
              </a:rPr>
              <a:t>));</a:t>
            </a:r>
            <a:endParaRPr lang="en-US"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759906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smtClean="0"/>
              <a:t>Lập</a:t>
            </a:r>
            <a:r>
              <a:rPr lang="en-US" dirty="0" smtClean="0"/>
              <a:t> </a:t>
            </a:r>
            <a:r>
              <a:rPr lang="en-US" dirty="0" err="1" smtClean="0"/>
              <a:t>trình</a:t>
            </a:r>
            <a:r>
              <a:rPr lang="en-US" dirty="0" smtClean="0"/>
              <a:t> Java 2</a:t>
            </a:r>
            <a:endParaRPr lang="en-US" dirty="0"/>
          </a:p>
        </p:txBody>
      </p:sp>
      <p:sp>
        <p:nvSpPr>
          <p:cNvPr id="3" name="Subtitle 2"/>
          <p:cNvSpPr>
            <a:spLocks noGrp="1"/>
          </p:cNvSpPr>
          <p:nvPr>
            <p:ph type="subTitle" idx="1"/>
          </p:nvPr>
        </p:nvSpPr>
        <p:spPr/>
        <p:txBody>
          <a:bodyPr/>
          <a:lstStyle/>
          <a:p>
            <a:r>
              <a:rPr lang="en-US" dirty="0" err="1" smtClean="0"/>
              <a:t>Bài</a:t>
            </a:r>
            <a:r>
              <a:rPr lang="en-US" dirty="0" smtClean="0"/>
              <a:t> 7</a:t>
            </a:r>
            <a:r>
              <a:rPr lang="en-US" dirty="0"/>
              <a:t>: Enumerations, </a:t>
            </a:r>
            <a:r>
              <a:rPr lang="en-US" dirty="0" err="1"/>
              <a:t>Autoboxing</a:t>
            </a:r>
            <a:r>
              <a:rPr lang="en-US" dirty="0"/>
              <a:t>, Static Import, and Annotations</a:t>
            </a:r>
          </a:p>
        </p:txBody>
      </p:sp>
      <p:sp>
        <p:nvSpPr>
          <p:cNvPr id="4" name="Subtitle 3"/>
          <p:cNvSpPr txBox="1">
            <a:spLocks/>
          </p:cNvSpPr>
          <p:nvPr/>
        </p:nvSpPr>
        <p:spPr>
          <a:xfrm>
            <a:off x="4114800" y="5410200"/>
            <a:ext cx="5029200" cy="9906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err="1" smtClean="0"/>
              <a:t>Phần</a:t>
            </a:r>
            <a:r>
              <a:rPr lang="en-US" smtClean="0"/>
              <a:t> 2</a:t>
            </a:r>
            <a:endParaRPr lang="en-US" dirty="0"/>
          </a:p>
        </p:txBody>
      </p:sp>
    </p:spTree>
    <p:extLst>
      <p:ext uri="{BB962C8B-B14F-4D97-AF65-F5344CB8AC3E}">
        <p14:creationId xmlns:p14="http://schemas.microsoft.com/office/powerpoint/2010/main" val="1370659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Static </a:t>
            </a:r>
            <a:r>
              <a:rPr lang="en-US" dirty="0" smtClean="0"/>
              <a:t>Import</a:t>
            </a:r>
            <a:endParaRPr lang="en-US" dirty="0"/>
          </a:p>
        </p:txBody>
      </p:sp>
      <p:sp>
        <p:nvSpPr>
          <p:cNvPr id="2" name="Content Placeholder 1"/>
          <p:cNvSpPr>
            <a:spLocks noGrp="1"/>
          </p:cNvSpPr>
          <p:nvPr>
            <p:ph idx="1"/>
          </p:nvPr>
        </p:nvSpPr>
        <p:spPr/>
        <p:txBody>
          <a:bodyPr/>
          <a:lstStyle/>
          <a:p>
            <a:r>
              <a:rPr lang="en-US" dirty="0"/>
              <a:t>Java </a:t>
            </a:r>
            <a:r>
              <a:rPr lang="en-US" dirty="0" err="1"/>
              <a:t>sử</a:t>
            </a:r>
            <a:r>
              <a:rPr lang="en-US" dirty="0"/>
              <a:t> </a:t>
            </a:r>
            <a:r>
              <a:rPr lang="en-US" dirty="0" err="1"/>
              <a:t>dụng</a:t>
            </a:r>
            <a:r>
              <a:rPr lang="en-US" dirty="0"/>
              <a:t> </a:t>
            </a:r>
            <a:r>
              <a:rPr lang="en-US" dirty="0" err="1"/>
              <a:t>từ</a:t>
            </a:r>
            <a:r>
              <a:rPr lang="en-US" dirty="0"/>
              <a:t> </a:t>
            </a:r>
            <a:r>
              <a:rPr lang="en-US" dirty="0" err="1"/>
              <a:t>khóa</a:t>
            </a:r>
            <a:r>
              <a:rPr lang="en-US" dirty="0"/>
              <a:t> import </a:t>
            </a:r>
            <a:r>
              <a:rPr lang="en-US" dirty="0" err="1"/>
              <a:t>khi</a:t>
            </a:r>
            <a:r>
              <a:rPr lang="en-US" dirty="0"/>
              <a:t> </a:t>
            </a:r>
            <a:r>
              <a:rPr lang="en-US" dirty="0" err="1"/>
              <a:t>muốn</a:t>
            </a:r>
            <a:r>
              <a:rPr lang="en-US" dirty="0"/>
              <a:t> </a:t>
            </a:r>
            <a:r>
              <a:rPr lang="en-US" dirty="0" err="1"/>
              <a:t>sử</a:t>
            </a:r>
            <a:r>
              <a:rPr lang="en-US" dirty="0"/>
              <a:t> </a:t>
            </a:r>
            <a:r>
              <a:rPr lang="en-US" dirty="0" err="1"/>
              <a:t>dụng</a:t>
            </a:r>
            <a:r>
              <a:rPr lang="en-US" dirty="0"/>
              <a:t> </a:t>
            </a:r>
            <a:r>
              <a:rPr lang="en-US" dirty="0" err="1"/>
              <a:t>các</a:t>
            </a:r>
            <a:r>
              <a:rPr lang="en-US" dirty="0"/>
              <a:t> class ở package </a:t>
            </a:r>
            <a:r>
              <a:rPr lang="en-US" dirty="0" err="1"/>
              <a:t>khác</a:t>
            </a:r>
            <a:r>
              <a:rPr lang="en-US" dirty="0"/>
              <a:t>.</a:t>
            </a:r>
          </a:p>
          <a:p>
            <a:r>
              <a:rPr lang="en-US" dirty="0"/>
              <a:t>Java 5 </a:t>
            </a:r>
            <a:r>
              <a:rPr lang="en-US" dirty="0" err="1"/>
              <a:t>cũng</a:t>
            </a:r>
            <a:r>
              <a:rPr lang="en-US" dirty="0"/>
              <a:t> </a:t>
            </a:r>
            <a:r>
              <a:rPr lang="en-US" dirty="0" err="1"/>
              <a:t>đã</a:t>
            </a:r>
            <a:r>
              <a:rPr lang="en-US" dirty="0"/>
              <a:t> </a:t>
            </a:r>
            <a:r>
              <a:rPr lang="en-US" dirty="0" err="1"/>
              <a:t>bổ</a:t>
            </a:r>
            <a:r>
              <a:rPr lang="en-US" dirty="0"/>
              <a:t> sung </a:t>
            </a:r>
            <a:r>
              <a:rPr lang="en-US" dirty="0" err="1"/>
              <a:t>từ</a:t>
            </a:r>
            <a:r>
              <a:rPr lang="en-US" dirty="0"/>
              <a:t> </a:t>
            </a:r>
            <a:r>
              <a:rPr lang="en-US" dirty="0" err="1"/>
              <a:t>khóa</a:t>
            </a:r>
            <a:r>
              <a:rPr lang="en-US" dirty="0"/>
              <a:t> ‘static’ </a:t>
            </a:r>
            <a:r>
              <a:rPr lang="en-US" dirty="0" err="1"/>
              <a:t>cùng</a:t>
            </a:r>
            <a:r>
              <a:rPr lang="en-US" dirty="0"/>
              <a:t> </a:t>
            </a:r>
            <a:r>
              <a:rPr lang="en-US" dirty="0" err="1"/>
              <a:t>với</a:t>
            </a:r>
            <a:r>
              <a:rPr lang="en-US" dirty="0"/>
              <a:t> </a:t>
            </a:r>
            <a:r>
              <a:rPr lang="en-US" dirty="0" err="1"/>
              <a:t>từ</a:t>
            </a:r>
            <a:r>
              <a:rPr lang="en-US" dirty="0"/>
              <a:t> </a:t>
            </a:r>
            <a:r>
              <a:rPr lang="en-US" dirty="0" err="1"/>
              <a:t>khóa</a:t>
            </a:r>
            <a:r>
              <a:rPr lang="en-US" dirty="0"/>
              <a:t> import </a:t>
            </a:r>
            <a:r>
              <a:rPr lang="en-US" dirty="0" err="1"/>
              <a:t>để</a:t>
            </a:r>
            <a:r>
              <a:rPr lang="en-US" dirty="0"/>
              <a:t> </a:t>
            </a:r>
            <a:r>
              <a:rPr lang="en-US" dirty="0" err="1"/>
              <a:t>thuận</a:t>
            </a:r>
            <a:r>
              <a:rPr lang="en-US" dirty="0"/>
              <a:t> </a:t>
            </a:r>
            <a:r>
              <a:rPr lang="en-US" dirty="0" err="1"/>
              <a:t>tiện</a:t>
            </a:r>
            <a:r>
              <a:rPr lang="en-US" dirty="0"/>
              <a:t> </a:t>
            </a:r>
            <a:r>
              <a:rPr lang="en-US" dirty="0" err="1"/>
              <a:t>cho</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phương</a:t>
            </a:r>
            <a:r>
              <a:rPr lang="en-US" dirty="0"/>
              <a:t> </a:t>
            </a:r>
            <a:r>
              <a:rPr lang="en-US" dirty="0" err="1"/>
              <a:t>thức</a:t>
            </a:r>
            <a:r>
              <a:rPr lang="en-US" dirty="0"/>
              <a:t> static </a:t>
            </a:r>
            <a:r>
              <a:rPr lang="en-US" dirty="0" err="1"/>
              <a:t>có</a:t>
            </a:r>
            <a:r>
              <a:rPr lang="en-US" dirty="0"/>
              <a:t> </a:t>
            </a:r>
            <a:r>
              <a:rPr lang="en-US" dirty="0" err="1"/>
              <a:t>trong</a:t>
            </a:r>
            <a:r>
              <a:rPr lang="en-US" dirty="0"/>
              <a:t> </a:t>
            </a:r>
            <a:r>
              <a:rPr lang="en-US" dirty="0" err="1"/>
              <a:t>các</a:t>
            </a:r>
            <a:r>
              <a:rPr lang="en-US" dirty="0"/>
              <a:t> class </a:t>
            </a:r>
            <a:r>
              <a:rPr lang="en-US" dirty="0" err="1"/>
              <a:t>mà</a:t>
            </a:r>
            <a:r>
              <a:rPr lang="en-US" dirty="0"/>
              <a:t> </a:t>
            </a:r>
            <a:r>
              <a:rPr lang="en-US" dirty="0" err="1"/>
              <a:t>không</a:t>
            </a:r>
            <a:r>
              <a:rPr lang="en-US" dirty="0"/>
              <a:t> </a:t>
            </a:r>
            <a:r>
              <a:rPr lang="en-US" dirty="0" err="1"/>
              <a:t>cần</a:t>
            </a:r>
            <a:r>
              <a:rPr lang="en-US" dirty="0"/>
              <a:t> </a:t>
            </a:r>
            <a:r>
              <a:rPr lang="en-US" dirty="0" err="1"/>
              <a:t>phải</a:t>
            </a:r>
            <a:r>
              <a:rPr lang="en-US" dirty="0"/>
              <a:t> </a:t>
            </a:r>
            <a:r>
              <a:rPr lang="en-US" dirty="0" err="1" smtClean="0"/>
              <a:t>viết</a:t>
            </a:r>
            <a:r>
              <a:rPr lang="en-US" dirty="0" smtClean="0"/>
              <a:t> </a:t>
            </a:r>
            <a:r>
              <a:rPr lang="en-US" dirty="0" err="1" smtClean="0"/>
              <a:t>tên</a:t>
            </a:r>
            <a:r>
              <a:rPr lang="en-US" dirty="0" smtClean="0"/>
              <a:t> </a:t>
            </a:r>
            <a:r>
              <a:rPr lang="en-US" dirty="0"/>
              <a:t>class.</a:t>
            </a:r>
          </a:p>
          <a:p>
            <a:endParaRPr lang="en-US" dirty="0"/>
          </a:p>
        </p:txBody>
      </p:sp>
    </p:spTree>
    <p:extLst>
      <p:ext uri="{BB962C8B-B14F-4D97-AF65-F5344CB8AC3E}">
        <p14:creationId xmlns:p14="http://schemas.microsoft.com/office/powerpoint/2010/main" val="3144076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Static </a:t>
            </a:r>
            <a:r>
              <a:rPr lang="en-US" dirty="0" smtClean="0"/>
              <a:t>Import</a:t>
            </a:r>
            <a:endParaRPr lang="en-US" dirty="0"/>
          </a:p>
        </p:txBody>
      </p:sp>
      <p:sp>
        <p:nvSpPr>
          <p:cNvPr id="2" name="Content Placeholder 1"/>
          <p:cNvSpPr>
            <a:spLocks noGrp="1"/>
          </p:cNvSpPr>
          <p:nvPr>
            <p:ph idx="1"/>
          </p:nvPr>
        </p:nvSpPr>
        <p:spPr/>
        <p:txBody>
          <a:bodyPr/>
          <a:lstStyle/>
          <a:p>
            <a:r>
              <a:rPr lang="en-US" dirty="0" err="1"/>
              <a:t>Gói</a:t>
            </a:r>
            <a:r>
              <a:rPr lang="en-US" dirty="0"/>
              <a:t> </a:t>
            </a:r>
            <a:r>
              <a:rPr lang="en-US" dirty="0" err="1"/>
              <a:t>java.lang</a:t>
            </a:r>
            <a:r>
              <a:rPr lang="en-US" dirty="0"/>
              <a:t> </a:t>
            </a:r>
            <a:r>
              <a:rPr lang="en-US" dirty="0" err="1"/>
              <a:t>chứa</a:t>
            </a:r>
            <a:r>
              <a:rPr lang="en-US" dirty="0"/>
              <a:t> class Math, </a:t>
            </a:r>
            <a:r>
              <a:rPr lang="en-US" dirty="0" err="1"/>
              <a:t>trong</a:t>
            </a:r>
            <a:r>
              <a:rPr lang="en-US" dirty="0"/>
              <a:t> class </a:t>
            </a:r>
            <a:r>
              <a:rPr lang="en-US" dirty="0" err="1"/>
              <a:t>này</a:t>
            </a:r>
            <a:r>
              <a:rPr lang="en-US" dirty="0"/>
              <a:t> </a:t>
            </a:r>
            <a:r>
              <a:rPr lang="en-US" dirty="0" err="1"/>
              <a:t>có</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tính</a:t>
            </a:r>
            <a:r>
              <a:rPr lang="en-US" dirty="0"/>
              <a:t> </a:t>
            </a:r>
            <a:r>
              <a:rPr lang="en-US" dirty="0" err="1"/>
              <a:t>toán</a:t>
            </a:r>
            <a:r>
              <a:rPr lang="en-US" dirty="0"/>
              <a:t> </a:t>
            </a:r>
            <a:r>
              <a:rPr lang="en-US" dirty="0" err="1"/>
              <a:t>số</a:t>
            </a:r>
            <a:r>
              <a:rPr lang="en-US" dirty="0"/>
              <a:t> </a:t>
            </a:r>
            <a:r>
              <a:rPr lang="en-US" dirty="0" err="1"/>
              <a:t>học</a:t>
            </a:r>
            <a:r>
              <a:rPr lang="en-US" dirty="0"/>
              <a:t> </a:t>
            </a:r>
            <a:r>
              <a:rPr lang="en-US" dirty="0" err="1"/>
              <a:t>như</a:t>
            </a:r>
            <a:r>
              <a:rPr lang="en-US" dirty="0"/>
              <a:t>: </a:t>
            </a:r>
            <a:r>
              <a:rPr lang="en-US" dirty="0" err="1"/>
              <a:t>căn</a:t>
            </a:r>
            <a:r>
              <a:rPr lang="en-US" dirty="0"/>
              <a:t> </a:t>
            </a:r>
            <a:r>
              <a:rPr lang="en-US" dirty="0" err="1"/>
              <a:t>bậc</a:t>
            </a:r>
            <a:r>
              <a:rPr lang="en-US" dirty="0"/>
              <a:t> 2, </a:t>
            </a:r>
            <a:r>
              <a:rPr lang="en-US" dirty="0" err="1"/>
              <a:t>tính</a:t>
            </a:r>
            <a:r>
              <a:rPr lang="en-US" dirty="0"/>
              <a:t> </a:t>
            </a:r>
            <a:r>
              <a:rPr lang="en-US" dirty="0" err="1"/>
              <a:t>số</a:t>
            </a:r>
            <a:r>
              <a:rPr lang="en-US" dirty="0"/>
              <a:t> </a:t>
            </a:r>
            <a:r>
              <a:rPr lang="en-US" dirty="0" err="1"/>
              <a:t>mũ</a:t>
            </a:r>
            <a:r>
              <a:rPr lang="en-US" dirty="0"/>
              <a:t>, </a:t>
            </a:r>
            <a:r>
              <a:rPr lang="en-US" dirty="0" err="1"/>
              <a:t>tính</a:t>
            </a:r>
            <a:r>
              <a:rPr lang="en-US" dirty="0"/>
              <a:t> e </a:t>
            </a:r>
            <a:r>
              <a:rPr lang="en-US" dirty="0" err="1"/>
              <a:t>mũ</a:t>
            </a:r>
            <a:r>
              <a:rPr lang="en-US" dirty="0"/>
              <a:t> … </a:t>
            </a:r>
          </a:p>
          <a:p>
            <a:r>
              <a:rPr lang="en-US" dirty="0" err="1"/>
              <a:t>Các</a:t>
            </a:r>
            <a:r>
              <a:rPr lang="en-US" dirty="0"/>
              <a:t> </a:t>
            </a:r>
            <a:r>
              <a:rPr lang="en-US" dirty="0" err="1"/>
              <a:t>phương</a:t>
            </a:r>
            <a:r>
              <a:rPr lang="en-US" dirty="0"/>
              <a:t> </a:t>
            </a:r>
            <a:r>
              <a:rPr lang="en-US" dirty="0" err="1"/>
              <a:t>thức</a:t>
            </a:r>
            <a:r>
              <a:rPr lang="en-US" dirty="0"/>
              <a:t> </a:t>
            </a:r>
            <a:r>
              <a:rPr lang="en-US" dirty="0" err="1"/>
              <a:t>trên</a:t>
            </a:r>
            <a:r>
              <a:rPr lang="en-US" dirty="0"/>
              <a:t> </a:t>
            </a:r>
            <a:r>
              <a:rPr lang="en-US" dirty="0" err="1"/>
              <a:t>đều</a:t>
            </a:r>
            <a:r>
              <a:rPr lang="en-US" dirty="0"/>
              <a:t> </a:t>
            </a:r>
            <a:r>
              <a:rPr lang="en-US" dirty="0" err="1"/>
              <a:t>là</a:t>
            </a:r>
            <a:r>
              <a:rPr lang="en-US" dirty="0"/>
              <a:t> static </a:t>
            </a:r>
          </a:p>
          <a:p>
            <a:r>
              <a:rPr lang="en-US" dirty="0"/>
              <a:t>Thông </a:t>
            </a:r>
            <a:r>
              <a:rPr lang="en-US" dirty="0" err="1"/>
              <a:t>thường</a:t>
            </a:r>
            <a:r>
              <a:rPr lang="en-US" dirty="0"/>
              <a:t>, </a:t>
            </a:r>
            <a:r>
              <a:rPr lang="en-US" dirty="0" err="1"/>
              <a:t>muốn</a:t>
            </a:r>
            <a:r>
              <a:rPr lang="en-US" dirty="0"/>
              <a:t> </a:t>
            </a:r>
            <a:r>
              <a:rPr lang="en-US" dirty="0" err="1"/>
              <a:t>tính</a:t>
            </a:r>
            <a:r>
              <a:rPr lang="en-US" dirty="0"/>
              <a:t> </a:t>
            </a:r>
            <a:r>
              <a:rPr lang="en-US" dirty="0" err="1"/>
              <a:t>căn</a:t>
            </a:r>
            <a:r>
              <a:rPr lang="en-US" dirty="0"/>
              <a:t> </a:t>
            </a:r>
            <a:r>
              <a:rPr lang="en-US" dirty="0" err="1"/>
              <a:t>bậc</a:t>
            </a:r>
            <a:r>
              <a:rPr lang="en-US" dirty="0"/>
              <a:t> 2 </a:t>
            </a:r>
            <a:r>
              <a:rPr lang="en-US" dirty="0" err="1"/>
              <a:t>một</a:t>
            </a:r>
            <a:r>
              <a:rPr lang="en-US" dirty="0"/>
              <a:t> </a:t>
            </a:r>
            <a:r>
              <a:rPr lang="en-US" dirty="0" err="1"/>
              <a:t>số</a:t>
            </a:r>
            <a:r>
              <a:rPr lang="en-US" dirty="0"/>
              <a:t> ta </a:t>
            </a:r>
            <a:r>
              <a:rPr lang="en-US" dirty="0" err="1"/>
              <a:t>viết</a:t>
            </a:r>
            <a:r>
              <a:rPr lang="en-US" dirty="0"/>
              <a:t>:</a:t>
            </a:r>
          </a:p>
          <a:p>
            <a:pPr lvl="1"/>
            <a:r>
              <a:rPr lang="en-US" dirty="0"/>
              <a:t>x = </a:t>
            </a:r>
            <a:r>
              <a:rPr lang="en-US" dirty="0" err="1"/>
              <a:t>Math.sqrt</a:t>
            </a:r>
            <a:r>
              <a:rPr lang="en-US" dirty="0"/>
              <a:t>(1000</a:t>
            </a:r>
            <a:r>
              <a:rPr lang="en-US" dirty="0" smtClean="0"/>
              <a:t>)</a:t>
            </a:r>
            <a:endParaRPr lang="en-US" dirty="0"/>
          </a:p>
        </p:txBody>
      </p:sp>
    </p:spTree>
    <p:extLst>
      <p:ext uri="{BB962C8B-B14F-4D97-AF65-F5344CB8AC3E}">
        <p14:creationId xmlns:p14="http://schemas.microsoft.com/office/powerpoint/2010/main" val="1509242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forum.cuasotinhoc.vn/portaluploads/attachments/2011-12/131211100821-laptop.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foregroundMark x1="71011" y1="9235" x2="71720" y2="48881"/>
                        <a14:foregroundMark x1="75089" y1="13526" x2="78635" y2="51399"/>
                        <a14:foregroundMark x1="80142" y1="19310" x2="87234" y2="43657"/>
                        <a14:foregroundMark x1="86525" y1="33396" x2="86525" y2="33396"/>
                        <a14:foregroundMark x1="84663" y1="29104" x2="92021" y2="43377"/>
                        <a14:foregroundMark x1="68883" y1="39832" x2="68883" y2="46175"/>
                        <a14:foregroundMark x1="58865" y1="66418" x2="50532" y2="70709"/>
                        <a14:foregroundMark x1="83688" y1="76213" x2="76507" y2="86754"/>
                        <a14:foregroundMark x1="83422" y1="86754" x2="83422" y2="86754"/>
                        <a14:foregroundMark x1="86259" y1="77519" x2="82004" y2="87966"/>
                        <a14:foregroundMark x1="45567" y1="90299" x2="46277" y2="90299"/>
                        <a14:foregroundMark x1="6206" y1="44869" x2="21011" y2="71922"/>
                        <a14:foregroundMark x1="65685" y1="90703" x2="65685" y2="99881"/>
                      </a14:backgroundRemoval>
                    </a14:imgEffect>
                  </a14:imgLayer>
                </a14:imgProps>
              </a:ext>
              <a:ext uri="{28A0092B-C50C-407E-A947-70E740481C1C}">
                <a14:useLocalDpi xmlns:a14="http://schemas.microsoft.com/office/drawing/2010/main" val="0"/>
              </a:ext>
            </a:extLst>
          </a:blip>
          <a:srcRect/>
          <a:stretch>
            <a:fillRect/>
          </a:stretch>
        </p:blipFill>
        <p:spPr bwMode="auto">
          <a:xfrm>
            <a:off x="6629400" y="4468119"/>
            <a:ext cx="2514600" cy="23898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p:txBody>
          <a:bodyPr/>
          <a:lstStyle/>
          <a:p>
            <a:r>
              <a:rPr lang="en-US" dirty="0"/>
              <a:t> Enumerations</a:t>
            </a:r>
          </a:p>
          <a:p>
            <a:r>
              <a:rPr lang="en-US" dirty="0"/>
              <a:t> </a:t>
            </a:r>
            <a:r>
              <a:rPr lang="en-US" dirty="0" err="1"/>
              <a:t>Autoboxing</a:t>
            </a:r>
            <a:endParaRPr lang="vi-VN" dirty="0"/>
          </a:p>
          <a:p>
            <a:r>
              <a:rPr lang="en-US" dirty="0"/>
              <a:t> Static Import</a:t>
            </a:r>
          </a:p>
          <a:p>
            <a:r>
              <a:rPr lang="en-US" dirty="0"/>
              <a:t> Annotations</a:t>
            </a:r>
          </a:p>
        </p:txBody>
      </p:sp>
    </p:spTree>
    <p:extLst>
      <p:ext uri="{BB962C8B-B14F-4D97-AF65-F5344CB8AC3E}">
        <p14:creationId xmlns:p14="http://schemas.microsoft.com/office/powerpoint/2010/main" val="58302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Static </a:t>
            </a:r>
            <a:r>
              <a:rPr lang="en-US" dirty="0" smtClean="0"/>
              <a:t>Import</a:t>
            </a:r>
            <a:endParaRPr lang="en-US" dirty="0"/>
          </a:p>
        </p:txBody>
      </p:sp>
      <p:sp>
        <p:nvSpPr>
          <p:cNvPr id="2" name="Content Placeholder 1"/>
          <p:cNvSpPr>
            <a:spLocks noGrp="1"/>
          </p:cNvSpPr>
          <p:nvPr>
            <p:ph idx="1"/>
          </p:nvPr>
        </p:nvSpPr>
        <p:spPr/>
        <p:txBody>
          <a:bodyPr/>
          <a:lstStyle/>
          <a:p>
            <a:r>
              <a:rPr lang="en-US" dirty="0"/>
              <a:t> </a:t>
            </a:r>
            <a:r>
              <a:rPr lang="en-US" dirty="0" err="1"/>
              <a:t>Sử</a:t>
            </a:r>
            <a:r>
              <a:rPr lang="en-US" dirty="0"/>
              <a:t> </a:t>
            </a:r>
            <a:r>
              <a:rPr lang="en-US" dirty="0" err="1" smtClean="0"/>
              <a:t>dụng</a:t>
            </a:r>
            <a:endParaRPr lang="en-US" dirty="0"/>
          </a:p>
          <a:p>
            <a:pPr lvl="1"/>
            <a:r>
              <a:rPr lang="en-US" dirty="0" smtClean="0"/>
              <a:t>import </a:t>
            </a:r>
            <a:r>
              <a:rPr lang="en-US" dirty="0"/>
              <a:t>static </a:t>
            </a:r>
            <a:r>
              <a:rPr lang="en-US" dirty="0" err="1"/>
              <a:t>java.lang.Math.sqrt</a:t>
            </a:r>
            <a:r>
              <a:rPr lang="en-US" dirty="0"/>
              <a:t>;</a:t>
            </a:r>
          </a:p>
          <a:p>
            <a:pPr lvl="1"/>
            <a:r>
              <a:rPr lang="en-US" dirty="0" err="1" smtClean="0"/>
              <a:t>thì</a:t>
            </a:r>
            <a:r>
              <a:rPr lang="en-US" dirty="0"/>
              <a:t>, </a:t>
            </a:r>
            <a:r>
              <a:rPr lang="en-US" dirty="0" err="1"/>
              <a:t>khi</a:t>
            </a:r>
            <a:r>
              <a:rPr lang="en-US" dirty="0"/>
              <a:t> </a:t>
            </a:r>
            <a:r>
              <a:rPr lang="en-US" dirty="0" err="1"/>
              <a:t>dùng</a:t>
            </a:r>
            <a:r>
              <a:rPr lang="en-US" dirty="0"/>
              <a:t> </a:t>
            </a:r>
            <a:r>
              <a:rPr lang="en-US" dirty="0" err="1"/>
              <a:t>chỉ</a:t>
            </a:r>
            <a:r>
              <a:rPr lang="en-US" dirty="0"/>
              <a:t> </a:t>
            </a:r>
            <a:r>
              <a:rPr lang="en-US" dirty="0" err="1"/>
              <a:t>cần</a:t>
            </a:r>
            <a:r>
              <a:rPr lang="en-US" dirty="0"/>
              <a:t> </a:t>
            </a:r>
            <a:r>
              <a:rPr lang="en-US" dirty="0" err="1"/>
              <a:t>viết</a:t>
            </a:r>
            <a:r>
              <a:rPr lang="en-US" dirty="0"/>
              <a:t>:</a:t>
            </a:r>
          </a:p>
          <a:p>
            <a:pPr lvl="1"/>
            <a:r>
              <a:rPr lang="en-US" dirty="0" smtClean="0"/>
              <a:t>x </a:t>
            </a:r>
            <a:r>
              <a:rPr lang="en-US" dirty="0"/>
              <a:t>= </a:t>
            </a:r>
            <a:r>
              <a:rPr lang="en-US" dirty="0" err="1"/>
              <a:t>sqrt</a:t>
            </a:r>
            <a:r>
              <a:rPr lang="en-US" dirty="0"/>
              <a:t>(1000);</a:t>
            </a:r>
          </a:p>
          <a:p>
            <a:r>
              <a:rPr lang="en-US" dirty="0"/>
              <a:t> </a:t>
            </a:r>
            <a:r>
              <a:rPr lang="en-US" dirty="0" err="1"/>
              <a:t>Hoặc</a:t>
            </a:r>
            <a:endParaRPr lang="en-US" dirty="0"/>
          </a:p>
          <a:p>
            <a:pPr lvl="1"/>
            <a:r>
              <a:rPr lang="en-US" dirty="0"/>
              <a:t>import static </a:t>
            </a:r>
            <a:r>
              <a:rPr lang="en-US" dirty="0" err="1"/>
              <a:t>java.lang.Math</a:t>
            </a:r>
            <a:r>
              <a:rPr lang="en-US" dirty="0"/>
              <a:t>.*;</a:t>
            </a:r>
          </a:p>
          <a:p>
            <a:pPr lvl="1"/>
            <a:r>
              <a:rPr lang="en-US" dirty="0"/>
              <a:t>import static </a:t>
            </a:r>
            <a:r>
              <a:rPr lang="en-US" dirty="0" err="1"/>
              <a:t>java.lang.System.out</a:t>
            </a:r>
            <a:r>
              <a:rPr lang="en-US" dirty="0"/>
              <a:t>;</a:t>
            </a:r>
          </a:p>
          <a:p>
            <a:pPr lvl="1"/>
            <a:r>
              <a:rPr lang="en-US" dirty="0" err="1"/>
              <a:t>thì</a:t>
            </a:r>
            <a:r>
              <a:rPr lang="en-US" dirty="0"/>
              <a:t>:</a:t>
            </a:r>
          </a:p>
          <a:p>
            <a:pPr lvl="1"/>
            <a:r>
              <a:rPr lang="en-US" dirty="0" smtClean="0"/>
              <a:t>y </a:t>
            </a:r>
            <a:r>
              <a:rPr lang="en-US" dirty="0"/>
              <a:t>= </a:t>
            </a:r>
            <a:r>
              <a:rPr lang="en-US" dirty="0" err="1"/>
              <a:t>pow</a:t>
            </a:r>
            <a:r>
              <a:rPr lang="en-US" dirty="0"/>
              <a:t>(10,2);</a:t>
            </a:r>
          </a:p>
          <a:p>
            <a:pPr lvl="1"/>
            <a:r>
              <a:rPr lang="en-US" dirty="0" err="1" smtClean="0"/>
              <a:t>out.println</a:t>
            </a:r>
            <a:r>
              <a:rPr lang="en-US" dirty="0"/>
              <a:t>(“Hello there !”);</a:t>
            </a:r>
          </a:p>
        </p:txBody>
      </p:sp>
    </p:spTree>
    <p:extLst>
      <p:ext uri="{BB962C8B-B14F-4D97-AF65-F5344CB8AC3E}">
        <p14:creationId xmlns:p14="http://schemas.microsoft.com/office/powerpoint/2010/main" val="3300633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Annotation</a:t>
            </a:r>
            <a:endParaRPr lang="en-US" dirty="0"/>
          </a:p>
        </p:txBody>
      </p:sp>
      <p:sp>
        <p:nvSpPr>
          <p:cNvPr id="2" name="Content Placeholder 1"/>
          <p:cNvSpPr>
            <a:spLocks noGrp="1"/>
          </p:cNvSpPr>
          <p:nvPr>
            <p:ph idx="1"/>
          </p:nvPr>
        </p:nvSpPr>
        <p:spPr/>
        <p:txBody>
          <a:bodyPr/>
          <a:lstStyle/>
          <a:p>
            <a:r>
              <a:rPr lang="en-US" dirty="0" smtClean="0"/>
              <a:t>Annotation </a:t>
            </a:r>
            <a:r>
              <a:rPr lang="en-US" dirty="0" err="1" smtClean="0"/>
              <a:t>là</a:t>
            </a:r>
            <a:r>
              <a:rPr lang="en-US" dirty="0" smtClean="0"/>
              <a:t> </a:t>
            </a:r>
            <a:r>
              <a:rPr lang="en-US" dirty="0" err="1" smtClean="0"/>
              <a:t>một</a:t>
            </a:r>
            <a:r>
              <a:rPr lang="en-US" dirty="0" smtClean="0"/>
              <a:t> </a:t>
            </a:r>
            <a:r>
              <a:rPr lang="en-US" dirty="0" err="1" smtClean="0"/>
              <a:t>dạng</a:t>
            </a:r>
            <a:r>
              <a:rPr lang="en-US" dirty="0" smtClean="0"/>
              <a:t> metadata (</a:t>
            </a:r>
            <a:r>
              <a:rPr lang="en-US" dirty="0" err="1" smtClean="0"/>
              <a:t>siêu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mô</a:t>
            </a:r>
            <a:r>
              <a:rPr lang="en-US" dirty="0" smtClean="0"/>
              <a:t> </a:t>
            </a:r>
            <a:r>
              <a:rPr lang="en-US" dirty="0" err="1" smtClean="0"/>
              <a:t>tả</a:t>
            </a:r>
            <a:r>
              <a:rPr lang="en-US" dirty="0" smtClean="0"/>
              <a:t> </a:t>
            </a:r>
            <a:r>
              <a:rPr lang="en-US" dirty="0" err="1" smtClean="0"/>
              <a:t>một</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hoặc</a:t>
            </a:r>
            <a:r>
              <a:rPr lang="en-US" dirty="0" smtClean="0"/>
              <a:t> </a:t>
            </a:r>
            <a:r>
              <a:rPr lang="en-US" dirty="0" err="1" smtClean="0"/>
              <a:t>một</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nào</a:t>
            </a:r>
            <a:r>
              <a:rPr lang="en-US" dirty="0" smtClean="0"/>
              <a:t> </a:t>
            </a:r>
            <a:r>
              <a:rPr lang="en-US" dirty="0" err="1" smtClean="0"/>
              <a:t>đó</a:t>
            </a:r>
            <a:r>
              <a:rPr lang="en-US" dirty="0" smtClean="0"/>
              <a:t>.</a:t>
            </a:r>
          </a:p>
          <a:p>
            <a:r>
              <a:rPr lang="en-US" dirty="0" smtClean="0"/>
              <a:t>Annotation </a:t>
            </a:r>
            <a:r>
              <a:rPr lang="vi-VN" dirty="0" smtClean="0"/>
              <a:t>là một tập giá trị chứa những thông tin gắn gọn, cơ bản mô tả về đối tượng đó.</a:t>
            </a:r>
            <a:endParaRPr lang="en-US" dirty="0"/>
          </a:p>
        </p:txBody>
      </p:sp>
    </p:spTree>
    <p:extLst>
      <p:ext uri="{BB962C8B-B14F-4D97-AF65-F5344CB8AC3E}">
        <p14:creationId xmlns:p14="http://schemas.microsoft.com/office/powerpoint/2010/main" val="3012404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về</a:t>
            </a:r>
            <a:r>
              <a:rPr lang="en-US" dirty="0" smtClean="0"/>
              <a:t> Annotation</a:t>
            </a:r>
            <a:endParaRPr lang="en-US" dirty="0"/>
          </a:p>
        </p:txBody>
      </p:sp>
      <p:sp>
        <p:nvSpPr>
          <p:cNvPr id="2" name="Content Placeholder 1"/>
          <p:cNvSpPr>
            <a:spLocks noGrp="1"/>
          </p:cNvSpPr>
          <p:nvPr>
            <p:ph idx="1"/>
          </p:nvPr>
        </p:nvSpPr>
        <p:spPr/>
        <p:txBody>
          <a:bodyPr>
            <a:normAutofit lnSpcReduction="10000"/>
          </a:bodyPr>
          <a:lstStyle/>
          <a:p>
            <a:r>
              <a:rPr lang="en-US" dirty="0" err="1" smtClean="0"/>
              <a:t>Khai</a:t>
            </a:r>
            <a:r>
              <a:rPr lang="en-US" dirty="0" smtClean="0"/>
              <a:t> </a:t>
            </a:r>
            <a:r>
              <a:rPr lang="en-US" dirty="0" err="1" smtClean="0"/>
              <a:t>báo</a:t>
            </a:r>
            <a:r>
              <a:rPr lang="en-US" dirty="0" smtClean="0"/>
              <a:t> Annotation</a:t>
            </a:r>
            <a:endParaRPr lang="en-US" dirty="0" smtClean="0"/>
          </a:p>
          <a:p>
            <a:pPr marL="457200" lvl="1" indent="0">
              <a:buNone/>
            </a:pPr>
            <a:r>
              <a:rPr lang="en-US" b="1" dirty="0" smtClean="0">
                <a:solidFill>
                  <a:srgbClr val="FF0000"/>
                </a:solidFill>
              </a:rPr>
              <a:t>@interface</a:t>
            </a:r>
            <a:r>
              <a:rPr lang="en-US" dirty="0" smtClean="0"/>
              <a:t> </a:t>
            </a:r>
            <a:r>
              <a:rPr lang="en-US" dirty="0" err="1" smtClean="0"/>
              <a:t>MyAnno</a:t>
            </a:r>
            <a:r>
              <a:rPr lang="en-US" dirty="0" smtClean="0"/>
              <a:t>{  </a:t>
            </a:r>
            <a:endParaRPr lang="en-US" dirty="0" smtClean="0"/>
          </a:p>
          <a:p>
            <a:pPr marL="457200" lvl="1" indent="0">
              <a:buNone/>
            </a:pPr>
            <a:r>
              <a:rPr lang="en-US" dirty="0" smtClean="0"/>
              <a:t>    String value();</a:t>
            </a:r>
          </a:p>
          <a:p>
            <a:pPr marL="457200" lvl="1" indent="0">
              <a:buNone/>
            </a:pPr>
            <a:r>
              <a:rPr lang="en-US" dirty="0" smtClean="0"/>
              <a:t>    String owner();</a:t>
            </a:r>
          </a:p>
          <a:p>
            <a:pPr marL="457200" lvl="1" indent="0">
              <a:buNone/>
            </a:pPr>
            <a:r>
              <a:rPr lang="en-US" dirty="0" smtClean="0"/>
              <a:t>}</a:t>
            </a:r>
          </a:p>
          <a:p>
            <a:r>
              <a:rPr lang="en-US" dirty="0" err="1" smtClean="0"/>
              <a:t>Sử</a:t>
            </a:r>
            <a:r>
              <a:rPr lang="en-US" dirty="0" smtClean="0"/>
              <a:t> </a:t>
            </a:r>
            <a:r>
              <a:rPr lang="en-US" dirty="0" err="1" smtClean="0"/>
              <a:t>dụng</a:t>
            </a:r>
            <a:r>
              <a:rPr lang="en-US" dirty="0" smtClean="0"/>
              <a:t> Annotation</a:t>
            </a:r>
          </a:p>
          <a:p>
            <a:pPr marL="457200" lvl="1" indent="0">
              <a:buNone/>
            </a:pPr>
            <a:r>
              <a:rPr lang="en-US" b="1" dirty="0" smtClean="0">
                <a:solidFill>
                  <a:srgbClr val="FF0000"/>
                </a:solidFill>
              </a:rPr>
              <a:t>@</a:t>
            </a:r>
            <a:r>
              <a:rPr lang="en-US" b="1" dirty="0" err="1" smtClean="0">
                <a:solidFill>
                  <a:srgbClr val="FF0000"/>
                </a:solidFill>
              </a:rPr>
              <a:t>MyAnno</a:t>
            </a:r>
            <a:r>
              <a:rPr lang="en-US" dirty="0" smtClean="0"/>
              <a:t>(value="</a:t>
            </a:r>
            <a:r>
              <a:rPr lang="en-US" dirty="0" smtClean="0"/>
              <a:t>Class scope", </a:t>
            </a:r>
            <a:r>
              <a:rPr lang="en-US" dirty="0" smtClean="0"/>
              <a:t>owner=“</a:t>
            </a:r>
            <a:r>
              <a:rPr lang="en-US" dirty="0" smtClean="0"/>
              <a:t>Anna") </a:t>
            </a:r>
          </a:p>
          <a:p>
            <a:pPr marL="457200" lvl="1" indent="0">
              <a:buNone/>
            </a:pPr>
            <a:r>
              <a:rPr lang="en-US" dirty="0" smtClean="0"/>
              <a:t>public class </a:t>
            </a:r>
            <a:r>
              <a:rPr lang="en-US" dirty="0" err="1" smtClean="0"/>
              <a:t>MyClass</a:t>
            </a:r>
            <a:r>
              <a:rPr lang="en-US" dirty="0" smtClean="0"/>
              <a:t>{</a:t>
            </a:r>
            <a:endParaRPr lang="en-US" dirty="0" smtClean="0"/>
          </a:p>
          <a:p>
            <a:pPr marL="457200" lvl="1" indent="0">
              <a:buNone/>
            </a:pPr>
            <a:r>
              <a:rPr lang="en-US" dirty="0" smtClean="0"/>
              <a:t>    public static void main(String[] </a:t>
            </a:r>
            <a:r>
              <a:rPr lang="en-US" dirty="0" err="1" smtClean="0"/>
              <a:t>args</a:t>
            </a:r>
            <a:r>
              <a:rPr lang="en-US" dirty="0" smtClean="0"/>
              <a:t>) {</a:t>
            </a:r>
          </a:p>
          <a:p>
            <a:pPr marL="457200" lvl="1" indent="0">
              <a:buNone/>
            </a:pPr>
            <a:r>
              <a:rPr lang="en-US" dirty="0" smtClean="0"/>
              <a:t>        </a:t>
            </a:r>
            <a:r>
              <a:rPr lang="en-US" dirty="0" err="1" smtClean="0"/>
              <a:t>System.out.println</a:t>
            </a:r>
            <a:r>
              <a:rPr lang="en-US" dirty="0" smtClean="0"/>
              <a:t>("Test annotation !");</a:t>
            </a:r>
          </a:p>
          <a:p>
            <a:pPr marL="457200" lvl="1" indent="0">
              <a:buNone/>
            </a:pPr>
            <a:r>
              <a:rPr lang="en-US" dirty="0" smtClean="0"/>
              <a:t>    }</a:t>
            </a:r>
          </a:p>
          <a:p>
            <a:pPr marL="457200" lvl="1" indent="0">
              <a:buNone/>
            </a:pPr>
            <a:r>
              <a:rPr lang="en-US" dirty="0" smtClean="0"/>
              <a:t>}</a:t>
            </a:r>
            <a:endParaRPr lang="en-US" dirty="0"/>
          </a:p>
        </p:txBody>
      </p:sp>
    </p:spTree>
    <p:extLst>
      <p:ext uri="{BB962C8B-B14F-4D97-AF65-F5344CB8AC3E}">
        <p14:creationId xmlns:p14="http://schemas.microsoft.com/office/powerpoint/2010/main" val="14346481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Annotation</a:t>
            </a:r>
            <a:endParaRPr lang="en-US" dirty="0"/>
          </a:p>
        </p:txBody>
      </p:sp>
      <p:sp>
        <p:nvSpPr>
          <p:cNvPr id="2" name="Content Placeholder 1"/>
          <p:cNvSpPr>
            <a:spLocks noGrp="1"/>
          </p:cNvSpPr>
          <p:nvPr>
            <p:ph idx="1"/>
          </p:nvPr>
        </p:nvSpPr>
        <p:spPr/>
        <p:txBody>
          <a:bodyPr>
            <a:normAutofit/>
          </a:bodyPr>
          <a:lstStyle/>
          <a:p>
            <a:r>
              <a:rPr lang="en-US" dirty="0" err="1" smtClean="0"/>
              <a:t>Khai</a:t>
            </a:r>
            <a:r>
              <a:rPr lang="en-US" dirty="0" smtClean="0"/>
              <a:t> </a:t>
            </a:r>
            <a:r>
              <a:rPr lang="en-US" dirty="0" err="1" smtClean="0"/>
              <a:t>báo</a:t>
            </a:r>
            <a:r>
              <a:rPr lang="en-US" dirty="0" smtClean="0"/>
              <a:t> </a:t>
            </a:r>
            <a:r>
              <a:rPr lang="en-US" dirty="0" smtClean="0"/>
              <a:t>Annotation</a:t>
            </a:r>
            <a:endParaRPr lang="en-US" dirty="0" smtClean="0"/>
          </a:p>
          <a:p>
            <a:pPr marL="457200" lvl="1" indent="0">
              <a:buNone/>
            </a:pPr>
            <a:r>
              <a:rPr lang="en-US" b="1" dirty="0" smtClean="0">
                <a:solidFill>
                  <a:srgbClr val="FF0000"/>
                </a:solidFill>
              </a:rPr>
              <a:t>@interface </a:t>
            </a:r>
            <a:r>
              <a:rPr lang="en-US" dirty="0" err="1" smtClean="0"/>
              <a:t>MyAnno</a:t>
            </a:r>
            <a:r>
              <a:rPr lang="en-US" dirty="0" smtClean="0"/>
              <a:t>{  </a:t>
            </a:r>
            <a:endParaRPr lang="en-US" dirty="0" smtClean="0"/>
          </a:p>
          <a:p>
            <a:pPr marL="457200" lvl="1" indent="0">
              <a:buNone/>
            </a:pPr>
            <a:r>
              <a:rPr lang="en-US" dirty="0" smtClean="0"/>
              <a:t>    String value();</a:t>
            </a:r>
          </a:p>
          <a:p>
            <a:pPr marL="457200" lvl="1" indent="0">
              <a:buNone/>
            </a:pPr>
            <a:r>
              <a:rPr lang="en-US" dirty="0" smtClean="0"/>
              <a:t>    String owner();</a:t>
            </a:r>
          </a:p>
          <a:p>
            <a:pPr marL="457200" lvl="1" indent="0">
              <a:buNone/>
            </a:pPr>
            <a:r>
              <a:rPr lang="en-US" dirty="0" smtClean="0"/>
              <a:t>}</a:t>
            </a:r>
          </a:p>
          <a:p>
            <a:r>
              <a:rPr lang="en-US" dirty="0" err="1" smtClean="0"/>
              <a:t>Sử</a:t>
            </a:r>
            <a:r>
              <a:rPr lang="en-US" dirty="0" smtClean="0"/>
              <a:t> </a:t>
            </a:r>
            <a:r>
              <a:rPr lang="en-US" dirty="0" err="1" smtClean="0"/>
              <a:t>dụng</a:t>
            </a:r>
            <a:r>
              <a:rPr lang="en-US" dirty="0" smtClean="0"/>
              <a:t> Annotation </a:t>
            </a:r>
            <a:r>
              <a:rPr lang="en-US" dirty="0" err="1" smtClean="0"/>
              <a:t>với</a:t>
            </a:r>
            <a:r>
              <a:rPr lang="en-US" dirty="0" smtClean="0"/>
              <a:t> </a:t>
            </a:r>
            <a:r>
              <a:rPr lang="en-US" dirty="0" err="1" smtClean="0"/>
              <a:t>phương</a:t>
            </a:r>
            <a:r>
              <a:rPr lang="en-US" dirty="0" smtClean="0"/>
              <a:t> </a:t>
            </a:r>
            <a:r>
              <a:rPr lang="en-US" dirty="0" err="1" smtClean="0"/>
              <a:t>thức</a:t>
            </a:r>
            <a:endParaRPr lang="en-US" dirty="0" smtClean="0"/>
          </a:p>
          <a:p>
            <a:pPr marL="457200" lvl="1" indent="0">
              <a:buNone/>
            </a:pPr>
            <a:r>
              <a:rPr lang="en-US" b="1" dirty="0" smtClean="0">
                <a:solidFill>
                  <a:srgbClr val="FF0000"/>
                </a:solidFill>
              </a:rPr>
              <a:t>@</a:t>
            </a:r>
            <a:r>
              <a:rPr lang="en-US" b="1" dirty="0" err="1" smtClean="0">
                <a:solidFill>
                  <a:srgbClr val="FF0000"/>
                </a:solidFill>
              </a:rPr>
              <a:t>MyAnno</a:t>
            </a:r>
            <a:r>
              <a:rPr lang="en-US" dirty="0" smtClean="0"/>
              <a:t>(value="</a:t>
            </a:r>
            <a:r>
              <a:rPr lang="en-US" dirty="0" smtClean="0"/>
              <a:t>Method scope", </a:t>
            </a:r>
            <a:r>
              <a:rPr lang="en-US" dirty="0" smtClean="0"/>
              <a:t>owner=“</a:t>
            </a:r>
            <a:r>
              <a:rPr lang="en-US" dirty="0" smtClean="0"/>
              <a:t>Anna”)</a:t>
            </a:r>
          </a:p>
          <a:p>
            <a:pPr marL="457200" lvl="1" indent="0">
              <a:buNone/>
            </a:pPr>
            <a:r>
              <a:rPr lang="en-US" dirty="0" smtClean="0"/>
              <a:t>public </a:t>
            </a:r>
            <a:r>
              <a:rPr lang="en-US" dirty="0" smtClean="0"/>
              <a:t>void display() {</a:t>
            </a:r>
          </a:p>
          <a:p>
            <a:pPr marL="457200" lvl="1" indent="0">
              <a:buNone/>
            </a:pPr>
            <a:r>
              <a:rPr lang="en-US" dirty="0" smtClean="0"/>
              <a:t>    </a:t>
            </a:r>
            <a:r>
              <a:rPr lang="en-US" dirty="0" err="1" smtClean="0"/>
              <a:t>System.out.println</a:t>
            </a:r>
            <a:r>
              <a:rPr lang="en-US" dirty="0" smtClean="0"/>
              <a:t>(“Annotation method testing");</a:t>
            </a:r>
          </a:p>
          <a:p>
            <a:pPr marL="457200" lvl="1" indent="0">
              <a:buNone/>
            </a:pPr>
            <a:r>
              <a:rPr lang="en-US" dirty="0" smtClean="0"/>
              <a:t>}</a:t>
            </a:r>
            <a:endParaRPr lang="en-US" dirty="0" smtClean="0"/>
          </a:p>
          <a:p>
            <a:endParaRPr lang="en-US" dirty="0" smtClean="0"/>
          </a:p>
          <a:p>
            <a:endParaRPr lang="en-US" dirty="0"/>
          </a:p>
        </p:txBody>
      </p:sp>
    </p:spTree>
    <p:extLst>
      <p:ext uri="{BB962C8B-B14F-4D97-AF65-F5344CB8AC3E}">
        <p14:creationId xmlns:p14="http://schemas.microsoft.com/office/powerpoint/2010/main" val="1979825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Annotation</a:t>
            </a:r>
            <a:endParaRPr lang="en-US" dirty="0"/>
          </a:p>
        </p:txBody>
      </p:sp>
      <p:sp>
        <p:nvSpPr>
          <p:cNvPr id="2" name="Content Placeholder 1"/>
          <p:cNvSpPr>
            <a:spLocks noGrp="1"/>
          </p:cNvSpPr>
          <p:nvPr>
            <p:ph idx="1"/>
          </p:nvPr>
        </p:nvSpPr>
        <p:spPr>
          <a:xfrm>
            <a:off x="457200" y="1066800"/>
            <a:ext cx="3352800" cy="5257800"/>
          </a:xfrm>
        </p:spPr>
        <p:txBody>
          <a:bodyPr/>
          <a:lstStyle/>
          <a:p>
            <a:r>
              <a:rPr lang="en-US" dirty="0" smtClean="0"/>
              <a:t>Annotation </a:t>
            </a:r>
            <a:r>
              <a:rPr lang="en-US" dirty="0" err="1" smtClean="0"/>
              <a:t>mô</a:t>
            </a:r>
            <a:r>
              <a:rPr lang="en-US" dirty="0" smtClean="0"/>
              <a:t> </a:t>
            </a:r>
            <a:r>
              <a:rPr lang="en-US" dirty="0" err="1" smtClean="0"/>
              <a:t>tả</a:t>
            </a:r>
            <a:r>
              <a:rPr lang="en-US" dirty="0" smtClean="0"/>
              <a:t> </a:t>
            </a:r>
            <a:r>
              <a:rPr lang="en-US" dirty="0" err="1" smtClean="0"/>
              <a:t>một</a:t>
            </a:r>
            <a:r>
              <a:rPr lang="en-US" dirty="0" smtClean="0"/>
              <a:t> class </a:t>
            </a:r>
            <a:r>
              <a:rPr lang="en-US" dirty="0" err="1" smtClean="0"/>
              <a:t>và</a:t>
            </a:r>
            <a:r>
              <a:rPr lang="en-US" dirty="0" smtClean="0"/>
              <a:t> field</a:t>
            </a:r>
          </a:p>
          <a:p>
            <a:endParaRPr lang="en-US" dirty="0"/>
          </a:p>
        </p:txBody>
      </p:sp>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886200" y="990600"/>
            <a:ext cx="4800600" cy="5535071"/>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89297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Annotation</a:t>
            </a:r>
            <a:endParaRPr lang="en-US" dirty="0"/>
          </a:p>
        </p:txBody>
      </p:sp>
      <p:sp>
        <p:nvSpPr>
          <p:cNvPr id="3" name="Content Placeholder 2"/>
          <p:cNvSpPr>
            <a:spLocks noGrp="1"/>
          </p:cNvSpPr>
          <p:nvPr>
            <p:ph idx="4294967295"/>
          </p:nvPr>
        </p:nvSpPr>
        <p:spPr>
          <a:xfrm>
            <a:off x="990600" y="1143000"/>
            <a:ext cx="8153400" cy="4724400"/>
          </a:xfrm>
        </p:spPr>
        <p:txBody>
          <a:bodyPr/>
          <a:lstStyle/>
          <a:p>
            <a:endParaRPr lang="en-US"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24573016"/>
              </p:ext>
            </p:extLst>
          </p:nvPr>
        </p:nvGraphicFramePr>
        <p:xfrm>
          <a:off x="533400" y="1371599"/>
          <a:ext cx="8305801" cy="4876800"/>
        </p:xfrm>
        <a:graphic>
          <a:graphicData uri="http://schemas.openxmlformats.org/drawingml/2006/table">
            <a:tbl>
              <a:tblPr firstRow="1" bandRow="1">
                <a:tableStyleId>{93296810-A885-4BE3-A3E7-6D5BEEA58F35}</a:tableStyleId>
              </a:tblPr>
              <a:tblGrid>
                <a:gridCol w="2743200"/>
                <a:gridCol w="5562601"/>
              </a:tblGrid>
              <a:tr h="636863">
                <a:tc>
                  <a:txBody>
                    <a:bodyPr/>
                    <a:lstStyle/>
                    <a:p>
                      <a:pPr algn="ctr"/>
                      <a:r>
                        <a:rPr lang="en-US" sz="2800" dirty="0" smtClean="0"/>
                        <a:t>A</a:t>
                      </a:r>
                      <a:r>
                        <a:rPr lang="en-US" sz="2800" baseline="0" dirty="0" smtClean="0"/>
                        <a:t>nnotation</a:t>
                      </a:r>
                      <a:endParaRPr lang="en-US" sz="2800" dirty="0">
                        <a:solidFill>
                          <a:schemeClr val="tx2"/>
                        </a:solidFill>
                      </a:endParaRPr>
                    </a:p>
                  </a:txBody>
                  <a:tcPr/>
                </a:tc>
                <a:tc>
                  <a:txBody>
                    <a:bodyPr/>
                    <a:lstStyle/>
                    <a:p>
                      <a:pPr algn="ctr"/>
                      <a:r>
                        <a:rPr lang="en-US" sz="2800" dirty="0" smtClean="0"/>
                        <a:t>Ý</a:t>
                      </a:r>
                      <a:r>
                        <a:rPr lang="en-US" sz="2800" baseline="0" dirty="0" smtClean="0"/>
                        <a:t> </a:t>
                      </a:r>
                      <a:r>
                        <a:rPr lang="en-US" sz="2800" baseline="0" dirty="0" err="1" smtClean="0"/>
                        <a:t>nghĩa</a:t>
                      </a:r>
                      <a:endParaRPr lang="en-US" sz="2800" dirty="0">
                        <a:solidFill>
                          <a:schemeClr val="tx2"/>
                        </a:solidFill>
                      </a:endParaRPr>
                    </a:p>
                  </a:txBody>
                  <a:tcPr/>
                </a:tc>
              </a:tr>
              <a:tr h="1570347">
                <a:tc>
                  <a:txBody>
                    <a:bodyPr/>
                    <a:lstStyle/>
                    <a:p>
                      <a:pPr algn="l"/>
                      <a:r>
                        <a:rPr lang="en-US" sz="2200" dirty="0" smtClean="0"/>
                        <a:t>@Deprecated</a:t>
                      </a:r>
                      <a:endParaRPr lang="en-US" sz="2200" b="0" dirty="0">
                        <a:latin typeface="Segoe UI" pitchFamily="34" charset="0"/>
                        <a:ea typeface="Segoe UI" pitchFamily="34" charset="0"/>
                        <a:cs typeface="Segoe UI" pitchFamily="34" charset="0"/>
                      </a:endParaRPr>
                    </a:p>
                  </a:txBody>
                  <a:tcPr anchor="ctr"/>
                </a:tc>
                <a:tc>
                  <a:txBody>
                    <a:bodyPr/>
                    <a:lstStyle/>
                    <a:p>
                      <a:r>
                        <a:rPr lang="en-US" sz="2400" baseline="0" dirty="0" smtClean="0"/>
                        <a:t>Method </a:t>
                      </a:r>
                      <a:r>
                        <a:rPr lang="en-US" sz="2400" baseline="0" dirty="0" err="1" smtClean="0"/>
                        <a:t>được</a:t>
                      </a:r>
                      <a:r>
                        <a:rPr lang="en-US" sz="2400" baseline="0" dirty="0" smtClean="0"/>
                        <a:t> </a:t>
                      </a:r>
                      <a:r>
                        <a:rPr lang="en-US" sz="2400" baseline="0" dirty="0" err="1" smtClean="0"/>
                        <a:t>đánh</a:t>
                      </a:r>
                      <a:r>
                        <a:rPr lang="en-US" sz="2400" baseline="0" dirty="0" smtClean="0"/>
                        <a:t> </a:t>
                      </a:r>
                      <a:r>
                        <a:rPr lang="en-US" sz="2400" baseline="0" dirty="0" err="1" smtClean="0"/>
                        <a:t>dấu</a:t>
                      </a:r>
                      <a:r>
                        <a:rPr lang="en-US" sz="2400" baseline="0" dirty="0" smtClean="0"/>
                        <a:t> </a:t>
                      </a:r>
                      <a:r>
                        <a:rPr lang="en-US" sz="2400" baseline="0" dirty="0" err="1" smtClean="0"/>
                        <a:t>không</a:t>
                      </a:r>
                      <a:r>
                        <a:rPr lang="en-US" sz="2400" baseline="0" dirty="0" smtClean="0"/>
                        <a:t> </a:t>
                      </a:r>
                      <a:r>
                        <a:rPr lang="en-US" sz="2400" baseline="0" dirty="0" err="1" smtClean="0"/>
                        <a:t>còn</a:t>
                      </a:r>
                      <a:r>
                        <a:rPr lang="en-US" sz="2400" baseline="0" dirty="0" smtClean="0"/>
                        <a:t> </a:t>
                      </a:r>
                      <a:r>
                        <a:rPr lang="en-US" sz="2400" baseline="0" dirty="0" err="1" smtClean="0"/>
                        <a:t>được</a:t>
                      </a:r>
                      <a:r>
                        <a:rPr lang="en-US" sz="2400" baseline="0" dirty="0" smtClean="0"/>
                        <a:t> </a:t>
                      </a:r>
                      <a:r>
                        <a:rPr lang="en-US" sz="2400" baseline="0" dirty="0" err="1" smtClean="0"/>
                        <a:t>sử</a:t>
                      </a:r>
                      <a:r>
                        <a:rPr lang="en-US" sz="2400" baseline="0" dirty="0" smtClean="0"/>
                        <a:t> </a:t>
                      </a:r>
                      <a:r>
                        <a:rPr lang="en-US" sz="2400" baseline="0" dirty="0" err="1" smtClean="0"/>
                        <a:t>dụng</a:t>
                      </a:r>
                      <a:r>
                        <a:rPr lang="en-US" sz="2400" baseline="0" dirty="0" smtClean="0"/>
                        <a:t> </a:t>
                      </a:r>
                      <a:r>
                        <a:rPr lang="en-US" sz="2400" baseline="0" dirty="0" err="1" smtClean="0"/>
                        <a:t>nữa</a:t>
                      </a:r>
                      <a:r>
                        <a:rPr lang="en-US" sz="2400" baseline="0" dirty="0" smtClean="0"/>
                        <a:t>, </a:t>
                      </a:r>
                      <a:r>
                        <a:rPr lang="en-US" sz="2400" baseline="0" dirty="0" err="1" smtClean="0"/>
                        <a:t>nó</a:t>
                      </a:r>
                      <a:r>
                        <a:rPr lang="en-US" sz="2400" baseline="0" dirty="0" smtClean="0"/>
                        <a:t> </a:t>
                      </a:r>
                      <a:r>
                        <a:rPr lang="en-US" sz="2400" baseline="0" dirty="0" err="1" smtClean="0"/>
                        <a:t>tồn</a:t>
                      </a:r>
                      <a:r>
                        <a:rPr lang="en-US" sz="2400" baseline="0" dirty="0" smtClean="0"/>
                        <a:t> </a:t>
                      </a:r>
                      <a:r>
                        <a:rPr lang="en-US" sz="2400" baseline="0" dirty="0" err="1" smtClean="0"/>
                        <a:t>tại</a:t>
                      </a:r>
                      <a:r>
                        <a:rPr lang="en-US" sz="2400" baseline="0" dirty="0" smtClean="0"/>
                        <a:t> </a:t>
                      </a:r>
                      <a:r>
                        <a:rPr lang="en-US" sz="2400" baseline="0" dirty="0" err="1" smtClean="0"/>
                        <a:t>bởi</a:t>
                      </a:r>
                      <a:r>
                        <a:rPr lang="en-US" sz="2400" baseline="0" dirty="0" smtClean="0"/>
                        <a:t> </a:t>
                      </a:r>
                      <a:r>
                        <a:rPr lang="en-US" sz="2400" baseline="0" dirty="0" err="1" smtClean="0"/>
                        <a:t>vì</a:t>
                      </a:r>
                      <a:r>
                        <a:rPr lang="en-US" sz="2400" baseline="0" dirty="0" smtClean="0"/>
                        <a:t> </a:t>
                      </a:r>
                      <a:r>
                        <a:rPr lang="en-US" sz="2400" baseline="0" dirty="0" err="1" smtClean="0"/>
                        <a:t>tính</a:t>
                      </a:r>
                      <a:r>
                        <a:rPr lang="en-US" sz="2400" baseline="0" dirty="0" smtClean="0"/>
                        <a:t> </a:t>
                      </a:r>
                      <a:r>
                        <a:rPr lang="en-US" sz="2400" baseline="0" dirty="0" err="1" smtClean="0"/>
                        <a:t>tương</a:t>
                      </a:r>
                      <a:r>
                        <a:rPr lang="en-US" sz="2400" baseline="0" dirty="0" smtClean="0"/>
                        <a:t> </a:t>
                      </a:r>
                      <a:r>
                        <a:rPr lang="en-US" sz="2400" baseline="0" dirty="0" err="1" smtClean="0"/>
                        <a:t>thích</a:t>
                      </a:r>
                      <a:r>
                        <a:rPr lang="en-US" sz="2400" baseline="0" dirty="0" smtClean="0"/>
                        <a:t>.</a:t>
                      </a:r>
                      <a:r>
                        <a:rPr lang="en-US" sz="2400" dirty="0" smtClean="0"/>
                        <a:t> </a:t>
                      </a:r>
                      <a:endParaRPr lang="en-US" sz="2400" dirty="0">
                        <a:latin typeface="Segoe UI" pitchFamily="34" charset="0"/>
                        <a:ea typeface="Segoe UI" pitchFamily="34" charset="0"/>
                        <a:cs typeface="Segoe UI" pitchFamily="34" charset="0"/>
                      </a:endParaRPr>
                    </a:p>
                  </a:txBody>
                  <a:tcPr anchor="ctr"/>
                </a:tc>
              </a:tr>
              <a:tr h="1570347">
                <a:tc>
                  <a:txBody>
                    <a:bodyPr/>
                    <a:lstStyle/>
                    <a:p>
                      <a:pPr algn="l"/>
                      <a:r>
                        <a:rPr lang="en-US" sz="2200" dirty="0" smtClean="0"/>
                        <a:t>@Override</a:t>
                      </a:r>
                      <a:endParaRPr lang="en-US" sz="2200" b="0" dirty="0">
                        <a:latin typeface="Segoe UI" pitchFamily="34" charset="0"/>
                        <a:ea typeface="Segoe UI" pitchFamily="34" charset="0"/>
                        <a:cs typeface="Segoe UI" pitchFamily="34" charset="0"/>
                      </a:endParaRPr>
                    </a:p>
                  </a:txBody>
                  <a:tcPr anchor="ctr"/>
                </a:tc>
                <a:tc>
                  <a:txBody>
                    <a:bodyPr/>
                    <a:lstStyle/>
                    <a:p>
                      <a:r>
                        <a:rPr lang="en-US" sz="2400" dirty="0" smtClean="0"/>
                        <a:t>T</a:t>
                      </a:r>
                      <a:r>
                        <a:rPr lang="vi-VN" sz="2400" dirty="0" smtClean="0"/>
                        <a:t>hông báo cho trình biên dịch </a:t>
                      </a:r>
                      <a:r>
                        <a:rPr lang="en-US" sz="2400" dirty="0" err="1" smtClean="0"/>
                        <a:t>biết</a:t>
                      </a:r>
                      <a:r>
                        <a:rPr lang="en-US" sz="2400" baseline="0" dirty="0" smtClean="0"/>
                        <a:t> </a:t>
                      </a:r>
                      <a:r>
                        <a:rPr lang="en-US" sz="2400" baseline="0" dirty="0" err="1" smtClean="0"/>
                        <a:t>phương</a:t>
                      </a:r>
                      <a:r>
                        <a:rPr lang="en-US" sz="2400" baseline="0" dirty="0" smtClean="0"/>
                        <a:t> </a:t>
                      </a:r>
                      <a:r>
                        <a:rPr lang="en-US" sz="2400" baseline="0" dirty="0" err="1" smtClean="0"/>
                        <a:t>thức</a:t>
                      </a:r>
                      <a:r>
                        <a:rPr lang="en-US" sz="2400" baseline="0" dirty="0" smtClean="0"/>
                        <a:t> </a:t>
                      </a:r>
                      <a:r>
                        <a:rPr lang="en-US" sz="2400" baseline="0" dirty="0" err="1" smtClean="0"/>
                        <a:t>bên</a:t>
                      </a:r>
                      <a:r>
                        <a:rPr lang="en-US" sz="2400" baseline="0" dirty="0" smtClean="0"/>
                        <a:t> </a:t>
                      </a:r>
                      <a:r>
                        <a:rPr lang="en-US" sz="2400" baseline="0" dirty="0" err="1" smtClean="0"/>
                        <a:t>dưới</a:t>
                      </a:r>
                      <a:r>
                        <a:rPr lang="en-US" sz="2400" baseline="0" dirty="0" smtClean="0"/>
                        <a:t> </a:t>
                      </a:r>
                      <a:r>
                        <a:rPr lang="en-US" sz="2400" baseline="0" dirty="0" err="1" smtClean="0"/>
                        <a:t>là</a:t>
                      </a:r>
                      <a:r>
                        <a:rPr lang="en-US" sz="2400" baseline="0" dirty="0" smtClean="0"/>
                        <a:t> </a:t>
                      </a:r>
                      <a:r>
                        <a:rPr lang="en-US" sz="2400" baseline="0" dirty="0" err="1" smtClean="0"/>
                        <a:t>phương</a:t>
                      </a:r>
                      <a:r>
                        <a:rPr lang="en-US" sz="2400" baseline="0" dirty="0" smtClean="0"/>
                        <a:t> </a:t>
                      </a:r>
                      <a:r>
                        <a:rPr lang="en-US" sz="2400" baseline="0" dirty="0" err="1" smtClean="0"/>
                        <a:t>thức</a:t>
                      </a:r>
                      <a:r>
                        <a:rPr lang="en-US" sz="2400" baseline="0" dirty="0" smtClean="0"/>
                        <a:t> </a:t>
                      </a:r>
                      <a:r>
                        <a:rPr lang="en-US" sz="2400" baseline="0" dirty="0" err="1" smtClean="0"/>
                        <a:t>được</a:t>
                      </a:r>
                      <a:r>
                        <a:rPr lang="en-US" sz="2400" baseline="0" dirty="0" smtClean="0"/>
                        <a:t> </a:t>
                      </a:r>
                      <a:r>
                        <a:rPr lang="en-US" sz="2400" baseline="0" dirty="0" err="1" smtClean="0"/>
                        <a:t>viết</a:t>
                      </a:r>
                      <a:r>
                        <a:rPr lang="en-US" sz="2400" baseline="0" dirty="0" smtClean="0"/>
                        <a:t> </a:t>
                      </a:r>
                      <a:r>
                        <a:rPr lang="en-US" sz="2400" baseline="0" dirty="0" err="1" smtClean="0"/>
                        <a:t>lại</a:t>
                      </a:r>
                      <a:r>
                        <a:rPr lang="en-US" sz="2400" baseline="0" dirty="0" smtClean="0"/>
                        <a:t> </a:t>
                      </a:r>
                      <a:r>
                        <a:rPr lang="en-US" sz="2400" baseline="0" dirty="0" err="1" smtClean="0"/>
                        <a:t>khi</a:t>
                      </a:r>
                      <a:r>
                        <a:rPr lang="en-US" sz="2400" baseline="0" dirty="0" smtClean="0"/>
                        <a:t> </a:t>
                      </a:r>
                      <a:r>
                        <a:rPr lang="en-US" sz="2400" baseline="0" dirty="0" err="1" smtClean="0"/>
                        <a:t>kế</a:t>
                      </a:r>
                      <a:r>
                        <a:rPr lang="en-US" sz="2400" baseline="0" dirty="0" smtClean="0"/>
                        <a:t> </a:t>
                      </a:r>
                      <a:r>
                        <a:rPr lang="en-US" sz="2400" baseline="0" dirty="0" err="1" smtClean="0"/>
                        <a:t>thừa</a:t>
                      </a:r>
                      <a:r>
                        <a:rPr lang="en-US" sz="2400" baseline="0" dirty="0" smtClean="0"/>
                        <a:t> </a:t>
                      </a:r>
                      <a:r>
                        <a:rPr lang="en-US" sz="2400" baseline="0" dirty="0" err="1" smtClean="0"/>
                        <a:t>từ</a:t>
                      </a:r>
                      <a:r>
                        <a:rPr lang="en-US" sz="2400" baseline="0" dirty="0" smtClean="0"/>
                        <a:t> </a:t>
                      </a:r>
                      <a:r>
                        <a:rPr lang="en-US" sz="2400" baseline="0" dirty="0" err="1" smtClean="0"/>
                        <a:t>lớp</a:t>
                      </a:r>
                      <a:r>
                        <a:rPr lang="en-US" sz="2400" baseline="0" dirty="0" smtClean="0"/>
                        <a:t> cha.</a:t>
                      </a:r>
                      <a:endParaRPr lang="en-US" sz="2400" dirty="0">
                        <a:latin typeface="Segoe UI" pitchFamily="34" charset="0"/>
                        <a:ea typeface="Segoe UI" pitchFamily="34" charset="0"/>
                        <a:cs typeface="Segoe UI" pitchFamily="34" charset="0"/>
                      </a:endParaRPr>
                    </a:p>
                  </a:txBody>
                  <a:tcPr anchor="ctr"/>
                </a:tc>
              </a:tr>
              <a:tr h="1099243">
                <a:tc>
                  <a:txBody>
                    <a:bodyPr/>
                    <a:lstStyle/>
                    <a:p>
                      <a:pPr algn="l"/>
                      <a:r>
                        <a:rPr lang="en-US" sz="2200" dirty="0" smtClean="0"/>
                        <a:t>@</a:t>
                      </a:r>
                      <a:r>
                        <a:rPr lang="en-US" sz="2200" dirty="0" err="1" smtClean="0"/>
                        <a:t>SuppressWarnings</a:t>
                      </a:r>
                      <a:endParaRPr lang="en-US" sz="2200" b="0" dirty="0">
                        <a:latin typeface="Segoe UI" pitchFamily="34" charset="0"/>
                        <a:ea typeface="Segoe UI" pitchFamily="34" charset="0"/>
                        <a:cs typeface="Segoe UI" pitchFamily="34" charset="0"/>
                      </a:endParaRPr>
                    </a:p>
                  </a:txBody>
                  <a:tcPr anchor="ctr"/>
                </a:tc>
                <a:tc>
                  <a:txBody>
                    <a:bodyPr/>
                    <a:lstStyle/>
                    <a:p>
                      <a:r>
                        <a:rPr lang="en-US" sz="2400" dirty="0" err="1" smtClean="0"/>
                        <a:t>Thông</a:t>
                      </a:r>
                      <a:r>
                        <a:rPr lang="en-US" sz="2400" baseline="0" dirty="0" smtClean="0"/>
                        <a:t> </a:t>
                      </a:r>
                      <a:r>
                        <a:rPr lang="en-US" sz="2400" baseline="0" dirty="0" err="1" smtClean="0"/>
                        <a:t>báo</a:t>
                      </a:r>
                      <a:r>
                        <a:rPr lang="en-US" sz="2400" baseline="0" dirty="0" smtClean="0"/>
                        <a:t> </a:t>
                      </a:r>
                      <a:r>
                        <a:rPr lang="en-US" sz="2400" baseline="0" dirty="0" err="1" smtClean="0"/>
                        <a:t>cho</a:t>
                      </a:r>
                      <a:r>
                        <a:rPr lang="en-US" sz="2400" baseline="0" dirty="0" smtClean="0"/>
                        <a:t> </a:t>
                      </a:r>
                      <a:r>
                        <a:rPr lang="en-US" sz="2400" baseline="0" dirty="0" err="1" smtClean="0"/>
                        <a:t>trình</a:t>
                      </a:r>
                      <a:r>
                        <a:rPr lang="en-US" sz="2400" baseline="0" dirty="0" smtClean="0"/>
                        <a:t> </a:t>
                      </a:r>
                      <a:r>
                        <a:rPr lang="en-US" sz="2400" baseline="0" dirty="0" err="1" smtClean="0"/>
                        <a:t>biên</a:t>
                      </a:r>
                      <a:r>
                        <a:rPr lang="en-US" sz="2400" baseline="0" dirty="0" smtClean="0"/>
                        <a:t> </a:t>
                      </a:r>
                      <a:r>
                        <a:rPr lang="en-US" sz="2400" baseline="0" dirty="0" err="1" smtClean="0"/>
                        <a:t>dịch</a:t>
                      </a:r>
                      <a:r>
                        <a:rPr lang="en-US" sz="2400" baseline="0" dirty="0" smtClean="0"/>
                        <a:t> </a:t>
                      </a:r>
                      <a:r>
                        <a:rPr lang="en-US" sz="2400" baseline="0" dirty="0" err="1" smtClean="0"/>
                        <a:t>tắt</a:t>
                      </a:r>
                      <a:r>
                        <a:rPr lang="en-US" sz="2400" baseline="0" dirty="0" smtClean="0"/>
                        <a:t> </a:t>
                      </a:r>
                      <a:r>
                        <a:rPr lang="en-US" sz="2400" baseline="0" dirty="0" err="1" smtClean="0"/>
                        <a:t>các</a:t>
                      </a:r>
                      <a:r>
                        <a:rPr lang="en-US" sz="2400" baseline="0" dirty="0" smtClean="0"/>
                        <a:t> </a:t>
                      </a:r>
                      <a:br>
                        <a:rPr lang="en-US" sz="2400" baseline="0" dirty="0" smtClean="0"/>
                      </a:br>
                      <a:r>
                        <a:rPr lang="en-US" sz="2400" baseline="0" dirty="0" err="1" smtClean="0"/>
                        <a:t>cảnh</a:t>
                      </a:r>
                      <a:r>
                        <a:rPr lang="en-US" sz="2400" baseline="0" dirty="0" smtClean="0"/>
                        <a:t> </a:t>
                      </a:r>
                      <a:r>
                        <a:rPr lang="en-US" sz="2400" baseline="0" dirty="0" err="1" smtClean="0"/>
                        <a:t>báo</a:t>
                      </a:r>
                      <a:r>
                        <a:rPr lang="en-US" sz="2400" baseline="0" dirty="0" smtClean="0"/>
                        <a:t>.</a:t>
                      </a:r>
                      <a:endParaRPr lang="en-US" sz="2400" dirty="0">
                        <a:latin typeface="Segoe UI" pitchFamily="34" charset="0"/>
                        <a:ea typeface="Segoe UI" pitchFamily="34" charset="0"/>
                        <a:cs typeface="Segoe UI" pitchFamily="34" charset="0"/>
                      </a:endParaRPr>
                    </a:p>
                  </a:txBody>
                  <a:tcPr anchor="ctr"/>
                </a:tc>
              </a:tr>
            </a:tbl>
          </a:graphicData>
        </a:graphic>
      </p:graphicFrame>
    </p:spTree>
    <p:extLst>
      <p:ext uri="{BB962C8B-B14F-4D97-AF65-F5344CB8AC3E}">
        <p14:creationId xmlns:p14="http://schemas.microsoft.com/office/powerpoint/2010/main" val="384563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p:cNvSpPr/>
          <p:nvPr/>
        </p:nvSpPr>
        <p:spPr>
          <a:xfrm>
            <a:off x="457200" y="1066800"/>
            <a:ext cx="8229600" cy="5486400"/>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itle 5"/>
          <p:cNvSpPr>
            <a:spLocks noGrp="1"/>
          </p:cNvSpPr>
          <p:nvPr>
            <p:ph type="title"/>
          </p:nvPr>
        </p:nvSpPr>
        <p:spPr/>
        <p:txBody>
          <a:bodyPr/>
          <a:lstStyle/>
          <a:p>
            <a:r>
              <a:rPr lang="en-US" dirty="0"/>
              <a:t>Annotation</a:t>
            </a:r>
          </a:p>
        </p:txBody>
      </p:sp>
      <p:sp>
        <p:nvSpPr>
          <p:cNvPr id="2" name="Content Placeholder 1"/>
          <p:cNvSpPr>
            <a:spLocks noGrp="1"/>
          </p:cNvSpPr>
          <p:nvPr>
            <p:ph idx="1"/>
          </p:nvPr>
        </p:nvSpPr>
        <p:spPr>
          <a:xfrm>
            <a:off x="533400" y="1143000"/>
            <a:ext cx="7696200" cy="4572000"/>
          </a:xfrm>
        </p:spPr>
        <p:txBody>
          <a:bodyPr>
            <a:normAutofit/>
          </a:bodyPr>
          <a:lstStyle/>
          <a:p>
            <a:pPr marL="0" indent="0">
              <a:buNone/>
            </a:pPr>
            <a:r>
              <a:rPr lang="en-US" sz="2400" dirty="0"/>
              <a:t>public class example {</a:t>
            </a:r>
          </a:p>
          <a:p>
            <a:pPr marL="0" indent="0">
              <a:buNone/>
            </a:pPr>
            <a:r>
              <a:rPr lang="en-US" sz="2400" dirty="0" smtClean="0"/>
              <a:t>    </a:t>
            </a:r>
            <a:r>
              <a:rPr lang="en-US" sz="2400" b="1" dirty="0">
                <a:solidFill>
                  <a:srgbClr val="FF0000"/>
                </a:solidFill>
              </a:rPr>
              <a:t>@Deprecated</a:t>
            </a:r>
          </a:p>
          <a:p>
            <a:pPr marL="0" indent="0">
              <a:buNone/>
            </a:pPr>
            <a:r>
              <a:rPr lang="en-US" sz="2400" dirty="0"/>
              <a:t>    public void </a:t>
            </a:r>
            <a:r>
              <a:rPr lang="en-US" sz="2400" dirty="0" err="1"/>
              <a:t>showSomething</a:t>
            </a:r>
            <a:r>
              <a:rPr lang="en-US" sz="2400" dirty="0"/>
              <a:t>() {</a:t>
            </a:r>
          </a:p>
          <a:p>
            <a:pPr marL="0" indent="0">
              <a:buNone/>
            </a:pPr>
            <a:r>
              <a:rPr lang="en-US" sz="2400" dirty="0"/>
              <a:t>        </a:t>
            </a:r>
            <a:r>
              <a:rPr lang="en-US" sz="2400" dirty="0" err="1"/>
              <a:t>System.out.println</a:t>
            </a:r>
            <a:r>
              <a:rPr lang="en-US" sz="2400" dirty="0"/>
              <a:t>("Method has </a:t>
            </a:r>
            <a:r>
              <a:rPr lang="en-US" sz="2400" dirty="0" smtClean="0"/>
              <a:t>been </a:t>
            </a:r>
            <a:r>
              <a:rPr lang="en-US" sz="2400" dirty="0" err="1" smtClean="0"/>
              <a:t>depricated</a:t>
            </a:r>
            <a:r>
              <a:rPr lang="en-US" sz="2400" dirty="0" smtClean="0"/>
              <a:t>");</a:t>
            </a:r>
            <a:endParaRPr lang="en-US" sz="2400" dirty="0"/>
          </a:p>
          <a:p>
            <a:pPr marL="0" indent="0">
              <a:buNone/>
            </a:pPr>
            <a:r>
              <a:rPr lang="en-US" sz="2400" dirty="0"/>
              <a:t>    }</a:t>
            </a:r>
          </a:p>
          <a:p>
            <a:pPr marL="0" indent="0">
              <a:buNone/>
            </a:pPr>
            <a:r>
              <a:rPr lang="en-US" sz="2400" dirty="0"/>
              <a:t>    public static void main(String[] </a:t>
            </a:r>
            <a:r>
              <a:rPr lang="en-US" sz="2400" dirty="0" err="1"/>
              <a:t>args</a:t>
            </a:r>
            <a:r>
              <a:rPr lang="en-US" sz="2400" dirty="0"/>
              <a:t>) {</a:t>
            </a:r>
          </a:p>
          <a:p>
            <a:pPr marL="0" indent="0">
              <a:buNone/>
            </a:pPr>
            <a:r>
              <a:rPr lang="en-US" sz="2400" dirty="0"/>
              <a:t>        example </a:t>
            </a:r>
            <a:r>
              <a:rPr lang="en-US" sz="2400" dirty="0" err="1"/>
              <a:t>obj</a:t>
            </a:r>
            <a:r>
              <a:rPr lang="en-US" sz="2400" dirty="0"/>
              <a:t> = new example ();</a:t>
            </a:r>
          </a:p>
          <a:p>
            <a:pPr marL="0" indent="0">
              <a:buNone/>
            </a:pPr>
            <a:r>
              <a:rPr lang="en-US" sz="2400" dirty="0"/>
              <a:t>        </a:t>
            </a:r>
            <a:r>
              <a:rPr lang="en-US" sz="2400" dirty="0" err="1"/>
              <a:t>obj.showSomething</a:t>
            </a:r>
            <a:r>
              <a:rPr lang="en-US" sz="2400" dirty="0"/>
              <a:t>();</a:t>
            </a:r>
          </a:p>
          <a:p>
            <a:pPr marL="0" indent="0">
              <a:buNone/>
            </a:pPr>
            <a:r>
              <a:rPr lang="en-US" sz="2400" dirty="0"/>
              <a:t>    }</a:t>
            </a:r>
          </a:p>
          <a:p>
            <a:pPr marL="0" indent="0">
              <a:buNone/>
            </a:pPr>
            <a:r>
              <a:rPr lang="en-US" sz="2400" dirty="0" smtClean="0"/>
              <a:t>}</a:t>
            </a:r>
            <a:endParaRPr lang="en-US" sz="2400" dirty="0"/>
          </a:p>
        </p:txBody>
      </p:sp>
    </p:spTree>
    <p:extLst>
      <p:ext uri="{BB962C8B-B14F-4D97-AF65-F5344CB8AC3E}">
        <p14:creationId xmlns:p14="http://schemas.microsoft.com/office/powerpoint/2010/main" val="14771461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Annotation</a:t>
            </a:r>
          </a:p>
        </p:txBody>
      </p:sp>
      <p:sp>
        <p:nvSpPr>
          <p:cNvPr id="2" name="Content Placeholder 1"/>
          <p:cNvSpPr>
            <a:spLocks noGrp="1"/>
          </p:cNvSpPr>
          <p:nvPr>
            <p:ph idx="1"/>
          </p:nvPr>
        </p:nvSpPr>
        <p:spPr/>
        <p:txBody>
          <a:bodyPr/>
          <a:lstStyle/>
          <a:p>
            <a:r>
              <a:rPr lang="en-US" dirty="0" err="1" smtClean="0"/>
              <a:t>Sử</a:t>
            </a:r>
            <a:r>
              <a:rPr lang="en-US" dirty="0" smtClean="0"/>
              <a:t> </a:t>
            </a:r>
            <a:r>
              <a:rPr lang="en-US" dirty="0" err="1" smtClean="0"/>
              <a:t>dụng</a:t>
            </a:r>
            <a:r>
              <a:rPr lang="en-US" dirty="0" smtClean="0"/>
              <a:t> @Override</a:t>
            </a:r>
          </a:p>
          <a:p>
            <a:pPr marL="457200" lvl="1" indent="0">
              <a:buNone/>
            </a:pPr>
            <a:r>
              <a:rPr lang="en-US" dirty="0" smtClean="0"/>
              <a:t>public </a:t>
            </a:r>
            <a:r>
              <a:rPr lang="en-US" dirty="0" smtClean="0"/>
              <a:t>class </a:t>
            </a:r>
            <a:r>
              <a:rPr lang="en-US" dirty="0"/>
              <a:t>Child extends Parent{</a:t>
            </a:r>
          </a:p>
          <a:p>
            <a:pPr marL="457200" lvl="1" indent="0">
              <a:buNone/>
            </a:pPr>
            <a:r>
              <a:rPr lang="en-US" dirty="0"/>
              <a:t>     </a:t>
            </a:r>
            <a:r>
              <a:rPr lang="en-US" b="1" dirty="0">
                <a:solidFill>
                  <a:srgbClr val="FF0000"/>
                </a:solidFill>
              </a:rPr>
              <a:t>@</a:t>
            </a:r>
            <a:r>
              <a:rPr lang="en-US" b="1" dirty="0" smtClean="0">
                <a:solidFill>
                  <a:srgbClr val="FF0000"/>
                </a:solidFill>
              </a:rPr>
              <a:t>Override</a:t>
            </a:r>
            <a:endParaRPr lang="en-US" b="1" dirty="0">
              <a:solidFill>
                <a:srgbClr val="FF0000"/>
              </a:solidFill>
            </a:endParaRPr>
          </a:p>
          <a:p>
            <a:pPr marL="457200" lvl="1" indent="0">
              <a:buNone/>
            </a:pPr>
            <a:r>
              <a:rPr lang="en-US" dirty="0"/>
              <a:t>     public void hi(){</a:t>
            </a:r>
          </a:p>
          <a:p>
            <a:pPr marL="457200" lvl="1" indent="0">
              <a:buNone/>
            </a:pPr>
            <a:r>
              <a:rPr lang="en-US" dirty="0"/>
              <a:t>        </a:t>
            </a:r>
            <a:r>
              <a:rPr lang="en-US" dirty="0" err="1"/>
              <a:t>System.out.println</a:t>
            </a:r>
            <a:r>
              <a:rPr lang="en-US" dirty="0"/>
              <a:t>("Hello !");</a:t>
            </a:r>
          </a:p>
          <a:p>
            <a:pPr marL="457200" lvl="1" indent="0">
              <a:buNone/>
            </a:pPr>
            <a:r>
              <a:rPr lang="en-US" dirty="0"/>
              <a:t>    }</a:t>
            </a:r>
          </a:p>
          <a:p>
            <a:pPr marL="457200" lvl="1" indent="0">
              <a:buNone/>
            </a:pPr>
            <a:r>
              <a:rPr lang="en-US" dirty="0"/>
              <a:t>}</a:t>
            </a:r>
          </a:p>
          <a:p>
            <a:endParaRPr lang="en-US" dirty="0"/>
          </a:p>
        </p:txBody>
      </p:sp>
    </p:spTree>
    <p:extLst>
      <p:ext uri="{BB962C8B-B14F-4D97-AF65-F5344CB8AC3E}">
        <p14:creationId xmlns:p14="http://schemas.microsoft.com/office/powerpoint/2010/main" val="37126883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6519025" y="2438400"/>
            <a:ext cx="2624974"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err="1">
                <a:ea typeface="Roboto"/>
              </a:rPr>
              <a:t>Tổng</a:t>
            </a:r>
            <a:r>
              <a:rPr lang="en-US" dirty="0">
                <a:ea typeface="Roboto"/>
              </a:rPr>
              <a:t> </a:t>
            </a:r>
            <a:r>
              <a:rPr lang="en-US" dirty="0" err="1">
                <a:ea typeface="Roboto"/>
              </a:rPr>
              <a:t>kết</a:t>
            </a:r>
            <a:r>
              <a:rPr lang="en-US" dirty="0">
                <a:ea typeface="Roboto"/>
              </a:rPr>
              <a:t> </a:t>
            </a:r>
            <a:r>
              <a:rPr lang="en-US" dirty="0" err="1">
                <a:ea typeface="Roboto"/>
              </a:rPr>
              <a:t>nội</a:t>
            </a:r>
            <a:r>
              <a:rPr lang="en-US" dirty="0">
                <a:ea typeface="Roboto"/>
              </a:rPr>
              <a:t> dung </a:t>
            </a:r>
            <a:r>
              <a:rPr lang="en-US" dirty="0" err="1">
                <a:ea typeface="Roboto"/>
              </a:rPr>
              <a:t>bài</a:t>
            </a:r>
            <a:r>
              <a:rPr lang="en-US" dirty="0">
                <a:ea typeface="Roboto"/>
              </a:rPr>
              <a:t> </a:t>
            </a:r>
            <a:r>
              <a:rPr lang="en-US" dirty="0" err="1" smtClean="0">
                <a:ea typeface="Roboto"/>
              </a:rPr>
              <a:t>học</a:t>
            </a:r>
            <a:endParaRPr lang="en-US" dirty="0"/>
          </a:p>
        </p:txBody>
      </p:sp>
      <p:sp>
        <p:nvSpPr>
          <p:cNvPr id="48130" name="Content Placeholder 1"/>
          <p:cNvSpPr>
            <a:spLocks noGrp="1"/>
          </p:cNvSpPr>
          <p:nvPr>
            <p:ph idx="1"/>
          </p:nvPr>
        </p:nvSpPr>
        <p:spPr/>
        <p:txBody>
          <a:bodyPr/>
          <a:lstStyle/>
          <a:p>
            <a:r>
              <a:rPr lang="en-US" dirty="0"/>
              <a:t> Enumerations</a:t>
            </a:r>
          </a:p>
          <a:p>
            <a:r>
              <a:rPr lang="en-US" dirty="0"/>
              <a:t> </a:t>
            </a:r>
            <a:r>
              <a:rPr lang="en-US" dirty="0" err="1"/>
              <a:t>Autoboxing</a:t>
            </a:r>
            <a:endParaRPr lang="vi-VN" dirty="0"/>
          </a:p>
          <a:p>
            <a:r>
              <a:rPr lang="en-US" dirty="0"/>
              <a:t> Static Import</a:t>
            </a:r>
          </a:p>
          <a:p>
            <a:r>
              <a:rPr lang="en-US" dirty="0"/>
              <a:t> Annotations</a:t>
            </a:r>
          </a:p>
        </p:txBody>
      </p:sp>
    </p:spTree>
    <p:extLst>
      <p:ext uri="{BB962C8B-B14F-4D97-AF65-F5344CB8AC3E}">
        <p14:creationId xmlns:p14="http://schemas.microsoft.com/office/powerpoint/2010/main" val="1013296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Enumeration</a:t>
            </a:r>
            <a:endParaRPr lang="en-US" dirty="0"/>
          </a:p>
        </p:txBody>
      </p:sp>
      <p:sp>
        <p:nvSpPr>
          <p:cNvPr id="2" name="Content Placeholder 1"/>
          <p:cNvSpPr>
            <a:spLocks noGrp="1"/>
          </p:cNvSpPr>
          <p:nvPr>
            <p:ph idx="1"/>
          </p:nvPr>
        </p:nvSpPr>
        <p:spPr/>
        <p:txBody>
          <a:bodyPr/>
          <a:lstStyle/>
          <a:p>
            <a:r>
              <a:rPr lang="vi-VN" dirty="0" smtClean="0"/>
              <a:t>Enumeration là kiểu dữ liệu chứa một tập</a:t>
            </a:r>
            <a:r>
              <a:rPr lang="en-US" dirty="0" smtClean="0"/>
              <a:t> </a:t>
            </a:r>
            <a:r>
              <a:rPr lang="en-US" dirty="0" err="1" smtClean="0"/>
              <a:t>các</a:t>
            </a:r>
            <a:r>
              <a:rPr lang="en-US" dirty="0" smtClean="0"/>
              <a:t> </a:t>
            </a:r>
            <a:r>
              <a:rPr lang="vi-VN" dirty="0" smtClean="0"/>
              <a:t>hằng số.</a:t>
            </a:r>
            <a:endParaRPr lang="en-US" dirty="0" smtClean="0"/>
          </a:p>
          <a:p>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enumeration </a:t>
            </a:r>
            <a:r>
              <a:rPr lang="en-US" dirty="0" err="1" smtClean="0"/>
              <a:t>được</a:t>
            </a:r>
            <a:r>
              <a:rPr lang="en-US" dirty="0" smtClean="0"/>
              <a:t> </a:t>
            </a:r>
            <a:r>
              <a:rPr lang="en-US" dirty="0" err="1" smtClean="0"/>
              <a:t>mặc</a:t>
            </a:r>
            <a:r>
              <a:rPr lang="en-US" dirty="0" smtClean="0"/>
              <a:t> </a:t>
            </a:r>
            <a:r>
              <a:rPr lang="en-US" dirty="0" err="1" smtClean="0"/>
              <a:t>định</a:t>
            </a:r>
            <a:r>
              <a:rPr lang="en-US" dirty="0" smtClean="0"/>
              <a:t> </a:t>
            </a:r>
            <a:r>
              <a:rPr lang="en-US" dirty="0" err="1" smtClean="0"/>
              <a:t>là</a:t>
            </a:r>
            <a:r>
              <a:rPr lang="en-US" dirty="0" smtClean="0"/>
              <a:t> static </a:t>
            </a:r>
            <a:r>
              <a:rPr lang="en-US" dirty="0" err="1" smtClean="0"/>
              <a:t>và</a:t>
            </a:r>
            <a:r>
              <a:rPr lang="en-US" dirty="0" smtClean="0"/>
              <a:t> final.</a:t>
            </a:r>
          </a:p>
          <a:p>
            <a:r>
              <a:rPr lang="en-US" dirty="0" err="1" smtClean="0"/>
              <a:t>Để</a:t>
            </a:r>
            <a:r>
              <a:rPr lang="en-US" dirty="0" smtClean="0"/>
              <a:t> </a:t>
            </a:r>
            <a:r>
              <a:rPr lang="en-US" dirty="0" err="1" smtClean="0"/>
              <a:t>tạo</a:t>
            </a:r>
            <a:r>
              <a:rPr lang="en-US" dirty="0" smtClean="0"/>
              <a:t> enumeration, </a:t>
            </a:r>
            <a:r>
              <a:rPr lang="en-US" dirty="0" err="1" smtClean="0"/>
              <a:t>sử</a:t>
            </a:r>
            <a:r>
              <a:rPr lang="en-US" dirty="0" smtClean="0"/>
              <a:t> </a:t>
            </a:r>
            <a:r>
              <a:rPr lang="en-US" dirty="0" err="1" smtClean="0"/>
              <a:t>dụng</a:t>
            </a:r>
            <a:r>
              <a:rPr lang="en-US" dirty="0" smtClean="0"/>
              <a:t> </a:t>
            </a:r>
            <a:r>
              <a:rPr lang="en-US" dirty="0" err="1" smtClean="0"/>
              <a:t>từ</a:t>
            </a:r>
            <a:r>
              <a:rPr lang="en-US" dirty="0" smtClean="0"/>
              <a:t> </a:t>
            </a:r>
            <a:r>
              <a:rPr lang="en-US" dirty="0" err="1" smtClean="0"/>
              <a:t>khóa</a:t>
            </a:r>
            <a:r>
              <a:rPr lang="en-US" dirty="0" smtClean="0"/>
              <a:t> </a:t>
            </a:r>
            <a:r>
              <a:rPr lang="en-US" dirty="0" err="1" smtClean="0"/>
              <a:t>enum</a:t>
            </a:r>
            <a:r>
              <a:rPr lang="en-US" dirty="0" smtClean="0"/>
              <a:t> </a:t>
            </a:r>
          </a:p>
          <a:p>
            <a:endParaRPr lang="en-US" dirty="0" smtClean="0"/>
          </a:p>
          <a:p>
            <a:endParaRPr lang="en-US" dirty="0"/>
          </a:p>
          <a:p>
            <a:endParaRPr lang="en-US" dirty="0" smtClean="0"/>
          </a:p>
          <a:p>
            <a:endParaRPr lang="en-US" dirty="0"/>
          </a:p>
          <a:p>
            <a:r>
              <a:rPr lang="en-US" dirty="0" smtClean="0"/>
              <a:t>CAR</a:t>
            </a:r>
            <a:r>
              <a:rPr lang="en-US" dirty="0" smtClean="0"/>
              <a:t>, TRUCK, …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các</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liệt</a:t>
            </a:r>
            <a:r>
              <a:rPr lang="en-US" dirty="0" smtClean="0"/>
              <a:t> </a:t>
            </a:r>
            <a:r>
              <a:rPr lang="en-US" dirty="0" err="1" smtClean="0"/>
              <a:t>kê</a:t>
            </a:r>
            <a:r>
              <a:rPr lang="en-US" dirty="0" smtClean="0"/>
              <a:t>.</a:t>
            </a:r>
          </a:p>
          <a:p>
            <a:endParaRPr lang="vi-VN" dirty="0" smtClean="0"/>
          </a:p>
          <a:p>
            <a:endParaRPr lang="en-US" dirty="0"/>
          </a:p>
        </p:txBody>
      </p:sp>
      <p:sp>
        <p:nvSpPr>
          <p:cNvPr id="10" name="TextBox 9"/>
          <p:cNvSpPr txBox="1"/>
          <p:nvPr/>
        </p:nvSpPr>
        <p:spPr>
          <a:xfrm>
            <a:off x="914400" y="3581400"/>
            <a:ext cx="7191392" cy="1754326"/>
          </a:xfrm>
          <a:prstGeom prst="rect">
            <a:avLst/>
          </a:prstGeom>
          <a:solidFill>
            <a:schemeClr val="bg1">
              <a:lumMod val="95000"/>
            </a:schemeClr>
          </a:solidFill>
          <a:ln>
            <a:solidFill>
              <a:schemeClr val="bg1">
                <a:lumMod val="75000"/>
              </a:schemeClr>
            </a:solidFill>
          </a:ln>
          <a:effectLst>
            <a:outerShdw blurRad="50800" dist="38100" dir="2700000" algn="tl" rotWithShape="0">
              <a:prstClr val="black">
                <a:alpha val="40000"/>
              </a:prstClr>
            </a:outerShdw>
          </a:effectLst>
        </p:spPr>
        <p:txBody>
          <a:bodyPr wrap="none" rtlCol="0">
            <a:spAutoFit/>
          </a:bodyPr>
          <a:lstStyle/>
          <a:p>
            <a:pPr>
              <a:lnSpc>
                <a:spcPct val="150000"/>
              </a:lnSpc>
            </a:pPr>
            <a:r>
              <a:rPr lang="en-US" sz="2400" dirty="0" smtClean="0">
                <a:latin typeface="Courier New" pitchFamily="49" charset="0"/>
                <a:cs typeface="Courier New" pitchFamily="49" charset="0"/>
              </a:rPr>
              <a:t>public </a:t>
            </a:r>
            <a:r>
              <a:rPr lang="en-US" sz="2400" b="1" dirty="0" err="1" smtClean="0">
                <a:latin typeface="Courier New" pitchFamily="49" charset="0"/>
                <a:cs typeface="Courier New" pitchFamily="49" charset="0"/>
              </a:rPr>
              <a:t>enum</a:t>
            </a: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Transport{</a:t>
            </a:r>
          </a:p>
          <a:p>
            <a:pPr>
              <a:lnSpc>
                <a:spcPct val="150000"/>
              </a:lnSpc>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CAR, TRUCK, AIRPLANE, TRAIN, BOAT</a:t>
            </a:r>
          </a:p>
          <a:p>
            <a:pPr>
              <a:lnSpc>
                <a:spcPct val="150000"/>
              </a:lnSpc>
            </a:pPr>
            <a:r>
              <a:rPr lang="en-US" sz="2400" dirty="0">
                <a:latin typeface="Courier New" pitchFamily="49" charset="0"/>
                <a:cs typeface="Courier New" pitchFamily="49" charset="0"/>
              </a:rPr>
              <a:t>}</a:t>
            </a:r>
          </a:p>
        </p:txBody>
      </p:sp>
    </p:spTree>
    <p:extLst>
      <p:ext uri="{BB962C8B-B14F-4D97-AF65-F5344CB8AC3E}">
        <p14:creationId xmlns:p14="http://schemas.microsoft.com/office/powerpoint/2010/main" val="3642522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Enumeration</a:t>
            </a:r>
            <a:endParaRPr lang="en-US" dirty="0"/>
          </a:p>
        </p:txBody>
      </p:sp>
      <p:sp>
        <p:nvSpPr>
          <p:cNvPr id="2" name="Content Placeholder 1"/>
          <p:cNvSpPr>
            <a:spLocks noGrp="1"/>
          </p:cNvSpPr>
          <p:nvPr>
            <p:ph idx="1"/>
          </p:nvPr>
        </p:nvSpPr>
        <p:spPr>
          <a:xfrm>
            <a:off x="457200" y="1066800"/>
            <a:ext cx="8229600" cy="5486400"/>
          </a:xfrm>
        </p:spPr>
        <p:txBody>
          <a:bodyPr>
            <a:normAutofit/>
          </a:bodyPr>
          <a:lstStyle/>
          <a:p>
            <a:r>
              <a:rPr lang="en-US" dirty="0" err="1" smtClean="0"/>
              <a:t>Khai</a:t>
            </a:r>
            <a:r>
              <a:rPr lang="en-US" dirty="0" smtClean="0"/>
              <a:t>  </a:t>
            </a:r>
            <a:r>
              <a:rPr lang="en-US" dirty="0" err="1" smtClean="0"/>
              <a:t>báo</a:t>
            </a:r>
            <a:r>
              <a:rPr lang="en-US" dirty="0" smtClean="0"/>
              <a:t>:</a:t>
            </a:r>
          </a:p>
          <a:p>
            <a:pPr lvl="1"/>
            <a:r>
              <a:rPr lang="en-US" dirty="0" smtClean="0"/>
              <a:t>Transport </a:t>
            </a:r>
            <a:r>
              <a:rPr lang="en-US" dirty="0" err="1" smtClean="0"/>
              <a:t>tp</a:t>
            </a:r>
            <a:r>
              <a:rPr lang="en-US" dirty="0" smtClean="0"/>
              <a:t>;</a:t>
            </a:r>
          </a:p>
          <a:p>
            <a:r>
              <a:rPr lang="en-US" dirty="0" err="1" smtClean="0"/>
              <a:t>Trong</a:t>
            </a:r>
            <a:r>
              <a:rPr lang="en-US" dirty="0" smtClean="0"/>
              <a:t> </a:t>
            </a:r>
            <a:r>
              <a:rPr lang="en-US" dirty="0" err="1" smtClean="0"/>
              <a:t>phép</a:t>
            </a:r>
            <a:r>
              <a:rPr lang="en-US" dirty="0" smtClean="0"/>
              <a:t> </a:t>
            </a:r>
            <a:r>
              <a:rPr lang="en-US" dirty="0" err="1" smtClean="0"/>
              <a:t>gán</a:t>
            </a:r>
            <a:endParaRPr lang="en-US" dirty="0" smtClean="0"/>
          </a:p>
          <a:p>
            <a:pPr lvl="1"/>
            <a:r>
              <a:rPr lang="en-US" dirty="0" err="1" smtClean="0"/>
              <a:t>tp</a:t>
            </a:r>
            <a:r>
              <a:rPr lang="en-US" dirty="0" smtClean="0"/>
              <a:t> = </a:t>
            </a:r>
            <a:r>
              <a:rPr lang="en-US" dirty="0" err="1" smtClean="0"/>
              <a:t>Transport.CAR</a:t>
            </a:r>
            <a:r>
              <a:rPr lang="en-US" dirty="0" smtClean="0"/>
              <a:t>;</a:t>
            </a:r>
          </a:p>
          <a:p>
            <a:r>
              <a:rPr lang="en-US" dirty="0" err="1" smtClean="0"/>
              <a:t>Trong</a:t>
            </a:r>
            <a:r>
              <a:rPr lang="en-US" dirty="0" smtClean="0"/>
              <a:t> </a:t>
            </a:r>
            <a:r>
              <a:rPr lang="en-US" dirty="0" err="1" smtClean="0"/>
              <a:t>phép</a:t>
            </a:r>
            <a:r>
              <a:rPr lang="en-US" dirty="0" smtClean="0"/>
              <a:t> so </a:t>
            </a:r>
            <a:r>
              <a:rPr lang="en-US" dirty="0" err="1" smtClean="0"/>
              <a:t>sánh</a:t>
            </a:r>
            <a:endParaRPr lang="en-US" dirty="0" smtClean="0"/>
          </a:p>
          <a:p>
            <a:pPr lvl="1"/>
            <a:r>
              <a:rPr lang="en-US" dirty="0" smtClean="0"/>
              <a:t>if (</a:t>
            </a:r>
            <a:r>
              <a:rPr lang="en-US" dirty="0" err="1" smtClean="0"/>
              <a:t>tp</a:t>
            </a:r>
            <a:r>
              <a:rPr lang="en-US" dirty="0" smtClean="0"/>
              <a:t> == </a:t>
            </a:r>
            <a:r>
              <a:rPr lang="en-US" dirty="0" err="1" smtClean="0"/>
              <a:t>Transport.TRAIN</a:t>
            </a:r>
            <a:r>
              <a:rPr lang="en-US" dirty="0" smtClean="0"/>
              <a:t>) </a:t>
            </a:r>
          </a:p>
          <a:p>
            <a:r>
              <a:rPr lang="en-US" dirty="0" err="1" smtClean="0"/>
              <a:t>Trong</a:t>
            </a:r>
            <a:r>
              <a:rPr lang="en-US" dirty="0" smtClean="0"/>
              <a:t> </a:t>
            </a:r>
            <a:r>
              <a:rPr lang="en-US" dirty="0" err="1" smtClean="0"/>
              <a:t>câu</a:t>
            </a:r>
            <a:r>
              <a:rPr lang="en-US" dirty="0" smtClean="0"/>
              <a:t> </a:t>
            </a:r>
            <a:r>
              <a:rPr lang="en-US" dirty="0" err="1" smtClean="0"/>
              <a:t>lệnh</a:t>
            </a:r>
            <a:r>
              <a:rPr lang="en-US" dirty="0" smtClean="0"/>
              <a:t> switch</a:t>
            </a:r>
          </a:p>
          <a:p>
            <a:pPr marL="457200" lvl="1" indent="0">
              <a:buNone/>
            </a:pPr>
            <a:r>
              <a:rPr lang="en-US" dirty="0" smtClean="0"/>
              <a:t>switch(</a:t>
            </a:r>
            <a:r>
              <a:rPr lang="en-US" dirty="0" err="1" smtClean="0"/>
              <a:t>tp</a:t>
            </a:r>
            <a:r>
              <a:rPr lang="en-US" dirty="0" smtClean="0"/>
              <a:t>){</a:t>
            </a:r>
            <a:endParaRPr lang="en-US" dirty="0" smtClean="0"/>
          </a:p>
          <a:p>
            <a:pPr marL="914400" lvl="2" indent="0">
              <a:buNone/>
            </a:pPr>
            <a:r>
              <a:rPr lang="en-US" dirty="0" smtClean="0"/>
              <a:t>case CAR: </a:t>
            </a:r>
          </a:p>
          <a:p>
            <a:pPr marL="914400" lvl="2" indent="0">
              <a:buNone/>
            </a:pPr>
            <a:r>
              <a:rPr lang="en-US" dirty="0" smtClean="0"/>
              <a:t>case TRUCK: </a:t>
            </a:r>
            <a:endParaRPr lang="en-US" dirty="0"/>
          </a:p>
          <a:p>
            <a:pPr marL="914400" lvl="2" indent="0">
              <a:buNone/>
            </a:pPr>
            <a:r>
              <a:rPr lang="en-US" dirty="0" smtClean="0"/>
              <a:t>…</a:t>
            </a:r>
          </a:p>
          <a:p>
            <a:pPr marL="457200" lvl="1" indent="0">
              <a:buNone/>
            </a:pPr>
            <a:r>
              <a:rPr lang="en-US" dirty="0" smtClean="0"/>
              <a:t>}</a:t>
            </a:r>
          </a:p>
          <a:p>
            <a:endParaRPr lang="en-US" dirty="0" smtClean="0"/>
          </a:p>
          <a:p>
            <a:endParaRPr lang="en-US" dirty="0"/>
          </a:p>
        </p:txBody>
      </p:sp>
    </p:spTree>
    <p:extLst>
      <p:ext uri="{BB962C8B-B14F-4D97-AF65-F5344CB8AC3E}">
        <p14:creationId xmlns:p14="http://schemas.microsoft.com/office/powerpoint/2010/main" val="3673855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Enumeration</a:t>
            </a:r>
          </a:p>
        </p:txBody>
      </p:sp>
      <p:sp>
        <p:nvSpPr>
          <p:cNvPr id="2" name="Content Placeholder 1"/>
          <p:cNvSpPr>
            <a:spLocks noGrp="1"/>
          </p:cNvSpPr>
          <p:nvPr>
            <p:ph idx="1"/>
          </p:nvPr>
        </p:nvSpPr>
        <p:spPr/>
        <p:txBody>
          <a:bodyPr/>
          <a:lstStyle/>
          <a:p>
            <a:r>
              <a:rPr lang="en-US" dirty="0"/>
              <a:t>Phương </a:t>
            </a:r>
            <a:r>
              <a:rPr lang="en-US" dirty="0" err="1"/>
              <a:t>thức</a:t>
            </a:r>
            <a:r>
              <a:rPr lang="en-US" dirty="0"/>
              <a:t> values() </a:t>
            </a:r>
          </a:p>
          <a:p>
            <a:pPr lvl="1"/>
            <a:r>
              <a:rPr lang="en-US" dirty="0" err="1"/>
              <a:t>Lấy</a:t>
            </a:r>
            <a:r>
              <a:rPr lang="en-US" dirty="0"/>
              <a:t> </a:t>
            </a:r>
            <a:r>
              <a:rPr lang="en-US" dirty="0" err="1"/>
              <a:t>ra</a:t>
            </a:r>
            <a:r>
              <a:rPr lang="en-US" dirty="0"/>
              <a:t> </a:t>
            </a:r>
            <a:r>
              <a:rPr lang="en-US" dirty="0" err="1"/>
              <a:t>một</a:t>
            </a:r>
            <a:r>
              <a:rPr lang="en-US" dirty="0"/>
              <a:t> </a:t>
            </a:r>
            <a:r>
              <a:rPr lang="en-US" dirty="0" err="1"/>
              <a:t>mảng</a:t>
            </a:r>
            <a:r>
              <a:rPr lang="en-US" dirty="0"/>
              <a:t> </a:t>
            </a:r>
            <a:r>
              <a:rPr lang="en-US" dirty="0" err="1"/>
              <a:t>các</a:t>
            </a:r>
            <a:r>
              <a:rPr lang="en-US" dirty="0"/>
              <a:t> </a:t>
            </a:r>
            <a:r>
              <a:rPr lang="en-US" dirty="0" err="1"/>
              <a:t>hằng</a:t>
            </a:r>
            <a:r>
              <a:rPr lang="en-US" dirty="0"/>
              <a:t> </a:t>
            </a:r>
            <a:r>
              <a:rPr lang="en-US" dirty="0" err="1"/>
              <a:t>số</a:t>
            </a:r>
            <a:endParaRPr lang="en-US" dirty="0"/>
          </a:p>
          <a:p>
            <a:pPr lvl="1"/>
            <a:r>
              <a:rPr lang="en-US" dirty="0" smtClean="0"/>
              <a:t>Transport </a:t>
            </a:r>
            <a:r>
              <a:rPr lang="en-US" dirty="0" err="1"/>
              <a:t>tps</a:t>
            </a:r>
            <a:r>
              <a:rPr lang="en-US" dirty="0"/>
              <a:t>[] = </a:t>
            </a:r>
            <a:r>
              <a:rPr lang="en-US" b="1" dirty="0" err="1">
                <a:solidFill>
                  <a:srgbClr val="FF0000"/>
                </a:solidFill>
              </a:rPr>
              <a:t>Transport.values</a:t>
            </a:r>
            <a:r>
              <a:rPr lang="en-US" dirty="0"/>
              <a:t>();</a:t>
            </a:r>
          </a:p>
          <a:p>
            <a:r>
              <a:rPr lang="en-US" dirty="0" smtClean="0"/>
              <a:t>Phương </a:t>
            </a:r>
            <a:r>
              <a:rPr lang="en-US" dirty="0" err="1"/>
              <a:t>thức</a:t>
            </a:r>
            <a:r>
              <a:rPr lang="en-US" dirty="0"/>
              <a:t> </a:t>
            </a:r>
            <a:r>
              <a:rPr lang="en-US" dirty="0" err="1"/>
              <a:t>valueOf</a:t>
            </a:r>
            <a:r>
              <a:rPr lang="en-US" dirty="0"/>
              <a:t>(</a:t>
            </a:r>
            <a:r>
              <a:rPr lang="en-US" dirty="0" err="1"/>
              <a:t>const</a:t>
            </a:r>
            <a:r>
              <a:rPr lang="en-US" dirty="0"/>
              <a:t>)</a:t>
            </a:r>
          </a:p>
          <a:p>
            <a:pPr lvl="1"/>
            <a:r>
              <a:rPr lang="en-US" dirty="0" err="1"/>
              <a:t>Lấy</a:t>
            </a:r>
            <a:r>
              <a:rPr lang="en-US" dirty="0"/>
              <a:t> </a:t>
            </a:r>
            <a:r>
              <a:rPr lang="en-US" dirty="0" err="1"/>
              <a:t>ra</a:t>
            </a:r>
            <a:r>
              <a:rPr lang="en-US" dirty="0"/>
              <a:t> </a:t>
            </a:r>
            <a:r>
              <a:rPr lang="en-US" dirty="0" err="1"/>
              <a:t>hằng</a:t>
            </a:r>
            <a:r>
              <a:rPr lang="en-US" dirty="0"/>
              <a:t> </a:t>
            </a:r>
            <a:r>
              <a:rPr lang="en-US" dirty="0" err="1"/>
              <a:t>số</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là</a:t>
            </a:r>
            <a:r>
              <a:rPr lang="en-US" dirty="0"/>
              <a:t> </a:t>
            </a:r>
            <a:r>
              <a:rPr lang="en-US" dirty="0" err="1"/>
              <a:t>const</a:t>
            </a:r>
            <a:endParaRPr lang="en-US" dirty="0"/>
          </a:p>
          <a:p>
            <a:pPr lvl="1"/>
            <a:r>
              <a:rPr lang="en-US" dirty="0" err="1" smtClean="0"/>
              <a:t>tp</a:t>
            </a:r>
            <a:r>
              <a:rPr lang="en-US" dirty="0" smtClean="0"/>
              <a:t> </a:t>
            </a:r>
            <a:r>
              <a:rPr lang="en-US" dirty="0"/>
              <a:t>= </a:t>
            </a:r>
            <a:r>
              <a:rPr lang="en-US" b="1" dirty="0" err="1">
                <a:solidFill>
                  <a:srgbClr val="FF0000"/>
                </a:solidFill>
              </a:rPr>
              <a:t>Transport.valueOf</a:t>
            </a:r>
            <a:r>
              <a:rPr lang="en-US" dirty="0"/>
              <a:t>("TRAIN");</a:t>
            </a:r>
          </a:p>
          <a:p>
            <a:pPr marL="0" indent="0">
              <a:buNone/>
            </a:pPr>
            <a:endParaRPr lang="en-US" dirty="0"/>
          </a:p>
        </p:txBody>
      </p:sp>
    </p:spTree>
    <p:extLst>
      <p:ext uri="{BB962C8B-B14F-4D97-AF65-F5344CB8AC3E}">
        <p14:creationId xmlns:p14="http://schemas.microsoft.com/office/powerpoint/2010/main" val="2839071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Enumeration</a:t>
            </a:r>
            <a:endParaRPr lang="en-US" dirty="0"/>
          </a:p>
        </p:txBody>
      </p:sp>
      <p:pic>
        <p:nvPicPr>
          <p:cNvPr id="2052" name="Picture 4"/>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66800" y="1143000"/>
            <a:ext cx="4291012" cy="5410199"/>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pic>
      <p:sp>
        <p:nvSpPr>
          <p:cNvPr id="6" name="Oval Callout 5"/>
          <p:cNvSpPr/>
          <p:nvPr/>
        </p:nvSpPr>
        <p:spPr>
          <a:xfrm>
            <a:off x="5867400" y="1319212"/>
            <a:ext cx="2819400" cy="1119188"/>
          </a:xfrm>
          <a:prstGeom prst="wedgeEllipseCallout">
            <a:avLst>
              <a:gd name="adj1" fmla="val -124471"/>
              <a:gd name="adj2" fmla="val 95332"/>
            </a:avLst>
          </a:prstGeom>
          <a:solidFill>
            <a:schemeClr val="bg1">
              <a:lumMod val="85000"/>
            </a:schemeClr>
          </a:solidFill>
          <a:ln w="9525">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Segoe UI" pitchFamily="34" charset="0"/>
                <a:ea typeface="Segoe UI" pitchFamily="34" charset="0"/>
                <a:cs typeface="Segoe UI" pitchFamily="34" charset="0"/>
              </a:rPr>
              <a:t>Thuộc</a:t>
            </a:r>
            <a:r>
              <a:rPr lang="en-US" sz="2800" dirty="0" smtClean="0">
                <a:solidFill>
                  <a:schemeClr val="tx1"/>
                </a:solidFill>
                <a:latin typeface="Segoe UI" pitchFamily="34" charset="0"/>
                <a:ea typeface="Segoe UI" pitchFamily="34" charset="0"/>
                <a:cs typeface="Segoe UI" pitchFamily="34" charset="0"/>
              </a:rPr>
              <a:t> </a:t>
            </a:r>
            <a:r>
              <a:rPr lang="en-US" sz="2800" dirty="0" err="1" smtClean="0">
                <a:solidFill>
                  <a:schemeClr val="tx1"/>
                </a:solidFill>
                <a:latin typeface="Segoe UI" pitchFamily="34" charset="0"/>
                <a:ea typeface="Segoe UI" pitchFamily="34" charset="0"/>
                <a:cs typeface="Segoe UI" pitchFamily="34" charset="0"/>
              </a:rPr>
              <a:t>tính</a:t>
            </a:r>
            <a:endParaRPr lang="en-US" sz="2800" dirty="0">
              <a:solidFill>
                <a:schemeClr val="tx1"/>
              </a:solidFill>
              <a:latin typeface="Segoe UI" pitchFamily="34" charset="0"/>
              <a:ea typeface="Segoe UI" pitchFamily="34" charset="0"/>
              <a:cs typeface="Segoe UI" pitchFamily="34" charset="0"/>
            </a:endParaRPr>
          </a:p>
        </p:txBody>
      </p:sp>
      <p:sp>
        <p:nvSpPr>
          <p:cNvPr id="10" name="Oval Callout 9"/>
          <p:cNvSpPr/>
          <p:nvPr/>
        </p:nvSpPr>
        <p:spPr>
          <a:xfrm>
            <a:off x="5638800" y="2895600"/>
            <a:ext cx="3276600" cy="1465682"/>
          </a:xfrm>
          <a:prstGeom prst="wedgeEllipseCallout">
            <a:avLst>
              <a:gd name="adj1" fmla="val -105595"/>
              <a:gd name="adj2" fmla="val 214"/>
            </a:avLst>
          </a:prstGeom>
          <a:solidFill>
            <a:schemeClr val="bg1">
              <a:lumMod val="85000"/>
            </a:schemeClr>
          </a:solidFill>
          <a:ln w="9525">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Segoe UI" pitchFamily="34" charset="0"/>
                <a:ea typeface="Segoe UI" pitchFamily="34" charset="0"/>
                <a:cs typeface="Segoe UI" pitchFamily="34" charset="0"/>
              </a:rPr>
              <a:t>Phương</a:t>
            </a:r>
            <a:r>
              <a:rPr lang="en-US" sz="2800" dirty="0" smtClean="0">
                <a:solidFill>
                  <a:schemeClr val="tx1"/>
                </a:solidFill>
                <a:latin typeface="Segoe UI" pitchFamily="34" charset="0"/>
                <a:ea typeface="Segoe UI" pitchFamily="34" charset="0"/>
                <a:cs typeface="Segoe UI" pitchFamily="34" charset="0"/>
              </a:rPr>
              <a:t> </a:t>
            </a:r>
            <a:r>
              <a:rPr lang="en-US" sz="2800" dirty="0" err="1" smtClean="0">
                <a:solidFill>
                  <a:schemeClr val="tx1"/>
                </a:solidFill>
                <a:latin typeface="Segoe UI" pitchFamily="34" charset="0"/>
                <a:ea typeface="Segoe UI" pitchFamily="34" charset="0"/>
                <a:cs typeface="Segoe UI" pitchFamily="34" charset="0"/>
              </a:rPr>
              <a:t>thức</a:t>
            </a:r>
            <a:r>
              <a:rPr lang="en-US" sz="2800" dirty="0" smtClean="0">
                <a:solidFill>
                  <a:schemeClr val="tx1"/>
                </a:solidFill>
                <a:latin typeface="Segoe UI" pitchFamily="34" charset="0"/>
                <a:ea typeface="Segoe UI" pitchFamily="34" charset="0"/>
                <a:cs typeface="Segoe UI" pitchFamily="34" charset="0"/>
              </a:rPr>
              <a:t> </a:t>
            </a:r>
            <a:r>
              <a:rPr lang="en-US" sz="2800" dirty="0" err="1" smtClean="0">
                <a:solidFill>
                  <a:schemeClr val="tx1"/>
                </a:solidFill>
                <a:latin typeface="Segoe UI" pitchFamily="34" charset="0"/>
                <a:ea typeface="Segoe UI" pitchFamily="34" charset="0"/>
                <a:cs typeface="Segoe UI" pitchFamily="34" charset="0"/>
              </a:rPr>
              <a:t>khởi</a:t>
            </a:r>
            <a:r>
              <a:rPr lang="en-US" sz="2800" dirty="0" smtClean="0">
                <a:solidFill>
                  <a:schemeClr val="tx1"/>
                </a:solidFill>
                <a:latin typeface="Segoe UI" pitchFamily="34" charset="0"/>
                <a:ea typeface="Segoe UI" pitchFamily="34" charset="0"/>
                <a:cs typeface="Segoe UI" pitchFamily="34" charset="0"/>
              </a:rPr>
              <a:t> </a:t>
            </a:r>
            <a:r>
              <a:rPr lang="en-US" sz="2800" dirty="0" err="1" smtClean="0">
                <a:solidFill>
                  <a:schemeClr val="tx1"/>
                </a:solidFill>
                <a:latin typeface="Segoe UI" pitchFamily="34" charset="0"/>
                <a:ea typeface="Segoe UI" pitchFamily="34" charset="0"/>
                <a:cs typeface="Segoe UI" pitchFamily="34" charset="0"/>
              </a:rPr>
              <a:t>tạo</a:t>
            </a:r>
            <a:endParaRPr lang="en-US" sz="2800" dirty="0">
              <a:solidFill>
                <a:schemeClr val="tx1"/>
              </a:solidFill>
              <a:latin typeface="Segoe UI" pitchFamily="34" charset="0"/>
              <a:ea typeface="Segoe UI" pitchFamily="34" charset="0"/>
              <a:cs typeface="Segoe UI" pitchFamily="34" charset="0"/>
            </a:endParaRPr>
          </a:p>
        </p:txBody>
      </p:sp>
      <p:sp>
        <p:nvSpPr>
          <p:cNvPr id="11" name="Oval Callout 10"/>
          <p:cNvSpPr/>
          <p:nvPr/>
        </p:nvSpPr>
        <p:spPr>
          <a:xfrm>
            <a:off x="5674822" y="4800600"/>
            <a:ext cx="3011978" cy="1447800"/>
          </a:xfrm>
          <a:prstGeom prst="wedgeEllipseCallout">
            <a:avLst>
              <a:gd name="adj1" fmla="val -117489"/>
              <a:gd name="adj2" fmla="val -18159"/>
            </a:avLst>
          </a:prstGeom>
          <a:solidFill>
            <a:schemeClr val="bg1">
              <a:lumMod val="85000"/>
            </a:schemeClr>
          </a:solidFill>
          <a:ln w="9525">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Segoe UI" pitchFamily="34" charset="0"/>
                <a:ea typeface="Segoe UI" pitchFamily="34" charset="0"/>
                <a:cs typeface="Segoe UI" pitchFamily="34" charset="0"/>
              </a:rPr>
              <a:t>Phương</a:t>
            </a:r>
            <a:r>
              <a:rPr lang="en-US" sz="2800" dirty="0" smtClean="0">
                <a:solidFill>
                  <a:schemeClr val="tx1"/>
                </a:solidFill>
                <a:latin typeface="Segoe UI" pitchFamily="34" charset="0"/>
                <a:ea typeface="Segoe UI" pitchFamily="34" charset="0"/>
                <a:cs typeface="Segoe UI" pitchFamily="34" charset="0"/>
              </a:rPr>
              <a:t> </a:t>
            </a:r>
            <a:r>
              <a:rPr lang="en-US" sz="2800" dirty="0" err="1" smtClean="0">
                <a:solidFill>
                  <a:schemeClr val="tx1"/>
                </a:solidFill>
                <a:latin typeface="Segoe UI" pitchFamily="34" charset="0"/>
                <a:ea typeface="Segoe UI" pitchFamily="34" charset="0"/>
                <a:cs typeface="Segoe UI" pitchFamily="34" charset="0"/>
              </a:rPr>
              <a:t>thức</a:t>
            </a:r>
            <a:r>
              <a:rPr lang="en-US" sz="2800" dirty="0" smtClean="0">
                <a:solidFill>
                  <a:schemeClr val="tx1"/>
                </a:solidFill>
                <a:latin typeface="Segoe UI" pitchFamily="34" charset="0"/>
                <a:ea typeface="Segoe UI" pitchFamily="34" charset="0"/>
                <a:cs typeface="Segoe UI" pitchFamily="34" charset="0"/>
              </a:rPr>
              <a:t> get</a:t>
            </a:r>
            <a:endParaRPr lang="en-US" sz="2800" dirty="0">
              <a:solidFill>
                <a:schemeClr val="tx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3451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Enumeration</a:t>
            </a:r>
            <a:endParaRPr lang="en-US" dirty="0"/>
          </a:p>
        </p:txBody>
      </p:sp>
      <p:sp>
        <p:nvSpPr>
          <p:cNvPr id="2" name="Content Placeholder 1"/>
          <p:cNvSpPr>
            <a:spLocks noGrp="1"/>
          </p:cNvSpPr>
          <p:nvPr>
            <p:ph idx="1"/>
          </p:nvPr>
        </p:nvSpPr>
        <p:spPr/>
        <p:txBody>
          <a:bodyPr/>
          <a:lstStyle/>
          <a:p>
            <a:r>
              <a:rPr lang="en-US" dirty="0"/>
              <a:t>Phương </a:t>
            </a:r>
            <a:r>
              <a:rPr lang="en-US" dirty="0" err="1"/>
              <a:t>thức</a:t>
            </a:r>
            <a:r>
              <a:rPr lang="en-US" dirty="0"/>
              <a:t> </a:t>
            </a:r>
            <a:r>
              <a:rPr lang="en-US" b="1" dirty="0">
                <a:solidFill>
                  <a:srgbClr val="FF0000"/>
                </a:solidFill>
              </a:rPr>
              <a:t>ordinal</a:t>
            </a:r>
            <a:r>
              <a:rPr lang="en-US" dirty="0"/>
              <a:t>()</a:t>
            </a:r>
          </a:p>
          <a:p>
            <a:pPr lvl="1"/>
            <a:r>
              <a:rPr lang="en-US" dirty="0"/>
              <a:t>Cho </a:t>
            </a:r>
            <a:r>
              <a:rPr lang="en-US" dirty="0" err="1"/>
              <a:t>biết</a:t>
            </a:r>
            <a:r>
              <a:rPr lang="en-US" dirty="0"/>
              <a:t> </a:t>
            </a:r>
            <a:r>
              <a:rPr lang="en-US" dirty="0" err="1"/>
              <a:t>vị</a:t>
            </a:r>
            <a:r>
              <a:rPr lang="en-US" dirty="0"/>
              <a:t> </a:t>
            </a:r>
            <a:r>
              <a:rPr lang="en-US" dirty="0" err="1"/>
              <a:t>trí</a:t>
            </a:r>
            <a:r>
              <a:rPr lang="en-US" dirty="0"/>
              <a:t> </a:t>
            </a:r>
            <a:r>
              <a:rPr lang="en-US" dirty="0" err="1"/>
              <a:t>của</a:t>
            </a:r>
            <a:r>
              <a:rPr lang="en-US" dirty="0"/>
              <a:t> </a:t>
            </a:r>
            <a:r>
              <a:rPr lang="en-US" dirty="0" err="1"/>
              <a:t>hằng</a:t>
            </a:r>
            <a:r>
              <a:rPr lang="en-US" dirty="0"/>
              <a:t> </a:t>
            </a:r>
            <a:r>
              <a:rPr lang="en-US" dirty="0" err="1"/>
              <a:t>số</a:t>
            </a:r>
            <a:r>
              <a:rPr lang="en-US" dirty="0"/>
              <a:t> </a:t>
            </a:r>
            <a:r>
              <a:rPr lang="en-US" dirty="0" err="1"/>
              <a:t>trong</a:t>
            </a:r>
            <a:r>
              <a:rPr lang="en-US" dirty="0"/>
              <a:t> </a:t>
            </a:r>
            <a:r>
              <a:rPr lang="en-US" dirty="0" err="1" smtClean="0"/>
              <a:t>enum</a:t>
            </a:r>
            <a:r>
              <a:rPr lang="en-US" dirty="0" smtClean="0"/>
              <a:t>. </a:t>
            </a:r>
            <a:r>
              <a:rPr lang="en-US" dirty="0" err="1" smtClean="0"/>
              <a:t>Vị</a:t>
            </a:r>
            <a:r>
              <a:rPr lang="en-US" dirty="0" smtClean="0"/>
              <a:t> </a:t>
            </a:r>
            <a:r>
              <a:rPr lang="en-US" dirty="0" err="1"/>
              <a:t>trí</a:t>
            </a:r>
            <a:r>
              <a:rPr lang="en-US" dirty="0"/>
              <a:t> </a:t>
            </a:r>
            <a:r>
              <a:rPr lang="en-US" dirty="0" err="1"/>
              <a:t>đầu</a:t>
            </a:r>
            <a:r>
              <a:rPr lang="en-US" dirty="0"/>
              <a:t> </a:t>
            </a:r>
            <a:r>
              <a:rPr lang="en-US" dirty="0" err="1"/>
              <a:t>tiên</a:t>
            </a:r>
            <a:r>
              <a:rPr lang="en-US" dirty="0"/>
              <a:t> </a:t>
            </a:r>
            <a:r>
              <a:rPr lang="en-US" dirty="0" err="1"/>
              <a:t>được</a:t>
            </a:r>
            <a:r>
              <a:rPr lang="en-US" dirty="0"/>
              <a:t> </a:t>
            </a:r>
            <a:r>
              <a:rPr lang="en-US" dirty="0" err="1"/>
              <a:t>bắt</a:t>
            </a:r>
            <a:r>
              <a:rPr lang="en-US" dirty="0"/>
              <a:t> </a:t>
            </a:r>
            <a:r>
              <a:rPr lang="en-US" dirty="0" err="1"/>
              <a:t>đầu</a:t>
            </a:r>
            <a:r>
              <a:rPr lang="en-US" dirty="0"/>
              <a:t> </a:t>
            </a:r>
            <a:r>
              <a:rPr lang="en-US" dirty="0" err="1"/>
              <a:t>là</a:t>
            </a:r>
            <a:r>
              <a:rPr lang="en-US" dirty="0"/>
              <a:t> 0.</a:t>
            </a:r>
          </a:p>
          <a:p>
            <a:r>
              <a:rPr lang="en-US" dirty="0"/>
              <a:t>Phương </a:t>
            </a:r>
            <a:r>
              <a:rPr lang="en-US" dirty="0" err="1"/>
              <a:t>thức</a:t>
            </a:r>
            <a:r>
              <a:rPr lang="en-US" dirty="0"/>
              <a:t> </a:t>
            </a:r>
            <a:r>
              <a:rPr lang="en-US" b="1" dirty="0" err="1">
                <a:solidFill>
                  <a:srgbClr val="FF0000"/>
                </a:solidFill>
              </a:rPr>
              <a:t>compareTo</a:t>
            </a:r>
            <a:r>
              <a:rPr lang="en-US" dirty="0"/>
              <a:t>(</a:t>
            </a:r>
            <a:r>
              <a:rPr lang="en-US" dirty="0" err="1"/>
              <a:t>contst</a:t>
            </a:r>
            <a:r>
              <a:rPr lang="en-US" dirty="0"/>
              <a:t>)</a:t>
            </a:r>
          </a:p>
          <a:p>
            <a:pPr lvl="1"/>
            <a:r>
              <a:rPr lang="en-US" dirty="0"/>
              <a:t>Cho </a:t>
            </a:r>
            <a:r>
              <a:rPr lang="en-US" dirty="0" err="1"/>
              <a:t>biết</a:t>
            </a:r>
            <a:r>
              <a:rPr lang="en-US" dirty="0"/>
              <a:t> </a:t>
            </a:r>
            <a:r>
              <a:rPr lang="en-US" dirty="0" err="1"/>
              <a:t>hằng</a:t>
            </a:r>
            <a:r>
              <a:rPr lang="en-US" dirty="0"/>
              <a:t> </a:t>
            </a:r>
            <a:r>
              <a:rPr lang="en-US" dirty="0" err="1"/>
              <a:t>số</a:t>
            </a:r>
            <a:r>
              <a:rPr lang="en-US" dirty="0"/>
              <a:t> </a:t>
            </a:r>
            <a:r>
              <a:rPr lang="en-US" dirty="0" err="1"/>
              <a:t>hiện</a:t>
            </a:r>
            <a:r>
              <a:rPr lang="en-US" dirty="0"/>
              <a:t> </a:t>
            </a:r>
            <a:r>
              <a:rPr lang="en-US" dirty="0" err="1"/>
              <a:t>tại</a:t>
            </a:r>
            <a:r>
              <a:rPr lang="en-US" dirty="0"/>
              <a:t> </a:t>
            </a:r>
            <a:r>
              <a:rPr lang="en-US" dirty="0" err="1"/>
              <a:t>là</a:t>
            </a:r>
            <a:r>
              <a:rPr lang="en-US" dirty="0"/>
              <a:t> </a:t>
            </a:r>
            <a:r>
              <a:rPr lang="en-US" dirty="0" err="1"/>
              <a:t>đứng</a:t>
            </a:r>
            <a:r>
              <a:rPr lang="en-US" dirty="0"/>
              <a:t> </a:t>
            </a:r>
            <a:r>
              <a:rPr lang="en-US" dirty="0" err="1"/>
              <a:t>trước</a:t>
            </a:r>
            <a:r>
              <a:rPr lang="en-US" dirty="0"/>
              <a:t> hay </a:t>
            </a:r>
            <a:r>
              <a:rPr lang="en-US" dirty="0" err="1"/>
              <a:t>đứng</a:t>
            </a:r>
            <a:r>
              <a:rPr lang="en-US" dirty="0"/>
              <a:t> </a:t>
            </a:r>
            <a:r>
              <a:rPr lang="en-US" dirty="0" err="1"/>
              <a:t>sau</a:t>
            </a:r>
            <a:r>
              <a:rPr lang="en-US" dirty="0"/>
              <a:t> hay </a:t>
            </a:r>
            <a:r>
              <a:rPr lang="en-US" dirty="0" err="1"/>
              <a:t>đúng</a:t>
            </a:r>
            <a:r>
              <a:rPr lang="en-US" dirty="0"/>
              <a:t> </a:t>
            </a:r>
            <a:r>
              <a:rPr lang="en-US" dirty="0" err="1"/>
              <a:t>là</a:t>
            </a:r>
            <a:r>
              <a:rPr lang="en-US" dirty="0"/>
              <a:t> </a:t>
            </a:r>
            <a:r>
              <a:rPr lang="en-US" dirty="0" err="1"/>
              <a:t>vị</a:t>
            </a:r>
            <a:r>
              <a:rPr lang="en-US" dirty="0"/>
              <a:t> </a:t>
            </a:r>
            <a:r>
              <a:rPr lang="en-US" dirty="0" err="1"/>
              <a:t>trí</a:t>
            </a:r>
            <a:r>
              <a:rPr lang="en-US" dirty="0"/>
              <a:t> </a:t>
            </a:r>
            <a:r>
              <a:rPr lang="en-US" dirty="0" err="1"/>
              <a:t>của</a:t>
            </a:r>
            <a:r>
              <a:rPr lang="en-US" dirty="0"/>
              <a:t> </a:t>
            </a:r>
            <a:r>
              <a:rPr lang="en-US" dirty="0" err="1"/>
              <a:t>một</a:t>
            </a:r>
            <a:r>
              <a:rPr lang="en-US" dirty="0"/>
              <a:t> </a:t>
            </a:r>
            <a:r>
              <a:rPr lang="en-US" dirty="0" err="1"/>
              <a:t>hằng</a:t>
            </a:r>
            <a:r>
              <a:rPr lang="en-US" dirty="0"/>
              <a:t> </a:t>
            </a:r>
            <a:r>
              <a:rPr lang="en-US" dirty="0" err="1"/>
              <a:t>số</a:t>
            </a:r>
            <a:r>
              <a:rPr lang="en-US" dirty="0"/>
              <a:t> </a:t>
            </a:r>
            <a:r>
              <a:rPr lang="en-US" dirty="0" err="1"/>
              <a:t>cho</a:t>
            </a:r>
            <a:r>
              <a:rPr lang="en-US" dirty="0"/>
              <a:t> </a:t>
            </a:r>
            <a:r>
              <a:rPr lang="en-US" dirty="0" err="1"/>
              <a:t>trước</a:t>
            </a:r>
            <a:r>
              <a:rPr lang="en-US" dirty="0"/>
              <a:t>.</a:t>
            </a:r>
          </a:p>
          <a:p>
            <a:endParaRPr lang="en-US" dirty="0"/>
          </a:p>
        </p:txBody>
      </p:sp>
    </p:spTree>
    <p:extLst>
      <p:ext uri="{BB962C8B-B14F-4D97-AF65-F5344CB8AC3E}">
        <p14:creationId xmlns:p14="http://schemas.microsoft.com/office/powerpoint/2010/main" val="677292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Autoboxing</a:t>
            </a:r>
            <a:endParaRPr lang="en-US" dirty="0"/>
          </a:p>
        </p:txBody>
      </p:sp>
      <p:sp>
        <p:nvSpPr>
          <p:cNvPr id="2" name="Content Placeholder 1"/>
          <p:cNvSpPr>
            <a:spLocks noGrp="1"/>
          </p:cNvSpPr>
          <p:nvPr>
            <p:ph idx="1"/>
          </p:nvPr>
        </p:nvSpPr>
        <p:spPr/>
        <p:txBody>
          <a:bodyPr/>
          <a:lstStyle/>
          <a:p>
            <a:r>
              <a:rPr lang="en-US" dirty="0" err="1"/>
              <a:t>Autoboxing</a:t>
            </a:r>
            <a:r>
              <a:rPr lang="en-US" dirty="0"/>
              <a:t>: </a:t>
            </a:r>
            <a:r>
              <a:rPr lang="en-US" dirty="0" err="1"/>
              <a:t>Tự</a:t>
            </a:r>
            <a:r>
              <a:rPr lang="en-US" dirty="0"/>
              <a:t> </a:t>
            </a:r>
            <a:r>
              <a:rPr lang="en-US" dirty="0" err="1"/>
              <a:t>động</a:t>
            </a:r>
            <a:r>
              <a:rPr lang="en-US" dirty="0"/>
              <a:t> </a:t>
            </a:r>
            <a:r>
              <a:rPr lang="en-US" dirty="0" err="1"/>
              <a:t>chuyển</a:t>
            </a:r>
            <a:r>
              <a:rPr lang="en-US" dirty="0"/>
              <a:t> </a:t>
            </a:r>
            <a:r>
              <a:rPr lang="en-US" dirty="0" err="1"/>
              <a:t>đổi</a:t>
            </a:r>
            <a:r>
              <a:rPr lang="en-US" dirty="0"/>
              <a:t>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nguyên</a:t>
            </a:r>
            <a:r>
              <a:rPr lang="en-US" dirty="0"/>
              <a:t> </a:t>
            </a:r>
            <a:r>
              <a:rPr lang="en-US" dirty="0" err="1"/>
              <a:t>thủy</a:t>
            </a:r>
            <a:r>
              <a:rPr lang="en-US" dirty="0"/>
              <a:t> </a:t>
            </a:r>
            <a:r>
              <a:rPr lang="en-US" dirty="0" err="1"/>
              <a:t>thành</a:t>
            </a:r>
            <a:r>
              <a:rPr lang="en-US" dirty="0"/>
              <a:t> </a:t>
            </a:r>
            <a:r>
              <a:rPr lang="en-US" dirty="0" err="1"/>
              <a:t>kiểu</a:t>
            </a:r>
            <a:r>
              <a:rPr lang="en-US" dirty="0"/>
              <a:t> </a:t>
            </a:r>
            <a:r>
              <a:rPr lang="en-US" dirty="0" err="1"/>
              <a:t>đối</a:t>
            </a:r>
            <a:r>
              <a:rPr lang="en-US" dirty="0"/>
              <a:t> </a:t>
            </a:r>
            <a:r>
              <a:rPr lang="en-US" dirty="0" err="1"/>
              <a:t>tượng</a:t>
            </a:r>
            <a:r>
              <a:rPr lang="en-US" dirty="0"/>
              <a:t>.</a:t>
            </a:r>
          </a:p>
          <a:p>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nguyên</a:t>
            </a:r>
            <a:r>
              <a:rPr lang="en-US" dirty="0"/>
              <a:t> </a:t>
            </a:r>
            <a:r>
              <a:rPr lang="en-US" dirty="0" err="1"/>
              <a:t>thủy</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đối</a:t>
            </a:r>
            <a:r>
              <a:rPr lang="en-US" dirty="0"/>
              <a:t> </a:t>
            </a:r>
            <a:r>
              <a:rPr lang="en-US" dirty="0" err="1"/>
              <a:t>tượng</a:t>
            </a:r>
            <a:r>
              <a:rPr lang="en-US" dirty="0"/>
              <a:t> (object) </a:t>
            </a:r>
            <a:r>
              <a:rPr lang="en-US" dirty="0" err="1"/>
              <a:t>nên</a:t>
            </a:r>
            <a:r>
              <a:rPr lang="en-US" dirty="0"/>
              <a:t> </a:t>
            </a:r>
            <a:r>
              <a:rPr lang="en-US" dirty="0" err="1"/>
              <a:t>có</a:t>
            </a:r>
            <a:r>
              <a:rPr lang="en-US" dirty="0"/>
              <a:t> </a:t>
            </a:r>
            <a:r>
              <a:rPr lang="en-US" dirty="0" err="1"/>
              <a:t>một</a:t>
            </a:r>
            <a:r>
              <a:rPr lang="en-US" dirty="0"/>
              <a:t> </a:t>
            </a:r>
            <a:r>
              <a:rPr lang="en-US" dirty="0" err="1"/>
              <a:t>số</a:t>
            </a:r>
            <a:r>
              <a:rPr lang="en-US" dirty="0"/>
              <a:t> </a:t>
            </a:r>
            <a:r>
              <a:rPr lang="en-US" dirty="0" err="1"/>
              <a:t>hạn</a:t>
            </a:r>
            <a:r>
              <a:rPr lang="en-US" dirty="0"/>
              <a:t> </a:t>
            </a:r>
            <a:r>
              <a:rPr lang="en-US" dirty="0" err="1"/>
              <a:t>chế</a:t>
            </a:r>
            <a:r>
              <a:rPr lang="en-US" dirty="0"/>
              <a:t> </a:t>
            </a:r>
            <a:r>
              <a:rPr lang="en-US" dirty="0" err="1"/>
              <a:t>trong</a:t>
            </a:r>
            <a:r>
              <a:rPr lang="en-US" dirty="0"/>
              <a:t> </a:t>
            </a:r>
            <a:r>
              <a:rPr lang="en-US" dirty="0" err="1"/>
              <a:t>khi</a:t>
            </a:r>
            <a:r>
              <a:rPr lang="en-US" dirty="0"/>
              <a:t> </a:t>
            </a:r>
            <a:r>
              <a:rPr lang="en-US" dirty="0" err="1"/>
              <a:t>thao</a:t>
            </a:r>
            <a:r>
              <a:rPr lang="en-US" dirty="0"/>
              <a:t> </a:t>
            </a:r>
            <a:r>
              <a:rPr lang="en-US" dirty="0" err="1"/>
              <a:t>tác</a:t>
            </a:r>
            <a:r>
              <a:rPr lang="en-US" dirty="0"/>
              <a:t> </a:t>
            </a:r>
            <a:r>
              <a:rPr lang="en-US" dirty="0" err="1"/>
              <a:t>và</a:t>
            </a:r>
            <a:r>
              <a:rPr lang="en-US" dirty="0"/>
              <a:t> </a:t>
            </a:r>
            <a:r>
              <a:rPr lang="en-US" dirty="0" err="1"/>
              <a:t>làm</a:t>
            </a:r>
            <a:r>
              <a:rPr lang="en-US" dirty="0"/>
              <a:t> </a:t>
            </a:r>
            <a:r>
              <a:rPr lang="en-US" dirty="0" err="1"/>
              <a:t>giảm</a:t>
            </a:r>
            <a:r>
              <a:rPr lang="en-US" dirty="0"/>
              <a:t> </a:t>
            </a:r>
            <a:r>
              <a:rPr lang="en-US" dirty="0" err="1"/>
              <a:t>hiệu</a:t>
            </a:r>
            <a:r>
              <a:rPr lang="en-US" dirty="0"/>
              <a:t> </a:t>
            </a:r>
            <a:r>
              <a:rPr lang="en-US" dirty="0" err="1"/>
              <a:t>suất</a:t>
            </a:r>
            <a:r>
              <a:rPr lang="en-US" dirty="0"/>
              <a:t> </a:t>
            </a:r>
            <a:r>
              <a:rPr lang="en-US" dirty="0" err="1"/>
              <a:t>làm</a:t>
            </a:r>
            <a:r>
              <a:rPr lang="en-US" dirty="0"/>
              <a:t> </a:t>
            </a:r>
            <a:r>
              <a:rPr lang="en-US" dirty="0" err="1"/>
              <a:t>việc</a:t>
            </a:r>
            <a:r>
              <a:rPr lang="en-US" dirty="0"/>
              <a:t>.</a:t>
            </a:r>
          </a:p>
          <a:p>
            <a:r>
              <a:rPr lang="en-US" dirty="0" err="1"/>
              <a:t>Chỉ</a:t>
            </a:r>
            <a:r>
              <a:rPr lang="en-US" dirty="0"/>
              <a:t> </a:t>
            </a:r>
            <a:r>
              <a:rPr lang="en-US" dirty="0" err="1"/>
              <a:t>có</a:t>
            </a:r>
            <a:r>
              <a:rPr lang="en-US" dirty="0"/>
              <a:t> object </a:t>
            </a:r>
            <a:r>
              <a:rPr lang="en-US" dirty="0" err="1"/>
              <a:t>thì</a:t>
            </a:r>
            <a:r>
              <a:rPr lang="en-US" dirty="0"/>
              <a:t> </a:t>
            </a:r>
            <a:r>
              <a:rPr lang="en-US" dirty="0" err="1"/>
              <a:t>mới</a:t>
            </a:r>
            <a:r>
              <a:rPr lang="en-US" dirty="0"/>
              <a:t> </a:t>
            </a:r>
            <a:r>
              <a:rPr lang="en-US" dirty="0" err="1"/>
              <a:t>được</a:t>
            </a:r>
            <a:r>
              <a:rPr lang="en-US" dirty="0"/>
              <a:t> </a:t>
            </a:r>
            <a:r>
              <a:rPr lang="en-US" dirty="0" err="1"/>
              <a:t>truyền</a:t>
            </a:r>
            <a:r>
              <a:rPr lang="en-US" dirty="0"/>
              <a:t> </a:t>
            </a:r>
            <a:r>
              <a:rPr lang="en-US" dirty="0" err="1"/>
              <a:t>theo</a:t>
            </a:r>
            <a:r>
              <a:rPr lang="en-US" dirty="0"/>
              <a:t> </a:t>
            </a:r>
            <a:r>
              <a:rPr lang="en-US" dirty="0" err="1"/>
              <a:t>kiểu</a:t>
            </a:r>
            <a:r>
              <a:rPr lang="en-US" dirty="0"/>
              <a:t> </a:t>
            </a:r>
            <a:r>
              <a:rPr lang="en-US" dirty="0" err="1"/>
              <a:t>tham</a:t>
            </a:r>
            <a:r>
              <a:rPr lang="en-US" dirty="0"/>
              <a:t> </a:t>
            </a:r>
            <a:r>
              <a:rPr lang="en-US" dirty="0" err="1"/>
              <a:t>chiếu</a:t>
            </a:r>
            <a:r>
              <a:rPr lang="en-US" dirty="0"/>
              <a:t> </a:t>
            </a:r>
            <a:r>
              <a:rPr lang="en-US" dirty="0" err="1"/>
              <a:t>vào</a:t>
            </a:r>
            <a:r>
              <a:rPr lang="en-US" dirty="0"/>
              <a:t> method</a:t>
            </a:r>
            <a:r>
              <a:rPr lang="en-US" dirty="0" smtClean="0"/>
              <a:t>.</a:t>
            </a:r>
            <a:endParaRPr lang="en-US" dirty="0" smtClean="0"/>
          </a:p>
          <a:p>
            <a:endParaRPr lang="en-US" dirty="0"/>
          </a:p>
        </p:txBody>
      </p:sp>
    </p:spTree>
    <p:extLst>
      <p:ext uri="{BB962C8B-B14F-4D97-AF65-F5344CB8AC3E}">
        <p14:creationId xmlns:p14="http://schemas.microsoft.com/office/powerpoint/2010/main" val="1965992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Autoboxing</a:t>
            </a:r>
            <a:endParaRPr lang="en-US" dirty="0"/>
          </a:p>
        </p:txBody>
      </p:sp>
      <p:sp>
        <p:nvSpPr>
          <p:cNvPr id="2" name="Content Placeholder 1"/>
          <p:cNvSpPr>
            <a:spLocks noGrp="1"/>
          </p:cNvSpPr>
          <p:nvPr>
            <p:ph idx="1"/>
          </p:nvPr>
        </p:nvSpPr>
        <p:spPr/>
        <p:txBody>
          <a:bodyPr/>
          <a:lstStyle/>
          <a:p>
            <a:r>
              <a:rPr lang="en-US" dirty="0" err="1"/>
              <a:t>Tất</a:t>
            </a:r>
            <a:r>
              <a:rPr lang="en-US" dirty="0"/>
              <a:t> </a:t>
            </a:r>
            <a:r>
              <a:rPr lang="en-US" dirty="0" err="1"/>
              <a:t>cả</a:t>
            </a:r>
            <a:r>
              <a:rPr lang="en-US" dirty="0"/>
              <a:t> </a:t>
            </a:r>
            <a:r>
              <a:rPr lang="en-US" dirty="0" err="1"/>
              <a:t>các</a:t>
            </a:r>
            <a:r>
              <a:rPr lang="en-US" dirty="0"/>
              <a:t> class </a:t>
            </a:r>
            <a:r>
              <a:rPr lang="en-US" dirty="0" err="1"/>
              <a:t>bao</a:t>
            </a:r>
            <a:r>
              <a:rPr lang="en-US" dirty="0"/>
              <a:t> </a:t>
            </a:r>
            <a:r>
              <a:rPr lang="en-US" dirty="0" err="1"/>
              <a:t>bọc</a:t>
            </a:r>
            <a:r>
              <a:rPr lang="en-US" dirty="0"/>
              <a:t> (class wrapper) </a:t>
            </a:r>
            <a:r>
              <a:rPr lang="en-US" dirty="0" err="1"/>
              <a:t>đều</a:t>
            </a:r>
            <a:r>
              <a:rPr lang="en-US" dirty="0"/>
              <a:t> </a:t>
            </a:r>
            <a:r>
              <a:rPr lang="en-US" dirty="0" err="1"/>
              <a:t>được</a:t>
            </a:r>
            <a:r>
              <a:rPr lang="en-US" dirty="0"/>
              <a:t> </a:t>
            </a:r>
            <a:r>
              <a:rPr lang="en-US" dirty="0" err="1"/>
              <a:t>kế</a:t>
            </a:r>
            <a:r>
              <a:rPr lang="en-US" dirty="0"/>
              <a:t> </a:t>
            </a:r>
            <a:r>
              <a:rPr lang="en-US" dirty="0" err="1"/>
              <a:t>thừa</a:t>
            </a:r>
            <a:r>
              <a:rPr lang="en-US" dirty="0"/>
              <a:t> </a:t>
            </a:r>
            <a:r>
              <a:rPr lang="en-US" dirty="0" err="1"/>
              <a:t>từ</a:t>
            </a:r>
            <a:r>
              <a:rPr lang="en-US" dirty="0"/>
              <a:t> class abstract Number</a:t>
            </a:r>
            <a:r>
              <a:rPr lang="en-US" dirty="0" smtClean="0"/>
              <a:t>.</a:t>
            </a:r>
            <a:endParaRPr lang="en-US" dirty="0"/>
          </a:p>
        </p:txBody>
      </p:sp>
      <p:graphicFrame>
        <p:nvGraphicFramePr>
          <p:cNvPr id="5" name="Diagram 4"/>
          <p:cNvGraphicFramePr/>
          <p:nvPr>
            <p:extLst>
              <p:ext uri="{D42A27DB-BD31-4B8C-83A1-F6EECF244321}">
                <p14:modId xmlns:p14="http://schemas.microsoft.com/office/powerpoint/2010/main" val="332635486"/>
              </p:ext>
            </p:extLst>
          </p:nvPr>
        </p:nvGraphicFramePr>
        <p:xfrm>
          <a:off x="457200" y="2057400"/>
          <a:ext cx="83058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2510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9232</TotalTime>
  <Words>1402</Words>
  <Application>Microsoft Office PowerPoint</Application>
  <PresentationFormat>On-screen Show (4:3)</PresentationFormat>
  <Paragraphs>233</Paragraphs>
  <Slides>28</Slides>
  <Notes>12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Custom Design</vt:lpstr>
      <vt:lpstr>Lập trình Java 2</vt:lpstr>
      <vt:lpstr>Mục tiêu</vt:lpstr>
      <vt:lpstr>Enumeration</vt:lpstr>
      <vt:lpstr>Enumeration</vt:lpstr>
      <vt:lpstr>Enumeration</vt:lpstr>
      <vt:lpstr>Enumeration</vt:lpstr>
      <vt:lpstr>Enumeration</vt:lpstr>
      <vt:lpstr>Autoboxing</vt:lpstr>
      <vt:lpstr>Autoboxing</vt:lpstr>
      <vt:lpstr>Autoboxing</vt:lpstr>
      <vt:lpstr>Boxing</vt:lpstr>
      <vt:lpstr>Unboxing</vt:lpstr>
      <vt:lpstr>Ví dụ về boxing/unboxing</vt:lpstr>
      <vt:lpstr>Autoboxing</vt:lpstr>
      <vt:lpstr>Autoboxing</vt:lpstr>
      <vt:lpstr>Autoboxing</vt:lpstr>
      <vt:lpstr>Lập trình Java 2</vt:lpstr>
      <vt:lpstr>Static Import</vt:lpstr>
      <vt:lpstr>Static Import</vt:lpstr>
      <vt:lpstr>Static Import</vt:lpstr>
      <vt:lpstr>Annotation</vt:lpstr>
      <vt:lpstr>Ví dụ về Annotation</vt:lpstr>
      <vt:lpstr>Annotation</vt:lpstr>
      <vt:lpstr>Ví dụ Annotation</vt:lpstr>
      <vt:lpstr>Annotation</vt:lpstr>
      <vt:lpstr>Annotation</vt:lpstr>
      <vt:lpstr>Annotation</vt:lpstr>
      <vt:lpstr>Tổng kết nội dung bài học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NghiemN</cp:lastModifiedBy>
  <cp:revision>1359</cp:revision>
  <dcterms:created xsi:type="dcterms:W3CDTF">2013-04-23T08:05:33Z</dcterms:created>
  <dcterms:modified xsi:type="dcterms:W3CDTF">2017-08-01T06:53:33Z</dcterms:modified>
</cp:coreProperties>
</file>