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0880388" cy="23399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AC272-9D2E-483B-A6AE-6163A40E99FB}" v="92" dt="2023-11-23T06:21:57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5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n Shyong Lee" userId="5b82a07e-46f1-42a9-93ed-daf87073999e" providerId="ADAL" clId="{B72AC272-9D2E-483B-A6AE-6163A40E99FB}"/>
    <pc:docChg chg="undo redo custSel modSld modMainMaster">
      <pc:chgData name="Chien Shyong Lee" userId="5b82a07e-46f1-42a9-93ed-daf87073999e" providerId="ADAL" clId="{B72AC272-9D2E-483B-A6AE-6163A40E99FB}" dt="2023-11-23T06:22:28.679" v="1354" actId="1036"/>
      <pc:docMkLst>
        <pc:docMk/>
      </pc:docMkLst>
      <pc:sldChg chg="addSp delSp modSp mod">
        <pc:chgData name="Chien Shyong Lee" userId="5b82a07e-46f1-42a9-93ed-daf87073999e" providerId="ADAL" clId="{B72AC272-9D2E-483B-A6AE-6163A40E99FB}" dt="2023-11-23T06:22:28.679" v="1354" actId="1036"/>
        <pc:sldMkLst>
          <pc:docMk/>
          <pc:sldMk cId="2221988392" sldId="256"/>
        </pc:sldMkLst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5" creationId="{E1E2F8DF-6B5F-417C-B3A0-DA4CCA2030F0}"/>
          </ac:spMkLst>
        </pc:spChg>
        <pc:spChg chg="mod">
          <ac:chgData name="Chien Shyong Lee" userId="5b82a07e-46f1-42a9-93ed-daf87073999e" providerId="ADAL" clId="{B72AC272-9D2E-483B-A6AE-6163A40E99FB}" dt="2023-11-23T03:40:23.068" v="654" actId="20577"/>
          <ac:spMkLst>
            <pc:docMk/>
            <pc:sldMk cId="2221988392" sldId="256"/>
            <ac:spMk id="14" creationId="{1E8CF569-1D3A-448F-8091-9D18D2B83B3D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5" creationId="{22ABF802-5A5D-4281-A558-56A695F2C534}"/>
          </ac:spMkLst>
        </pc:spChg>
        <pc:spChg chg="mod">
          <ac:chgData name="Chien Shyong Lee" userId="5b82a07e-46f1-42a9-93ed-daf87073999e" providerId="ADAL" clId="{B72AC272-9D2E-483B-A6AE-6163A40E99FB}" dt="2023-11-23T03:40:42.923" v="673" actId="20577"/>
          <ac:spMkLst>
            <pc:docMk/>
            <pc:sldMk cId="2221988392" sldId="256"/>
            <ac:spMk id="16" creationId="{1784EBE0-0626-4164-9E85-0F4121EA9E2D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7" creationId="{8BF7A64F-02B7-4C41-A4B9-F58E99EDAA7B}"/>
          </ac:spMkLst>
        </pc:spChg>
        <pc:spChg chg="mod">
          <ac:chgData name="Chien Shyong Lee" userId="5b82a07e-46f1-42a9-93ed-daf87073999e" providerId="ADAL" clId="{B72AC272-9D2E-483B-A6AE-6163A40E99FB}" dt="2023-11-23T03:40:39.815" v="670" actId="6549"/>
          <ac:spMkLst>
            <pc:docMk/>
            <pc:sldMk cId="2221988392" sldId="256"/>
            <ac:spMk id="18" creationId="{28D4BD06-2A39-42AA-9242-FC476D124776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19" creationId="{9631969E-1426-4DE7-AD01-C7DAAFE0F373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0" creationId="{B97CB4D4-4AE8-4D7A-9555-E28C0E16F7E9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1" creationId="{74FCC0FC-0857-40DD-AE15-C49D9216EC44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2" creationId="{FFF0E073-08F3-44F8-84DC-A06A906E742F}"/>
          </ac:spMkLst>
        </pc:spChg>
        <pc:spChg chg="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23" creationId="{5460BDF6-71C8-4470-AD69-C84BE2DFF3BB}"/>
          </ac:spMkLst>
        </pc:spChg>
        <pc:spChg chg="mod">
          <ac:chgData name="Chien Shyong Lee" userId="5b82a07e-46f1-42a9-93ed-daf87073999e" providerId="ADAL" clId="{B72AC272-9D2E-483B-A6AE-6163A40E99FB}" dt="2023-11-23T03:40:57.449" v="683" actId="20577"/>
          <ac:spMkLst>
            <pc:docMk/>
            <pc:sldMk cId="2221988392" sldId="256"/>
            <ac:spMk id="29" creationId="{D8862D47-BBCF-4EC1-9E99-BFB699922AAE}"/>
          </ac:spMkLst>
        </pc:spChg>
        <pc:spChg chg="mod">
          <ac:chgData name="Chien Shyong Lee" userId="5b82a07e-46f1-42a9-93ed-daf87073999e" providerId="ADAL" clId="{B72AC272-9D2E-483B-A6AE-6163A40E99FB}" dt="2023-11-23T03:40:28.565" v="658" actId="20577"/>
          <ac:spMkLst>
            <pc:docMk/>
            <pc:sldMk cId="2221988392" sldId="256"/>
            <ac:spMk id="30" creationId="{CBA52651-B63A-46DE-BC4D-51031B2E789E}"/>
          </ac:spMkLst>
        </pc:spChg>
        <pc:spChg chg="mod">
          <ac:chgData name="Chien Shyong Lee" userId="5b82a07e-46f1-42a9-93ed-daf87073999e" providerId="ADAL" clId="{B72AC272-9D2E-483B-A6AE-6163A40E99FB}" dt="2023-11-23T05:53:28.356" v="783" actId="1035"/>
          <ac:spMkLst>
            <pc:docMk/>
            <pc:sldMk cId="2221988392" sldId="256"/>
            <ac:spMk id="31" creationId="{EDFD55C5-49ED-4BD2-89AA-546697E7B1E8}"/>
          </ac:spMkLst>
        </pc:spChg>
        <pc:spChg chg="mod">
          <ac:chgData name="Chien Shyong Lee" userId="5b82a07e-46f1-42a9-93ed-daf87073999e" providerId="ADAL" clId="{B72AC272-9D2E-483B-A6AE-6163A40E99FB}" dt="2023-11-23T05:53:28.356" v="783" actId="1035"/>
          <ac:spMkLst>
            <pc:docMk/>
            <pc:sldMk cId="2221988392" sldId="256"/>
            <ac:spMk id="42" creationId="{2D867883-3DA2-42B8-844C-BD6BDB47A8F6}"/>
          </ac:spMkLst>
        </pc:spChg>
        <pc:spChg chg="mod">
          <ac:chgData name="Chien Shyong Lee" userId="5b82a07e-46f1-42a9-93ed-daf87073999e" providerId="ADAL" clId="{B72AC272-9D2E-483B-A6AE-6163A40E99FB}" dt="2023-11-23T05:53:28.356" v="783" actId="1035"/>
          <ac:spMkLst>
            <pc:docMk/>
            <pc:sldMk cId="2221988392" sldId="256"/>
            <ac:spMk id="43" creationId="{304308FE-E3F1-4483-9910-E57F020DB9C8}"/>
          </ac:spMkLst>
        </pc:spChg>
        <pc:spChg chg="add mod">
          <ac:chgData name="Chien Shyong Lee" userId="5b82a07e-46f1-42a9-93ed-daf87073999e" providerId="ADAL" clId="{B72AC272-9D2E-483B-A6AE-6163A40E99FB}" dt="2023-11-23T06:20:54.161" v="1310" actId="1076"/>
          <ac:spMkLst>
            <pc:docMk/>
            <pc:sldMk cId="2221988392" sldId="256"/>
            <ac:spMk id="44" creationId="{50EEB129-2BC1-4F89-93B0-41D2BB8DC4C5}"/>
          </ac:spMkLst>
        </pc:spChg>
        <pc:spChg chg="mod">
          <ac:chgData name="Chien Shyong Lee" userId="5b82a07e-46f1-42a9-93ed-daf87073999e" providerId="ADAL" clId="{B72AC272-9D2E-483B-A6AE-6163A40E99FB}" dt="2023-11-23T05:53:28.356" v="783" actId="1035"/>
          <ac:spMkLst>
            <pc:docMk/>
            <pc:sldMk cId="2221988392" sldId="256"/>
            <ac:spMk id="46" creationId="{A6B7AF0A-E978-4BF1-B04C-231141F0A198}"/>
          </ac:spMkLst>
        </pc:spChg>
        <pc:spChg chg="mod">
          <ac:chgData name="Chien Shyong Lee" userId="5b82a07e-46f1-42a9-93ed-daf87073999e" providerId="ADAL" clId="{B72AC272-9D2E-483B-A6AE-6163A40E99FB}" dt="2023-11-23T03:32:03.408" v="627" actId="20577"/>
          <ac:spMkLst>
            <pc:docMk/>
            <pc:sldMk cId="2221988392" sldId="256"/>
            <ac:spMk id="47" creationId="{68FA05DE-9ECB-466D-928F-808416FA4A0C}"/>
          </ac:spMkLst>
        </pc:spChg>
        <pc:spChg chg="add mod">
          <ac:chgData name="Chien Shyong Lee" userId="5b82a07e-46f1-42a9-93ed-daf87073999e" providerId="ADAL" clId="{B72AC272-9D2E-483B-A6AE-6163A40E99FB}" dt="2023-11-23T03:31:31.967" v="616" actId="1076"/>
          <ac:spMkLst>
            <pc:docMk/>
            <pc:sldMk cId="2221988392" sldId="256"/>
            <ac:spMk id="48" creationId="{CD270440-CF92-4105-B5D8-ED822AD693D8}"/>
          </ac:spMkLst>
        </pc:spChg>
        <pc:spChg chg="add mod">
          <ac:chgData name="Chien Shyong Lee" userId="5b82a07e-46f1-42a9-93ed-daf87073999e" providerId="ADAL" clId="{B72AC272-9D2E-483B-A6AE-6163A40E99FB}" dt="2023-11-21T07:32:10.302" v="63"/>
          <ac:spMkLst>
            <pc:docMk/>
            <pc:sldMk cId="2221988392" sldId="256"/>
            <ac:spMk id="50" creationId="{C6CA8418-0813-4774-83D5-03A01F5357EA}"/>
          </ac:spMkLst>
        </pc:spChg>
        <pc:spChg chg="add del">
          <ac:chgData name="Chien Shyong Lee" userId="5b82a07e-46f1-42a9-93ed-daf87073999e" providerId="ADAL" clId="{B72AC272-9D2E-483B-A6AE-6163A40E99FB}" dt="2023-11-21T08:21:48.593" v="272" actId="22"/>
          <ac:spMkLst>
            <pc:docMk/>
            <pc:sldMk cId="2221988392" sldId="256"/>
            <ac:spMk id="52" creationId="{A45C31DB-62B1-4B46-B7DC-54D7C1DD789C}"/>
          </ac:spMkLst>
        </pc:spChg>
        <pc:spChg chg="add mod">
          <ac:chgData name="Chien Shyong Lee" userId="5b82a07e-46f1-42a9-93ed-daf87073999e" providerId="ADAL" clId="{B72AC272-9D2E-483B-A6AE-6163A40E99FB}" dt="2023-11-23T06:20:24.564" v="1299" actId="20577"/>
          <ac:spMkLst>
            <pc:docMk/>
            <pc:sldMk cId="2221988392" sldId="256"/>
            <ac:spMk id="53" creationId="{7DA84A0E-8310-45D4-9BBD-58346E2E1989}"/>
          </ac:spMkLst>
        </pc:spChg>
        <pc:spChg chg="add mod">
          <ac:chgData name="Chien Shyong Lee" userId="5b82a07e-46f1-42a9-93ed-daf87073999e" providerId="ADAL" clId="{B72AC272-9D2E-483B-A6AE-6163A40E99FB}" dt="2023-11-23T06:20:28.989" v="1303" actId="20577"/>
          <ac:spMkLst>
            <pc:docMk/>
            <pc:sldMk cId="2221988392" sldId="256"/>
            <ac:spMk id="54" creationId="{BFDC3D8A-82CF-4D7A-A771-7E684A6C5E4D}"/>
          </ac:spMkLst>
        </pc:spChg>
        <pc:spChg chg="add mod">
          <ac:chgData name="Chien Shyong Lee" userId="5b82a07e-46f1-42a9-93ed-daf87073999e" providerId="ADAL" clId="{B72AC272-9D2E-483B-A6AE-6163A40E99FB}" dt="2023-11-23T06:18:51.890" v="1272" actId="1036"/>
          <ac:spMkLst>
            <pc:docMk/>
            <pc:sldMk cId="2221988392" sldId="256"/>
            <ac:spMk id="55" creationId="{DA33D727-37A3-49DC-B150-63FE607802F3}"/>
          </ac:spMkLst>
        </pc:spChg>
        <pc:spChg chg="add mod">
          <ac:chgData name="Chien Shyong Lee" userId="5b82a07e-46f1-42a9-93ed-daf87073999e" providerId="ADAL" clId="{B72AC272-9D2E-483B-A6AE-6163A40E99FB}" dt="2023-11-23T06:19:58.205" v="1273" actId="20577"/>
          <ac:spMkLst>
            <pc:docMk/>
            <pc:sldMk cId="2221988392" sldId="256"/>
            <ac:spMk id="57" creationId="{DE34E231-D226-41DE-AE84-AEFFC0EC1250}"/>
          </ac:spMkLst>
        </pc:spChg>
        <pc:spChg chg="add mod">
          <ac:chgData name="Chien Shyong Lee" userId="5b82a07e-46f1-42a9-93ed-daf87073999e" providerId="ADAL" clId="{B72AC272-9D2E-483B-A6AE-6163A40E99FB}" dt="2023-11-23T06:20:37.004" v="1309" actId="1038"/>
          <ac:spMkLst>
            <pc:docMk/>
            <pc:sldMk cId="2221988392" sldId="256"/>
            <ac:spMk id="59" creationId="{2F9BFF0B-52E7-4056-9324-832C56E96A77}"/>
          </ac:spMkLst>
        </pc:spChg>
        <pc:spChg chg="add mod">
          <ac:chgData name="Chien Shyong Lee" userId="5b82a07e-46f1-42a9-93ed-daf87073999e" providerId="ADAL" clId="{B72AC272-9D2E-483B-A6AE-6163A40E99FB}" dt="2023-11-23T06:20:54.161" v="1310" actId="1076"/>
          <ac:spMkLst>
            <pc:docMk/>
            <pc:sldMk cId="2221988392" sldId="256"/>
            <ac:spMk id="60" creationId="{6ABEDE73-08BE-4811-A5D0-FEC33AAF9F12}"/>
          </ac:spMkLst>
        </pc:spChg>
        <pc:spChg chg="add mod">
          <ac:chgData name="Chien Shyong Lee" userId="5b82a07e-46f1-42a9-93ed-daf87073999e" providerId="ADAL" clId="{B72AC272-9D2E-483B-A6AE-6163A40E99FB}" dt="2023-11-23T06:08:52.997" v="942" actId="1076"/>
          <ac:spMkLst>
            <pc:docMk/>
            <pc:sldMk cId="2221988392" sldId="256"/>
            <ac:spMk id="61" creationId="{24E04EC7-7008-4E26-8117-629F1EB4DE0F}"/>
          </ac:spMkLst>
        </pc:spChg>
        <pc:spChg chg="add mod">
          <ac:chgData name="Chien Shyong Lee" userId="5b82a07e-46f1-42a9-93ed-daf87073999e" providerId="ADAL" clId="{B72AC272-9D2E-483B-A6AE-6163A40E99FB}" dt="2023-11-23T06:18:51.890" v="1272" actId="1036"/>
          <ac:spMkLst>
            <pc:docMk/>
            <pc:sldMk cId="2221988392" sldId="256"/>
            <ac:spMk id="62" creationId="{2186A6BD-AA21-44A0-9D34-6509A8F91E96}"/>
          </ac:spMkLst>
        </pc:spChg>
        <pc:spChg chg="add mod">
          <ac:chgData name="Chien Shyong Lee" userId="5b82a07e-46f1-42a9-93ed-daf87073999e" providerId="ADAL" clId="{B72AC272-9D2E-483B-A6AE-6163A40E99FB}" dt="2023-11-23T06:18:35.864" v="1262" actId="20577"/>
          <ac:spMkLst>
            <pc:docMk/>
            <pc:sldMk cId="2221988392" sldId="256"/>
            <ac:spMk id="63" creationId="{DBF37F3C-B155-4096-8796-9CAF49C75273}"/>
          </ac:spMkLst>
        </pc:spChg>
        <pc:spChg chg="add mod">
          <ac:chgData name="Chien Shyong Lee" userId="5b82a07e-46f1-42a9-93ed-daf87073999e" providerId="ADAL" clId="{B72AC272-9D2E-483B-A6AE-6163A40E99FB}" dt="2023-11-23T06:22:28.679" v="1354" actId="1036"/>
          <ac:spMkLst>
            <pc:docMk/>
            <pc:sldMk cId="2221988392" sldId="256"/>
            <ac:spMk id="64" creationId="{2B7F3A8E-F2BD-46F3-A4FA-A9EDA04D60BC}"/>
          </ac:spMkLst>
        </pc:spChg>
        <pc:graphicFrameChg chg="add del mod">
          <ac:chgData name="Chien Shyong Lee" userId="5b82a07e-46f1-42a9-93ed-daf87073999e" providerId="ADAL" clId="{B72AC272-9D2E-483B-A6AE-6163A40E99FB}" dt="2023-11-21T08:10:16.954" v="176"/>
          <ac:graphicFrameMkLst>
            <pc:docMk/>
            <pc:sldMk cId="2221988392" sldId="256"/>
            <ac:graphicFrameMk id="2" creationId="{2063AABF-05D1-4084-8EBF-3DE7C77ABD9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15.178" v="539"/>
          <ac:graphicFrameMkLst>
            <pc:docMk/>
            <pc:sldMk cId="2221988392" sldId="256"/>
            <ac:graphicFrameMk id="2" creationId="{44D4C5BD-D54F-4933-A387-66169424B25D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2:55.489" v="1"/>
          <ac:graphicFrameMkLst>
            <pc:docMk/>
            <pc:sldMk cId="2221988392" sldId="256"/>
            <ac:graphicFrameMk id="2" creationId="{962CC5B7-2D75-426F-BFD8-73D101CDEA75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17:08.779" v="526"/>
          <ac:graphicFrameMkLst>
            <pc:docMk/>
            <pc:sldMk cId="2221988392" sldId="256"/>
            <ac:graphicFrameMk id="2" creationId="{BCD5935A-F360-40A2-9D78-A44D027DB6D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5:52:18.969" v="771"/>
          <ac:graphicFrameMkLst>
            <pc:docMk/>
            <pc:sldMk cId="2221988392" sldId="256"/>
            <ac:graphicFrameMk id="2" creationId="{FD607E79-53E1-4D1C-A5A9-6420553A0872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" creationId="{5A7C74C5-9D04-4974-BB6F-93430F1EB060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3T03:29:40.217" v="598" actId="478"/>
          <ac:graphicFrameMkLst>
            <pc:docMk/>
            <pc:sldMk cId="2221988392" sldId="256"/>
            <ac:graphicFrameMk id="4" creationId="{8457743E-7383-492F-9072-523454DB5534}"/>
          </ac:graphicFrameMkLst>
        </pc:graphicFrameChg>
        <pc:graphicFrameChg chg="add mod ord">
          <ac:chgData name="Chien Shyong Lee" userId="5b82a07e-46f1-42a9-93ed-daf87073999e" providerId="ADAL" clId="{B72AC272-9D2E-483B-A6AE-6163A40E99FB}" dt="2023-11-23T05:53:01.847" v="777" actId="167"/>
          <ac:graphicFrameMkLst>
            <pc:docMk/>
            <pc:sldMk cId="2221988392" sldId="256"/>
            <ac:graphicFrameMk id="4" creationId="{8C11B454-EF37-42D0-9226-28939DAF1F6C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6" creationId="{C2BAA9F2-A3D8-4645-ADAA-08E69D6F32F1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7" creationId="{43D5B742-B434-476A-8D3E-DBAEF9C827A6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5:16.766" v="10"/>
          <ac:graphicFrameMkLst>
            <pc:docMk/>
            <pc:sldMk cId="2221988392" sldId="256"/>
            <ac:graphicFrameMk id="7" creationId="{AEF9FE96-7557-433F-A334-30F843A147F3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0:29.322" v="180"/>
          <ac:graphicFrameMkLst>
            <pc:docMk/>
            <pc:sldMk cId="2221988392" sldId="256"/>
            <ac:graphicFrameMk id="8" creationId="{91AC1841-BF60-44F1-9F6A-45CC523CCC3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6:08:10.473" v="935"/>
          <ac:graphicFrameMkLst>
            <pc:docMk/>
            <pc:sldMk cId="2221988392" sldId="256"/>
            <ac:graphicFrameMk id="8" creationId="{B41C04FF-5D40-4897-83EE-D59D1F29E78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23.858" v="541"/>
          <ac:graphicFrameMkLst>
            <pc:docMk/>
            <pc:sldMk cId="2221988392" sldId="256"/>
            <ac:graphicFrameMk id="8" creationId="{CDCBF904-30A6-4765-9DE0-20F4C6DA48BC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5:20.068" v="12" actId="478"/>
          <ac:graphicFrameMkLst>
            <pc:docMk/>
            <pc:sldMk cId="2221988392" sldId="256"/>
            <ac:graphicFrameMk id="8" creationId="{D5CFCD71-289C-499C-B436-02F2E970549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20:25.876" v="531" actId="478"/>
          <ac:graphicFrameMkLst>
            <pc:docMk/>
            <pc:sldMk cId="2221988392" sldId="256"/>
            <ac:graphicFrameMk id="8" creationId="{F4A9EC06-7692-4F60-A292-58B3F1E7928C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9" creationId="{128D7440-CFB1-44BB-BF2F-1CC217C6446F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0" creationId="{D896BA4E-D091-4867-9A39-4C85C6EDEC51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11" creationId="{21BF712A-BC2C-4A4D-9632-F310E478C5BB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5:52:21.704" v="773" actId="478"/>
          <ac:graphicFrameMkLst>
            <pc:docMk/>
            <pc:sldMk cId="2221988392" sldId="256"/>
            <ac:graphicFrameMk id="12" creationId="{C1CB65E3-4093-44F9-A610-749339EAB0C2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5:24:44.569" v="769" actId="20577"/>
          <ac:graphicFrameMkLst>
            <pc:docMk/>
            <pc:sldMk cId="2221988392" sldId="256"/>
            <ac:graphicFrameMk id="13" creationId="{EAF9E37F-43E2-4038-94B7-45699A0D6499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4" creationId="{433C50D9-329D-491D-BADD-BA7D9B7ACECE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6:50.122" v="16"/>
          <ac:graphicFrameMkLst>
            <pc:docMk/>
            <pc:sldMk cId="2221988392" sldId="256"/>
            <ac:graphicFrameMk id="25" creationId="{607A1406-730D-472D-AE89-03B566A3964A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5" creationId="{C423ECEB-20AF-41A7-AB8A-AC608176686F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26" creationId="{1EBD2225-9E98-4928-A56D-1E1DB246796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9:25.366" v="242"/>
          <ac:graphicFrameMkLst>
            <pc:docMk/>
            <pc:sldMk cId="2221988392" sldId="256"/>
            <ac:graphicFrameMk id="27" creationId="{3983607E-3A18-45A8-9160-D51D200DE425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27" creationId="{5A651392-1D1E-4D73-BAF8-DEEE6A186C5B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0:20:28.219" v="533"/>
          <ac:graphicFrameMkLst>
            <pc:docMk/>
            <pc:sldMk cId="2221988392" sldId="256"/>
            <ac:graphicFrameMk id="27" creationId="{A0D730E5-192D-45F1-9E6E-A312619733F6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7:22.989" v="23" actId="478"/>
          <ac:graphicFrameMkLst>
            <pc:docMk/>
            <pc:sldMk cId="2221988392" sldId="256"/>
            <ac:graphicFrameMk id="27" creationId="{C972D69F-C1FF-45FA-8FA8-E2D4E988480D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1:35.706" v="544" actId="478"/>
          <ac:graphicFrameMkLst>
            <pc:docMk/>
            <pc:sldMk cId="2221988392" sldId="256"/>
            <ac:graphicFrameMk id="27" creationId="{D15A0BB4-D524-4696-B135-BDC1792CCC9F}"/>
          </ac:graphicFrameMkLst>
        </pc:graphicFrameChg>
        <pc:graphicFrameChg chg="del">
          <ac:chgData name="Chien Shyong Lee" userId="5b82a07e-46f1-42a9-93ed-daf87073999e" providerId="ADAL" clId="{B72AC272-9D2E-483B-A6AE-6163A40E99FB}" dt="2023-11-21T07:23:00.548" v="4" actId="478"/>
          <ac:graphicFrameMkLst>
            <pc:docMk/>
            <pc:sldMk cId="2221988392" sldId="256"/>
            <ac:graphicFrameMk id="28" creationId="{2AB8D8E5-D9F0-4C30-B700-BBADCF672DF9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28" creationId="{79575F90-0A9F-4A66-A43D-11DD545C22C4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1T08:21:31.275" v="261" actId="478"/>
          <ac:graphicFrameMkLst>
            <pc:docMk/>
            <pc:sldMk cId="2221988392" sldId="256"/>
            <ac:graphicFrameMk id="28" creationId="{94B8B33D-F93C-433B-A601-C12F8B13BB6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2:20.092" v="546"/>
          <ac:graphicFrameMkLst>
            <pc:docMk/>
            <pc:sldMk cId="2221988392" sldId="256"/>
            <ac:graphicFrameMk id="32" creationId="{04D6F951-C68C-48D1-8030-A72DBE3E5914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9:56.810" v="247"/>
          <ac:graphicFrameMkLst>
            <pc:docMk/>
            <pc:sldMk cId="2221988392" sldId="256"/>
            <ac:graphicFrameMk id="32" creationId="{0FE45EF9-60DF-49DA-8FD3-56CEE1201DCA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6:59.757" v="18"/>
          <ac:graphicFrameMkLst>
            <pc:docMk/>
            <pc:sldMk cId="2221988392" sldId="256"/>
            <ac:graphicFrameMk id="32" creationId="{71EFF36F-951A-4E06-AA30-463C5D985B5D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6:17:43.488" v="1220"/>
          <ac:graphicFrameMkLst>
            <pc:docMk/>
            <pc:sldMk cId="2221988392" sldId="256"/>
            <ac:graphicFrameMk id="32" creationId="{AC0A0B36-AB0B-4DD5-AA48-F8357A886EC0}"/>
          </ac:graphicFrameMkLst>
        </pc:graphicFrameChg>
        <pc:graphicFrameChg chg="add del mod modGraphic">
          <ac:chgData name="Chien Shyong Lee" userId="5b82a07e-46f1-42a9-93ed-daf87073999e" providerId="ADAL" clId="{B72AC272-9D2E-483B-A6AE-6163A40E99FB}" dt="2023-11-21T08:21:31.275" v="261" actId="478"/>
          <ac:graphicFrameMkLst>
            <pc:docMk/>
            <pc:sldMk cId="2221988392" sldId="256"/>
            <ac:graphicFrameMk id="33" creationId="{0955B001-BDFA-4924-94B4-2435998C7F95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20:54.161" v="1310" actId="1076"/>
          <ac:graphicFrameMkLst>
            <pc:docMk/>
            <pc:sldMk cId="2221988392" sldId="256"/>
            <ac:graphicFrameMk id="33" creationId="{4FC88809-006E-467C-B365-1AE97E9AAC15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7:27:17.730" v="20"/>
          <ac:graphicFrameMkLst>
            <pc:docMk/>
            <pc:sldMk cId="2221988392" sldId="256"/>
            <ac:graphicFrameMk id="33" creationId="{9D338602-5DB8-4A69-AB53-9CC39D90F7EF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5:53:28.356" v="783" actId="1035"/>
          <ac:graphicFrameMkLst>
            <pc:docMk/>
            <pc:sldMk cId="2221988392" sldId="256"/>
            <ac:graphicFrameMk id="34" creationId="{9218CBF7-BA46-4F6A-B337-8003F1371AFA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20:15.550" v="1297" actId="20577"/>
          <ac:graphicFrameMkLst>
            <pc:docMk/>
            <pc:sldMk cId="2221988392" sldId="256"/>
            <ac:graphicFrameMk id="35" creationId="{248F2619-60D4-47D5-9000-216A09FCE57C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3T03:29:43.603" v="600"/>
          <ac:graphicFrameMkLst>
            <pc:docMk/>
            <pc:sldMk cId="2221988392" sldId="256"/>
            <ac:graphicFrameMk id="35" creationId="{4F5D87D9-09BC-4E1E-ABBB-67AEA35C47A7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21:33.895" v="263"/>
          <ac:graphicFrameMkLst>
            <pc:docMk/>
            <pc:sldMk cId="2221988392" sldId="256"/>
            <ac:graphicFrameMk id="35" creationId="{E8506A0E-39D7-4EE7-B2B7-8555A7DC87B0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36" creationId="{F43F4B7D-E71C-4E6A-AAFB-FDA468469AE4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5:53:28.356" v="783" actId="1035"/>
          <ac:graphicFrameMkLst>
            <pc:docMk/>
            <pc:sldMk cId="2221988392" sldId="256"/>
            <ac:graphicFrameMk id="37" creationId="{69BFFF14-55F8-4AE3-A1EA-FDE6C210DF22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21:44.279" v="267"/>
          <ac:graphicFrameMkLst>
            <pc:docMk/>
            <pc:sldMk cId="2221988392" sldId="256"/>
            <ac:graphicFrameMk id="38" creationId="{20D0934A-B5B9-4B4A-863A-79624479AD9A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3:31:31.967" v="616" actId="1076"/>
          <ac:graphicFrameMkLst>
            <pc:docMk/>
            <pc:sldMk cId="2221988392" sldId="256"/>
            <ac:graphicFrameMk id="38" creationId="{2105AF1F-5666-4D0C-9C1C-E898A4B81CED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5:53:28.356" v="783" actId="1035"/>
          <ac:graphicFrameMkLst>
            <pc:docMk/>
            <pc:sldMk cId="2221988392" sldId="256"/>
            <ac:graphicFrameMk id="39" creationId="{D7D95531-2A8E-4C68-8959-9D73B89F61AF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5:53:28.356" v="783" actId="1035"/>
          <ac:graphicFrameMkLst>
            <pc:docMk/>
            <pc:sldMk cId="2221988392" sldId="256"/>
            <ac:graphicFrameMk id="41" creationId="{B8FEC35D-3D4B-4BF6-90C7-6978CA2203CA}"/>
          </ac:graphicFrameMkLst>
        </pc:graphicFrameChg>
        <pc:graphicFrameChg chg="mod">
          <ac:chgData name="Chien Shyong Lee" userId="5b82a07e-46f1-42a9-93ed-daf87073999e" providerId="ADAL" clId="{B72AC272-9D2E-483B-A6AE-6163A40E99FB}" dt="2023-11-23T05:53:28.356" v="783" actId="1035"/>
          <ac:graphicFrameMkLst>
            <pc:docMk/>
            <pc:sldMk cId="2221988392" sldId="256"/>
            <ac:graphicFrameMk id="45" creationId="{D0F2281D-0E8C-4775-810C-86AA2A92D780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1T07:32:10.302" v="63"/>
          <ac:graphicFrameMkLst>
            <pc:docMk/>
            <pc:sldMk cId="2221988392" sldId="256"/>
            <ac:graphicFrameMk id="48" creationId="{ACCC3DC1-6226-44B9-8E54-C7A83AB74D34}"/>
          </ac:graphicFrameMkLst>
        </pc:graphicFrameChg>
        <pc:graphicFrameChg chg="mod modGraphic">
          <ac:chgData name="Chien Shyong Lee" userId="5b82a07e-46f1-42a9-93ed-daf87073999e" providerId="ADAL" clId="{B72AC272-9D2E-483B-A6AE-6163A40E99FB}" dt="2023-11-23T06:20:54.161" v="1310" actId="1076"/>
          <ac:graphicFrameMkLst>
            <pc:docMk/>
            <pc:sldMk cId="2221988392" sldId="256"/>
            <ac:graphicFrameMk id="49" creationId="{CF072997-992B-4497-8EC5-1A99312AA650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50" creationId="{4A56C601-2B91-433E-8CE7-E4E261AFC5F0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16:50.386" v="230" actId="478"/>
          <ac:graphicFrameMkLst>
            <pc:docMk/>
            <pc:sldMk cId="2221988392" sldId="256"/>
            <ac:graphicFrameMk id="51" creationId="{CE28693D-A871-47B2-884A-9A7E16667273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37:31.410" v="361"/>
          <ac:graphicFrameMkLst>
            <pc:docMk/>
            <pc:sldMk cId="2221988392" sldId="256"/>
            <ac:graphicFrameMk id="55" creationId="{1E872704-1C2D-4E3D-8F50-B2B291B301D5}"/>
          </ac:graphicFrameMkLst>
        </pc:graphicFrameChg>
        <pc:graphicFrameChg chg="add mod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56" creationId="{E2F6412E-65AF-43B4-93C6-529A48247C5B}"/>
          </ac:graphicFrameMkLst>
        </pc:graphicFrameChg>
        <pc:graphicFrameChg chg="add del mod">
          <ac:chgData name="Chien Shyong Lee" userId="5b82a07e-46f1-42a9-93ed-daf87073999e" providerId="ADAL" clId="{B72AC272-9D2E-483B-A6AE-6163A40E99FB}" dt="2023-11-21T08:37:44.721" v="365"/>
          <ac:graphicFrameMkLst>
            <pc:docMk/>
            <pc:sldMk cId="2221988392" sldId="256"/>
            <ac:graphicFrameMk id="57" creationId="{5E6EC8B5-8E85-4FB5-91CA-6BAF224A961E}"/>
          </ac:graphicFrameMkLst>
        </pc:graphicFrameChg>
        <pc:graphicFrameChg chg="add mod modGraphic">
          <ac:chgData name="Chien Shyong Lee" userId="5b82a07e-46f1-42a9-93ed-daf87073999e" providerId="ADAL" clId="{B72AC272-9D2E-483B-A6AE-6163A40E99FB}" dt="2023-11-23T06:18:51.890" v="1272" actId="1036"/>
          <ac:graphicFrameMkLst>
            <pc:docMk/>
            <pc:sldMk cId="2221988392" sldId="256"/>
            <ac:graphicFrameMk id="58" creationId="{C54D3D8F-C0F1-4356-9106-94EBC1EEF30E}"/>
          </ac:graphicFrameMkLst>
        </pc:graphicFrameChg>
      </pc:sldChg>
      <pc:sldMasterChg chg="modSp modSldLayout">
        <pc:chgData name="Chien Shyong Lee" userId="5b82a07e-46f1-42a9-93ed-daf87073999e" providerId="ADAL" clId="{B72AC272-9D2E-483B-A6AE-6163A40E99FB}" dt="2023-11-21T07:36:49.889" v="159"/>
        <pc:sldMasterMkLst>
          <pc:docMk/>
          <pc:sldMasterMk cId="588348470" sldId="2147483684"/>
        </pc:sldMasterMkLst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2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3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4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5" creationId="{00000000-0000-0000-0000-000000000000}"/>
          </ac:spMkLst>
        </pc:spChg>
        <pc:spChg chg="mod">
          <ac:chgData name="Chien Shyong Lee" userId="5b82a07e-46f1-42a9-93ed-daf87073999e" providerId="ADAL" clId="{B72AC272-9D2E-483B-A6AE-6163A40E99FB}" dt="2023-11-21T07:36:49.889" v="159"/>
          <ac:spMkLst>
            <pc:docMk/>
            <pc:sldMasterMk cId="588348470" sldId="2147483684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605183633" sldId="2147483685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605183633" sldId="214748368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605183633" sldId="2147483685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4095679098" sldId="2147483687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95679098" sldId="2147483687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95679098" sldId="2147483687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130469944" sldId="2147483688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130469944" sldId="2147483688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130469944" sldId="2147483688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4002793337" sldId="2147483689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4002793337" sldId="2147483689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478064793" sldId="2147483692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478064793" sldId="2147483692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1112505067" sldId="2147483693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1112505067" sldId="2147483693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B72AC272-9D2E-483B-A6AE-6163A40E99FB}" dt="2023-11-21T07:36:49.889" v="159"/>
          <pc:sldLayoutMkLst>
            <pc:docMk/>
            <pc:sldMasterMk cId="588348470" sldId="2147483684"/>
            <pc:sldLayoutMk cId="2792598157" sldId="2147483695"/>
          </pc:sldLayoutMkLst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792598157" sldId="214748369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B72AC272-9D2E-483B-A6AE-6163A40E99FB}" dt="2023-11-21T07:36:49.889" v="159"/>
            <ac:spMkLst>
              <pc:docMk/>
              <pc:sldMasterMk cId="588348470" sldId="2147483684"/>
              <pc:sldLayoutMk cId="2792598157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Chien Shyong Lee" userId="5b82a07e-46f1-42a9-93ed-daf87073999e" providerId="ADAL" clId="{7323AE76-184E-47D9-B7F9-22EE991DD91A}"/>
    <pc:docChg chg="undo redo custSel modSld modMainMaster">
      <pc:chgData name="Chien Shyong Lee" userId="5b82a07e-46f1-42a9-93ed-daf87073999e" providerId="ADAL" clId="{7323AE76-184E-47D9-B7F9-22EE991DD91A}" dt="2023-11-21T06:56:44.156" v="1613" actId="1076"/>
      <pc:docMkLst>
        <pc:docMk/>
      </pc:docMkLst>
      <pc:sldChg chg="addSp delSp modSp mod">
        <pc:chgData name="Chien Shyong Lee" userId="5b82a07e-46f1-42a9-93ed-daf87073999e" providerId="ADAL" clId="{7323AE76-184E-47D9-B7F9-22EE991DD91A}" dt="2023-11-21T06:56:44.156" v="1613" actId="1076"/>
        <pc:sldMkLst>
          <pc:docMk/>
          <pc:sldMk cId="2221988392" sldId="256"/>
        </pc:sldMkLst>
        <pc:spChg chg="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5" creationId="{E1E2F8DF-6B5F-417C-B3A0-DA4CCA2030F0}"/>
          </ac:spMkLst>
        </pc:spChg>
        <pc:spChg chg="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4" creationId="{1E8CF569-1D3A-448F-8091-9D18D2B83B3D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5" creationId="{22ABF802-5A5D-4281-A558-56A695F2C534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6" creationId="{1784EBE0-0626-4164-9E85-0F4121EA9E2D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7" creationId="{8BF7A64F-02B7-4C41-A4B9-F58E99EDAA7B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8" creationId="{28D4BD06-2A39-42AA-9242-FC476D124776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19" creationId="{9631969E-1426-4DE7-AD01-C7DAAFE0F373}"/>
          </ac:spMkLst>
        </pc:spChg>
        <pc:spChg chg="add mod">
          <ac:chgData name="Chien Shyong Lee" userId="5b82a07e-46f1-42a9-93ed-daf87073999e" providerId="ADAL" clId="{7323AE76-184E-47D9-B7F9-22EE991DD91A}" dt="2023-11-21T06:54:21.422" v="1608" actId="20577"/>
          <ac:spMkLst>
            <pc:docMk/>
            <pc:sldMk cId="2221988392" sldId="256"/>
            <ac:spMk id="20" creationId="{B97CB4D4-4AE8-4D7A-9555-E28C0E16F7E9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1" creationId="{74FCC0FC-0857-40DD-AE15-C49D9216EC44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2" creationId="{FFF0E073-08F3-44F8-84DC-A06A906E742F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23" creationId="{5460BDF6-71C8-4470-AD69-C84BE2DFF3BB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29" creationId="{D8862D47-BBCF-4EC1-9E99-BFB699922AAE}"/>
          </ac:spMkLst>
        </pc:spChg>
        <pc:spChg chg="add mod">
          <ac:chgData name="Chien Shyong Lee" userId="5b82a07e-46f1-42a9-93ed-daf87073999e" providerId="ADAL" clId="{7323AE76-184E-47D9-B7F9-22EE991DD91A}" dt="2023-11-21T06:49:33.971" v="1517" actId="1076"/>
          <ac:spMkLst>
            <pc:docMk/>
            <pc:sldMk cId="2221988392" sldId="256"/>
            <ac:spMk id="30" creationId="{CBA52651-B63A-46DE-BC4D-51031B2E789E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31" creationId="{EDFD55C5-49ED-4BD2-89AA-546697E7B1E8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2" creationId="{2D867883-3DA2-42B8-844C-BD6BDB47A8F6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3" creationId="{304308FE-E3F1-4483-9910-E57F020DB9C8}"/>
          </ac:spMkLst>
        </pc:spChg>
        <pc:spChg chg="add mod">
          <ac:chgData name="Chien Shyong Lee" userId="5b82a07e-46f1-42a9-93ed-daf87073999e" providerId="ADAL" clId="{7323AE76-184E-47D9-B7F9-22EE991DD91A}" dt="2023-11-21T06:52:28.232" v="1548" actId="1035"/>
          <ac:spMkLst>
            <pc:docMk/>
            <pc:sldMk cId="2221988392" sldId="256"/>
            <ac:spMk id="46" creationId="{A6B7AF0A-E978-4BF1-B04C-231141F0A198}"/>
          </ac:spMkLst>
        </pc:spChg>
        <pc:spChg chg="add mod">
          <ac:chgData name="Chien Shyong Lee" userId="5b82a07e-46f1-42a9-93ed-daf87073999e" providerId="ADAL" clId="{7323AE76-184E-47D9-B7F9-22EE991DD91A}" dt="2023-11-21T06:53:40.724" v="1603" actId="1035"/>
          <ac:spMkLst>
            <pc:docMk/>
            <pc:sldMk cId="2221988392" sldId="256"/>
            <ac:spMk id="47" creationId="{68FA05DE-9ECB-466D-928F-808416FA4A0C}"/>
          </ac:spMkLst>
        </pc:spChg>
        <pc:graphicFrameChg chg="add del mod">
          <ac:chgData name="Chien Shyong Lee" userId="5b82a07e-46f1-42a9-93ed-daf87073999e" providerId="ADAL" clId="{7323AE76-184E-47D9-B7F9-22EE991DD91A}" dt="2023-11-21T06:00:03.215" v="935"/>
          <ac:graphicFrameMkLst>
            <pc:docMk/>
            <pc:sldMk cId="2221988392" sldId="256"/>
            <ac:graphicFrameMk id="2" creationId="{54F20E49-795B-4996-BCE8-3C60260A9FC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04.885" v="865"/>
          <ac:graphicFrameMkLst>
            <pc:docMk/>
            <pc:sldMk cId="2221988392" sldId="256"/>
            <ac:graphicFrameMk id="2" creationId="{674613FB-7563-404B-81D6-7EF976A4999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50:42.339" v="511"/>
          <ac:graphicFrameMkLst>
            <pc:docMk/>
            <pc:sldMk cId="2221988392" sldId="256"/>
            <ac:graphicFrameMk id="2" creationId="{A60C3DFE-0DF3-47FE-818C-16130484ED3D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3:46.578" v="109"/>
          <ac:graphicFrameMkLst>
            <pc:docMk/>
            <pc:sldMk cId="2221988392" sldId="256"/>
            <ac:graphicFrameMk id="2" creationId="{F5EF9B01-876D-4DA4-AF50-A69C9FDA881C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3" creationId="{5A7C74C5-9D04-4974-BB6F-93430F1EB060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0:53:56.105" v="113"/>
          <ac:graphicFrameMkLst>
            <pc:docMk/>
            <pc:sldMk cId="2221988392" sldId="256"/>
            <ac:graphicFrameMk id="3" creationId="{832BFC38-1195-466F-AEDA-E3B665192F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2:02:13.141" v="546"/>
          <ac:graphicFrameMkLst>
            <pc:docMk/>
            <pc:sldMk cId="2221988392" sldId="256"/>
            <ac:graphicFrameMk id="4" creationId="{2248880F-1568-4450-B302-BE525C28B541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5:43.816" v="118"/>
          <ac:graphicFrameMkLst>
            <pc:docMk/>
            <pc:sldMk cId="2221988392" sldId="256"/>
            <ac:graphicFrameMk id="4" creationId="{509E647A-4C0A-45B6-8C24-063205F8E9A2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6:05:32.185" v="971" actId="478"/>
          <ac:graphicFrameMkLst>
            <pc:docMk/>
            <pc:sldMk cId="2221988392" sldId="256"/>
            <ac:graphicFrameMk id="4" creationId="{C163F8D8-05EC-43E4-B65B-E7CA087F8141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6:13.184" v="869"/>
          <ac:graphicFrameMkLst>
            <pc:docMk/>
            <pc:sldMk cId="2221988392" sldId="256"/>
            <ac:graphicFrameMk id="4" creationId="{D3B16F3A-5B41-4C33-BFC3-CDF56605BD45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1:00.258" v="1527" actId="122"/>
          <ac:graphicFrameMkLst>
            <pc:docMk/>
            <pc:sldMk cId="2221988392" sldId="256"/>
            <ac:graphicFrameMk id="6" creationId="{C2BAA9F2-A3D8-4645-ADAA-08E69D6F32F1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2:04:09.533" v="569" actId="478"/>
          <ac:graphicFrameMkLst>
            <pc:docMk/>
            <pc:sldMk cId="2221988392" sldId="256"/>
            <ac:graphicFrameMk id="7" creationId="{0FB01FF6-4D3D-41EC-A51C-08AAF3E0A78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26.224" v="873"/>
          <ac:graphicFrameMkLst>
            <pc:docMk/>
            <pc:sldMk cId="2221988392" sldId="256"/>
            <ac:graphicFrameMk id="7" creationId="{5226392B-24AF-49D8-A6D0-992E2824E77A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05:34.602" v="973"/>
          <ac:graphicFrameMkLst>
            <pc:docMk/>
            <pc:sldMk cId="2221988392" sldId="256"/>
            <ac:graphicFrameMk id="7" creationId="{9E55F390-A707-4CC0-819A-3A957E8664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0:56:11.308" v="124"/>
          <ac:graphicFrameMkLst>
            <pc:docMk/>
            <pc:sldMk cId="2221988392" sldId="256"/>
            <ac:graphicFrameMk id="7" creationId="{F660D4B2-4A24-464D-B966-6982FF76BE2A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7:34.680" v="899" actId="478"/>
          <ac:graphicFrameMkLst>
            <pc:docMk/>
            <pc:sldMk cId="2221988392" sldId="256"/>
            <ac:graphicFrameMk id="8" creationId="{1EB1517E-A6CE-4C3A-8AC8-127EB65ECEF3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2:04:13.322" v="573"/>
          <ac:graphicFrameMkLst>
            <pc:docMk/>
            <pc:sldMk cId="2221988392" sldId="256"/>
            <ac:graphicFrameMk id="8" creationId="{5F535B5C-0856-4C4F-80B1-31A7EECC6A3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00:26.524" v="160"/>
          <ac:graphicFrameMkLst>
            <pc:docMk/>
            <pc:sldMk cId="2221988392" sldId="256"/>
            <ac:graphicFrameMk id="8" creationId="{89C5AD5D-9652-4566-A80B-F07CB087C5E9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8" creationId="{D5CFCD71-289C-499C-B436-02F2E9705490}"/>
          </ac:graphicFrameMkLst>
        </pc:graphicFrameChg>
        <pc:graphicFrameChg chg="add mod ord modGraphic">
          <ac:chgData name="Chien Shyong Lee" userId="5b82a07e-46f1-42a9-93ed-daf87073999e" providerId="ADAL" clId="{7323AE76-184E-47D9-B7F9-22EE991DD91A}" dt="2023-11-21T06:50:57.448" v="1526" actId="122"/>
          <ac:graphicFrameMkLst>
            <pc:docMk/>
            <pc:sldMk cId="2221988392" sldId="256"/>
            <ac:graphicFrameMk id="9" creationId="{128D7440-CFB1-44BB-BF2F-1CC217C6446F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1:21:59.128" v="248"/>
          <ac:graphicFrameMkLst>
            <pc:docMk/>
            <pc:sldMk cId="2221988392" sldId="256"/>
            <ac:graphicFrameMk id="10" creationId="{2EF56DA8-1C7A-4A75-94F2-6B56148E3B2E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10" creationId="{D896BA4E-D091-4867-9A39-4C85C6EDEC51}"/>
          </ac:graphicFrameMkLst>
        </pc:graphicFrameChg>
        <pc:graphicFrameChg chg="mod modGraphic">
          <ac:chgData name="Chien Shyong Lee" userId="5b82a07e-46f1-42a9-93ed-daf87073999e" providerId="ADAL" clId="{7323AE76-184E-47D9-B7F9-22EE991DD91A}" dt="2023-11-21T06:50:45.603" v="1523" actId="122"/>
          <ac:graphicFrameMkLst>
            <pc:docMk/>
            <pc:sldMk cId="2221988392" sldId="256"/>
            <ac:graphicFrameMk id="11" creationId="{21BF712A-BC2C-4A4D-9632-F310E478C5BB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11:00.074" v="985"/>
          <ac:graphicFrameMkLst>
            <pc:docMk/>
            <pc:sldMk cId="2221988392" sldId="256"/>
            <ac:graphicFrameMk id="12" creationId="{CE393BBA-AC54-43D5-B916-084BF7C4015B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8:48.060" v="910" actId="478"/>
          <ac:graphicFrameMkLst>
            <pc:docMk/>
            <pc:sldMk cId="2221988392" sldId="256"/>
            <ac:graphicFrameMk id="12" creationId="{E5317BA3-80AE-4721-944B-3CEBE83B25FB}"/>
          </ac:graphicFrameMkLst>
        </pc:graphicFrameChg>
        <pc:graphicFrameChg chg="mod">
          <ac:chgData name="Chien Shyong Lee" userId="5b82a07e-46f1-42a9-93ed-daf87073999e" providerId="ADAL" clId="{7323AE76-184E-47D9-B7F9-22EE991DD91A}" dt="2023-11-21T06:49:33.971" v="1517" actId="1076"/>
          <ac:graphicFrameMkLst>
            <pc:docMk/>
            <pc:sldMk cId="2221988392" sldId="256"/>
            <ac:graphicFrameMk id="13" creationId="{EAF9E37F-43E2-4038-94B7-45699A0D649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0T09:27:52.900" v="97"/>
          <ac:graphicFrameMkLst>
            <pc:docMk/>
            <pc:sldMk cId="2221988392" sldId="256"/>
            <ac:graphicFrameMk id="16" creationId="{771EE712-4666-41B7-9069-E0C481018528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0:55:39.083" v="114" actId="478"/>
          <ac:graphicFrameMkLst>
            <pc:docMk/>
            <pc:sldMk cId="2221988392" sldId="256"/>
            <ac:graphicFrameMk id="17" creationId="{EDA64657-4E06-4E6B-84EC-1866F6000398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6:31.458" v="876"/>
          <ac:graphicFrameMkLst>
            <pc:docMk/>
            <pc:sldMk cId="2221988392" sldId="256"/>
            <ac:graphicFrameMk id="23" creationId="{6D85B40D-A9E9-4C0A-A3EA-71FBDF661B63}"/>
          </ac:graphicFrameMkLst>
        </pc:graphicFrameChg>
        <pc:graphicFrameChg chg="add del mod modGraphic">
          <ac:chgData name="Chien Shyong Lee" userId="5b82a07e-46f1-42a9-93ed-daf87073999e" providerId="ADAL" clId="{7323AE76-184E-47D9-B7F9-22EE991DD91A}" dt="2023-11-21T03:27:29.778" v="898"/>
          <ac:graphicFrameMkLst>
            <pc:docMk/>
            <pc:sldMk cId="2221988392" sldId="256"/>
            <ac:graphicFrameMk id="24" creationId="{380B2F52-1CBC-4B94-B517-594836069DB3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0:48.679" v="1524" actId="122"/>
          <ac:graphicFrameMkLst>
            <pc:docMk/>
            <pc:sldMk cId="2221988392" sldId="256"/>
            <ac:graphicFrameMk id="24" creationId="{433C50D9-329D-491D-BADD-BA7D9B7ACECE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17:14.618" v="1056"/>
          <ac:graphicFrameMkLst>
            <pc:docMk/>
            <pc:sldMk cId="2221988392" sldId="256"/>
            <ac:graphicFrameMk id="25" creationId="{51C119EC-95BD-41D2-86CB-7897E14D9856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7:56.490" v="901"/>
          <ac:graphicFrameMkLst>
            <pc:docMk/>
            <pc:sldMk cId="2221988392" sldId="256"/>
            <ac:graphicFrameMk id="25" creationId="{56EC29EF-7920-499F-A898-238A1DCF033E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13.656" v="1545" actId="14734"/>
          <ac:graphicFrameMkLst>
            <pc:docMk/>
            <pc:sldMk cId="2221988392" sldId="256"/>
            <ac:graphicFrameMk id="26" creationId="{1EBD2225-9E98-4928-A56D-1E1DB246796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3:29:05.109" v="912"/>
          <ac:graphicFrameMkLst>
            <pc:docMk/>
            <pc:sldMk cId="2221988392" sldId="256"/>
            <ac:graphicFrameMk id="27" creationId="{04E60B59-03D8-4B69-8FCE-2FFD51C74DA8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27" creationId="{C972D69F-C1FF-45FA-8FA8-E2D4E988480D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0:16.374" v="1521" actId="122"/>
          <ac:graphicFrameMkLst>
            <pc:docMk/>
            <pc:sldMk cId="2221988392" sldId="256"/>
            <ac:graphicFrameMk id="28" creationId="{2AB8D8E5-D9F0-4C30-B700-BBADCF672DF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1:57.940" v="1147"/>
          <ac:graphicFrameMkLst>
            <pc:docMk/>
            <pc:sldMk cId="2221988392" sldId="256"/>
            <ac:graphicFrameMk id="32" creationId="{E6DA49E2-34B6-4BB4-BC78-CE7522E69709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14.710" v="1150" actId="478"/>
          <ac:graphicFrameMkLst>
            <pc:docMk/>
            <pc:sldMk cId="2221988392" sldId="256"/>
            <ac:graphicFrameMk id="33" creationId="{1AEAF83D-80CF-4162-A880-14CDAA02B0B5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17.058" v="1152"/>
          <ac:graphicFrameMkLst>
            <pc:docMk/>
            <pc:sldMk cId="2221988392" sldId="256"/>
            <ac:graphicFrameMk id="34" creationId="{898643C2-8C40-4CB9-8614-F48C000F27D7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4:44.143" v="1276" actId="478"/>
          <ac:graphicFrameMkLst>
            <pc:docMk/>
            <pc:sldMk cId="2221988392" sldId="256"/>
            <ac:graphicFrameMk id="35" creationId="{05020543-1EF8-4C5B-9D1C-376C7E9E64A3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21.984" v="1155"/>
          <ac:graphicFrameMkLst>
            <pc:docMk/>
            <pc:sldMk cId="2221988392" sldId="256"/>
            <ac:graphicFrameMk id="36" creationId="{51F7236B-40AC-42DB-B64D-75F5DD31C70D}"/>
          </ac:graphicFrameMkLst>
        </pc:graphicFrameChg>
        <pc:graphicFrameChg chg="add mod modGraphic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37" creationId="{69BFFF14-55F8-4AE3-A1EA-FDE6C210DF22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38.442" v="1161"/>
          <ac:graphicFrameMkLst>
            <pc:docMk/>
            <pc:sldMk cId="2221988392" sldId="256"/>
            <ac:graphicFrameMk id="38" creationId="{FA89C25B-B140-4930-A8A0-39D35A17B2A4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39" creationId="{D7D95531-2A8E-4C68-8959-9D73B89F61AF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2:44.571" v="1164"/>
          <ac:graphicFrameMkLst>
            <pc:docMk/>
            <pc:sldMk cId="2221988392" sldId="256"/>
            <ac:graphicFrameMk id="40" creationId="{0FE3604F-95CD-48F4-9A04-BB1FCE39E40D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41" creationId="{B8FEC35D-3D4B-4BF6-90C7-6978CA2203CA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44:39.450" v="1273"/>
          <ac:graphicFrameMkLst>
            <pc:docMk/>
            <pc:sldMk cId="2221988392" sldId="256"/>
            <ac:graphicFrameMk id="44" creationId="{F1A9CF2B-81F3-4203-BC43-51BBFFAF17C7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2:28.232" v="1548" actId="1035"/>
          <ac:graphicFrameMkLst>
            <pc:docMk/>
            <pc:sldMk cId="2221988392" sldId="256"/>
            <ac:graphicFrameMk id="45" creationId="{D0F2281D-0E8C-4775-810C-86AA2A92D780}"/>
          </ac:graphicFrameMkLst>
        </pc:graphicFrameChg>
        <pc:graphicFrameChg chg="add del mod">
          <ac:chgData name="Chien Shyong Lee" userId="5b82a07e-46f1-42a9-93ed-daf87073999e" providerId="ADAL" clId="{7323AE76-184E-47D9-B7F9-22EE991DD91A}" dt="2023-11-21T06:56:37.051" v="1610"/>
          <ac:graphicFrameMkLst>
            <pc:docMk/>
            <pc:sldMk cId="2221988392" sldId="256"/>
            <ac:graphicFrameMk id="48" creationId="{D8F4E7C4-7ED9-453B-AE1B-0A46CBC41EB8}"/>
          </ac:graphicFrameMkLst>
        </pc:graphicFrameChg>
        <pc:graphicFrameChg chg="add mod">
          <ac:chgData name="Chien Shyong Lee" userId="5b82a07e-46f1-42a9-93ed-daf87073999e" providerId="ADAL" clId="{7323AE76-184E-47D9-B7F9-22EE991DD91A}" dt="2023-11-21T06:56:44.156" v="1613" actId="1076"/>
          <ac:graphicFrameMkLst>
            <pc:docMk/>
            <pc:sldMk cId="2221988392" sldId="256"/>
            <ac:graphicFrameMk id="49" creationId="{CF072997-992B-4497-8EC5-1A99312AA650}"/>
          </ac:graphicFrameMkLst>
        </pc:graphicFrameChg>
      </pc:sldChg>
      <pc:sldMasterChg chg="modSp modSldLayout">
        <pc:chgData name="Chien Shyong Lee" userId="5b82a07e-46f1-42a9-93ed-daf87073999e" providerId="ADAL" clId="{7323AE76-184E-47D9-B7F9-22EE991DD91A}" dt="2023-11-21T00:56:50.315" v="129"/>
        <pc:sldMasterMkLst>
          <pc:docMk/>
          <pc:sldMasterMk cId="2168371115" sldId="2147483660"/>
        </pc:sldMasterMkLst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2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3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4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5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0:56:50.315" v="129"/>
          <ac:spMkLst>
            <pc:docMk/>
            <pc:sldMasterMk cId="2168371115" sldId="2147483660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301129710" sldId="2147483661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01129710" sldId="214748366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01129710" sldId="2147483661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675528626" sldId="2147483663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675528626" sldId="214748366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675528626" sldId="2147483663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444106342" sldId="2147483664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444106342" sldId="2147483664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444106342" sldId="2147483664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195843673" sldId="2147483665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195843673" sldId="2147483665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1468345373" sldId="2147483668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1468345373" sldId="2147483668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236475451" sldId="2147483669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236475451" sldId="2147483669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0:56:50.315" v="129"/>
          <pc:sldLayoutMkLst>
            <pc:docMk/>
            <pc:sldMasterMk cId="2168371115" sldId="2147483660"/>
            <pc:sldLayoutMk cId="3497891024" sldId="2147483671"/>
          </pc:sldLayoutMkLst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497891024" sldId="214748367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0:56:50.315" v="129"/>
            <ac:spMkLst>
              <pc:docMk/>
              <pc:sldMasterMk cId="2168371115" sldId="2147483660"/>
              <pc:sldLayoutMk cId="3497891024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Chien Shyong Lee" userId="5b82a07e-46f1-42a9-93ed-daf87073999e" providerId="ADAL" clId="{7323AE76-184E-47D9-B7F9-22EE991DD91A}" dt="2023-11-21T06:49:02.261" v="1516"/>
        <pc:sldMasterMkLst>
          <pc:docMk/>
          <pc:sldMasterMk cId="2608576670" sldId="2147483672"/>
        </pc:sldMasterMkLst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2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3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4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5" creationId="{00000000-0000-0000-0000-000000000000}"/>
          </ac:spMkLst>
        </pc:spChg>
        <pc:spChg chg="mod">
          <ac:chgData name="Chien Shyong Lee" userId="5b82a07e-46f1-42a9-93ed-daf87073999e" providerId="ADAL" clId="{7323AE76-184E-47D9-B7F9-22EE991DD91A}" dt="2023-11-21T06:49:02.261" v="1516"/>
          <ac:spMkLst>
            <pc:docMk/>
            <pc:sldMasterMk cId="2608576670" sldId="2147483672"/>
            <ac:spMk id="6" creationId="{00000000-0000-0000-0000-000000000000}"/>
          </ac:spMkLst>
        </pc:sp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2939362505" sldId="2147483673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2939362505" sldId="214748367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2939362505" sldId="2147483673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968598799" sldId="2147483675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968598799" sldId="2147483675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968598799" sldId="2147483675"/>
              <ac:spMk id="3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4215341062" sldId="2147483676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15341062" sldId="2147483676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15341062" sldId="2147483676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3931602208" sldId="2147483677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4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5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3931602208" sldId="2147483677"/>
              <ac:spMk id="6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675860050" sldId="2147483680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675860050" sldId="2147483680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4202343621" sldId="2147483681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3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4202343621" sldId="2147483681"/>
              <ac:spMk id="4" creationId="{00000000-0000-0000-0000-000000000000}"/>
            </ac:spMkLst>
          </pc:spChg>
        </pc:sldLayoutChg>
        <pc:sldLayoutChg chg="modSp">
          <pc:chgData name="Chien Shyong Lee" userId="5b82a07e-46f1-42a9-93ed-daf87073999e" providerId="ADAL" clId="{7323AE76-184E-47D9-B7F9-22EE991DD91A}" dt="2023-11-21T06:49:02.261" v="1516"/>
          <pc:sldLayoutMkLst>
            <pc:docMk/>
            <pc:sldMasterMk cId="2608576670" sldId="2147483672"/>
            <pc:sldLayoutMk cId="843985798" sldId="2147483683"/>
          </pc:sldLayoutMkLst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843985798" sldId="2147483683"/>
              <ac:spMk id="2" creationId="{00000000-0000-0000-0000-000000000000}"/>
            </ac:spMkLst>
          </pc:spChg>
          <pc:spChg chg="mod">
            <ac:chgData name="Chien Shyong Lee" userId="5b82a07e-46f1-42a9-93ed-daf87073999e" providerId="ADAL" clId="{7323AE76-184E-47D9-B7F9-22EE991DD91A}" dt="2023-11-21T06:49:02.261" v="1516"/>
            <ac:spMkLst>
              <pc:docMk/>
              <pc:sldMasterMk cId="2608576670" sldId="2147483672"/>
              <pc:sldLayoutMk cId="84398579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3829544"/>
            <a:ext cx="17748330" cy="8146580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12290287"/>
            <a:ext cx="15660291" cy="5649521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1245820"/>
            <a:ext cx="4502334" cy="198302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1245820"/>
            <a:ext cx="13245996" cy="198302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5833695"/>
            <a:ext cx="18009335" cy="9733644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15659423"/>
            <a:ext cx="18009335" cy="5118694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6229100"/>
            <a:ext cx="887416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6229100"/>
            <a:ext cx="8874165" cy="1484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245825"/>
            <a:ext cx="18009335" cy="4522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5736191"/>
            <a:ext cx="8833381" cy="2811218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8547409"/>
            <a:ext cx="8833381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5736191"/>
            <a:ext cx="8876885" cy="2811218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8547409"/>
            <a:ext cx="8876885" cy="12571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559983"/>
            <a:ext cx="6734469" cy="5459942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3369136"/>
            <a:ext cx="10570696" cy="16628989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7019925"/>
            <a:ext cx="6734469" cy="13005279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1559983"/>
            <a:ext cx="6734469" cy="5459942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3369136"/>
            <a:ext cx="10570696" cy="16628989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7019925"/>
            <a:ext cx="6734469" cy="13005279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1245825"/>
            <a:ext cx="18009335" cy="4522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6229100"/>
            <a:ext cx="18009335" cy="1484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21688107"/>
            <a:ext cx="469808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E352-4629-471D-863F-00451B27285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21688107"/>
            <a:ext cx="7047131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21688107"/>
            <a:ext cx="4698087" cy="1245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3038-F206-47BB-B49A-D500447B7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88032" rtl="0" eaLnBrk="1" latinLnBrk="0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0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11B454-EF37-42D0-9226-28939DAF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12767"/>
              </p:ext>
            </p:extLst>
          </p:nvPr>
        </p:nvGraphicFramePr>
        <p:xfrm>
          <a:off x="7087394" y="11723449"/>
          <a:ext cx="6705600" cy="2295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88604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18291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25189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99446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87169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6109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8467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58044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7460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23067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2041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0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1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2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 3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3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96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194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0140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054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17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other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others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90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03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Against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ND 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37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50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24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961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8D7440-CFB1-44BB-BF2F-1CC217C6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55144"/>
              </p:ext>
            </p:extLst>
          </p:nvPr>
        </p:nvGraphicFramePr>
        <p:xfrm>
          <a:off x="172758" y="13105414"/>
          <a:ext cx="6695290" cy="2510736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603549737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58424157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72224997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24641307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3903219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68917549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109850692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2327507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759305502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50619550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Row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6085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33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701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4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9300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148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5712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Row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906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050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7175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7289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8623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8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8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E2F8DF-6B5F-417C-B3A0-DA4CCA2030F0}"/>
              </a:ext>
            </a:extLst>
          </p:cNvPr>
          <p:cNvSpPr txBox="1"/>
          <p:nvPr/>
        </p:nvSpPr>
        <p:spPr>
          <a:xfrm>
            <a:off x="172780" y="106412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1a. Deal-in rates vs Tenpai opponent</a:t>
            </a:r>
            <a:endParaRPr lang="en-US" sz="1757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BF712A-BC2C-4A4D-9632-F310E478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97327"/>
              </p:ext>
            </p:extLst>
          </p:nvPr>
        </p:nvGraphicFramePr>
        <p:xfrm>
          <a:off x="172770" y="3583603"/>
          <a:ext cx="6695280" cy="1286748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334902940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62432016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701513338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88272524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54038812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36508816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124711146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29187714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64077077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180401510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Sotogawa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09340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Discard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231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7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221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94021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457069"/>
                  </a:ext>
                </a:extLst>
              </a:tr>
              <a:tr h="2196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668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F9E37F-43E2-4038-94B7-45699A0D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95665"/>
              </p:ext>
            </p:extLst>
          </p:nvPr>
        </p:nvGraphicFramePr>
        <p:xfrm>
          <a:off x="172770" y="1469764"/>
          <a:ext cx="6695280" cy="1006388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4295590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823683941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21686195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42890876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5293401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16516629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101080475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618266863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270509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617932753"/>
                    </a:ext>
                  </a:extLst>
                </a:gridCol>
              </a:tblGrid>
              <a:tr h="37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Passed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½ Suji 456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37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28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456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Suji 19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 Yakuhai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Once cut Yakuhai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7540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7983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5086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+66%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+250%</a:t>
                      </a:r>
                    </a:p>
                  </a:txBody>
                  <a:tcPr marL="10460" marR="10460" marT="10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01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8CF569-1D3A-448F-8091-9D18D2B83B3D}"/>
              </a:ext>
            </a:extLst>
          </p:cNvPr>
          <p:cNvSpPr txBox="1"/>
          <p:nvPr/>
        </p:nvSpPr>
        <p:spPr>
          <a:xfrm>
            <a:off x="172780" y="3225008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1b. Relative Danger - First Row Sotogawa</a:t>
            </a:r>
            <a:endParaRPr lang="en-US" sz="175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BF802-5A5D-4281-A558-56A695F2C534}"/>
              </a:ext>
            </a:extLst>
          </p:cNvPr>
          <p:cNvSpPr txBox="1"/>
          <p:nvPr/>
        </p:nvSpPr>
        <p:spPr>
          <a:xfrm>
            <a:off x="172780" y="4870362"/>
            <a:ext cx="6403527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First simple </a:t>
            </a:r>
            <a:r>
              <a:rPr lang="en-US" sz="1317" dirty="0"/>
              <a:t>is 20% more effective</a:t>
            </a:r>
            <a:r>
              <a:rPr lang="en-US" sz="1317"/>
              <a:t>, second </a:t>
            </a:r>
            <a:r>
              <a:rPr lang="en-US" sz="1317" dirty="0"/>
              <a:t>row is 20% less effective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BAA9F2-A3D8-4645-ADAA-08E69D6F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04371"/>
              </p:ext>
            </p:extLst>
          </p:nvPr>
        </p:nvGraphicFramePr>
        <p:xfrm>
          <a:off x="172770" y="16005122"/>
          <a:ext cx="6695280" cy="7113752"/>
        </p:xfrm>
        <a:graphic>
          <a:graphicData uri="http://schemas.openxmlformats.org/drawingml/2006/table">
            <a:tbl>
              <a:tblPr/>
              <a:tblGrid>
                <a:gridCol w="669528">
                  <a:extLst>
                    <a:ext uri="{9D8B030D-6E8A-4147-A177-3AD203B41FA5}">
                      <a16:colId xmlns:a16="http://schemas.microsoft.com/office/drawing/2014/main" val="584869439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761799914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3263553404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972413558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593244637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97715519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306512472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149775370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51649982"/>
                    </a:ext>
                  </a:extLst>
                </a:gridCol>
                <a:gridCol w="669528">
                  <a:extLst>
                    <a:ext uri="{9D8B030D-6E8A-4147-A177-3AD203B41FA5}">
                      <a16:colId xmlns:a16="http://schemas.microsoft.com/office/drawing/2014/main" val="2204638721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Joint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681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5463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4022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4978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93320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317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0172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645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647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6017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2275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7082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9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24975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347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7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4132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5240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64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A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13559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D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301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4186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(1, 7)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0326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6576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(2, 8)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799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(1, 9)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896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(1, 6)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6605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4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968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(2, 7)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837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43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(1, 4)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9120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(4, 1)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644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(2, 5)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2035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60322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(3, 6)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210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(6, 3)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0" marR="10460" marT="10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5015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784EBE0-0626-4164-9E85-0F4121EA9E2D}"/>
              </a:ext>
            </a:extLst>
          </p:cNvPr>
          <p:cNvSpPr txBox="1"/>
          <p:nvPr/>
        </p:nvSpPr>
        <p:spPr>
          <a:xfrm>
            <a:off x="172780" y="1563328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1e. Relative Danger - Riichi Joint (Riichi on Y, X in discards)</a:t>
            </a:r>
            <a:endParaRPr lang="en-US" sz="175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4BD06-2A39-42AA-9242-FC476D124776}"/>
              </a:ext>
            </a:extLst>
          </p:cNvPr>
          <p:cNvSpPr txBox="1"/>
          <p:nvPr/>
        </p:nvSpPr>
        <p:spPr>
          <a:xfrm>
            <a:off x="172767" y="12733579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1d. Relative Danger -1</a:t>
            </a:r>
            <a:r>
              <a:rPr lang="en-US" sz="1757" baseline="30000"/>
              <a:t>st</a:t>
            </a:r>
            <a:r>
              <a:rPr lang="en-US" sz="1757"/>
              <a:t> Row Riichi vs 3</a:t>
            </a:r>
            <a:r>
              <a:rPr lang="en-US" sz="1757" baseline="30000"/>
              <a:t>rd</a:t>
            </a:r>
            <a:r>
              <a:rPr lang="en-US" sz="1757"/>
              <a:t> Row Riichi</a:t>
            </a:r>
            <a:endParaRPr lang="en-US" sz="1757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1969E-1426-4DE7-AD01-C7DAAFE0F373}"/>
              </a:ext>
            </a:extLst>
          </p:cNvPr>
          <p:cNvSpPr txBox="1"/>
          <p:nvPr/>
        </p:nvSpPr>
        <p:spPr>
          <a:xfrm>
            <a:off x="172767" y="2480790"/>
            <a:ext cx="6403527" cy="70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Dora +50% vs riichi and +80% vs open. Dorasoba +30% to riichi and +50% to open. Dora </a:t>
            </a:r>
            <a:r>
              <a:rPr lang="en-US" sz="1318">
                <a:solidFill>
                  <a:srgbClr val="202124"/>
                </a:solidFill>
                <a:latin typeface="Google Sans"/>
              </a:rPr>
              <a:t>±</a:t>
            </a:r>
            <a:r>
              <a:rPr lang="en-US" sz="1317"/>
              <a:t>2 is 10% more dangerous.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One chance is -50% early game, -75% mid game, and -90% late game</a:t>
            </a:r>
            <a:endParaRPr lang="en-US" sz="131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F7A64F-02B7-4C41-A4B9-F58E99EDAA7B}"/>
              </a:ext>
            </a:extLst>
          </p:cNvPr>
          <p:cNvSpPr txBox="1"/>
          <p:nvPr/>
        </p:nvSpPr>
        <p:spPr>
          <a:xfrm>
            <a:off x="7107179" y="20643639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1f. Riichi &amp; Open Wait Distribution</a:t>
            </a:r>
            <a:endParaRPr lang="en-US" sz="1757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7C74C5-9D04-4974-BB6F-93430F1EB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63422"/>
              </p:ext>
            </p:extLst>
          </p:nvPr>
        </p:nvGraphicFramePr>
        <p:xfrm>
          <a:off x="7107170" y="5427518"/>
          <a:ext cx="4017178" cy="2521197"/>
        </p:xfrm>
        <a:graphic>
          <a:graphicData uri="http://schemas.openxmlformats.org/drawingml/2006/table">
            <a:tbl>
              <a:tblPr/>
              <a:tblGrid>
                <a:gridCol w="1339060">
                  <a:extLst>
                    <a:ext uri="{9D8B030D-6E8A-4147-A177-3AD203B41FA5}">
                      <a16:colId xmlns:a16="http://schemas.microsoft.com/office/drawing/2014/main" val="200294236"/>
                    </a:ext>
                  </a:extLst>
                </a:gridCol>
                <a:gridCol w="1339060">
                  <a:extLst>
                    <a:ext uri="{9D8B030D-6E8A-4147-A177-3AD203B41FA5}">
                      <a16:colId xmlns:a16="http://schemas.microsoft.com/office/drawing/2014/main" val="202096012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24537706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302068736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w/o 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 size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0661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(Riichi nomi)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822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63550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26201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86859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43831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30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2414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078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50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50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8826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40 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965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1689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han 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15100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0343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97CB4D4-4AE8-4D7A-9555-E28C0E16F7E9}"/>
              </a:ext>
            </a:extLst>
          </p:cNvPr>
          <p:cNvSpPr txBox="1"/>
          <p:nvPr/>
        </p:nvSpPr>
        <p:spPr>
          <a:xfrm>
            <a:off x="7107179" y="106412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2a. Riichi/Dama Wait Winrate</a:t>
            </a:r>
            <a:endParaRPr lang="en-US" sz="1757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CC0FC-0857-40DD-AE15-C49D9216EC44}"/>
              </a:ext>
            </a:extLst>
          </p:cNvPr>
          <p:cNvSpPr txBox="1"/>
          <p:nvPr/>
        </p:nvSpPr>
        <p:spPr>
          <a:xfrm>
            <a:off x="7107179" y="5055674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2b. Riichi Average Points</a:t>
            </a:r>
            <a:endParaRPr lang="en-US" sz="1757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96BA4E-D091-4867-9A39-4C85C6ED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73781"/>
              </p:ext>
            </p:extLst>
          </p:nvPr>
        </p:nvGraphicFramePr>
        <p:xfrm>
          <a:off x="7107171" y="1467843"/>
          <a:ext cx="5356232" cy="2921706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45498819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08438646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62746722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696879655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6648626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694449949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19873968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51143591"/>
                    </a:ext>
                  </a:extLst>
                </a:gridCol>
              </a:tblGrid>
              <a:tr h="20922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8 Riichi Winrate Ranking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10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0110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137107"/>
                  </a:ext>
                </a:extLst>
              </a:tr>
              <a:tr h="201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8532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Z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728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8099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A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81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5719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Tanki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out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5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3904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6366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 + 1,9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2-8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0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514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+ 2-8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4180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100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Trap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5512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FF0E073-08F3-44F8-84DC-A06A906E742F}"/>
              </a:ext>
            </a:extLst>
          </p:cNvPr>
          <p:cNvSpPr txBox="1"/>
          <p:nvPr/>
        </p:nvSpPr>
        <p:spPr>
          <a:xfrm>
            <a:off x="7107170" y="4365358"/>
            <a:ext cx="5356236" cy="700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-10% for ryanmen dora wait, -30% for single dora wait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Trap wait, single 123 +25%, single 45 +45%. Shanpon +10%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Furiten -35% for sanmenchan, -40% for ryanmen</a:t>
            </a:r>
            <a:endParaRPr lang="en-US" sz="1317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EBD2225-9E98-4928-A56D-1E1DB246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74248"/>
              </p:ext>
            </p:extLst>
          </p:nvPr>
        </p:nvGraphicFramePr>
        <p:xfrm>
          <a:off x="7107172" y="8369546"/>
          <a:ext cx="6695280" cy="2966778"/>
        </p:xfrm>
        <a:graphic>
          <a:graphicData uri="http://schemas.openxmlformats.org/drawingml/2006/table">
            <a:tbl>
              <a:tblPr/>
              <a:tblGrid>
                <a:gridCol w="557940">
                  <a:extLst>
                    <a:ext uri="{9D8B030D-6E8A-4147-A177-3AD203B41FA5}">
                      <a16:colId xmlns:a16="http://schemas.microsoft.com/office/drawing/2014/main" val="86479888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320608702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603988264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021194848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930342910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571820487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961380711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1323099354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076848069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2660889946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407310010"/>
                    </a:ext>
                  </a:extLst>
                </a:gridCol>
                <a:gridCol w="557940">
                  <a:extLst>
                    <a:ext uri="{9D8B030D-6E8A-4147-A177-3AD203B41FA5}">
                      <a16:colId xmlns:a16="http://schemas.microsoft.com/office/drawing/2014/main" val="71464837"/>
                    </a:ext>
                  </a:extLst>
                </a:gridCol>
              </a:tblGrid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Dealer Ron scores by Turn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Riichi Ron scores by Dealin Tile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18008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+-2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626767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096820"/>
                  </a:ext>
                </a:extLst>
              </a:tr>
              <a:tr h="237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Dora in calls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7410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37783"/>
                  </a:ext>
                </a:extLst>
              </a:tr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Turn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5159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157201"/>
                  </a:ext>
                </a:extLst>
              </a:tr>
              <a:tr h="23756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Non-Dealer Ron scores by Dora discarded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45106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Thrown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Ippatsu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Riichi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Honitsu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21349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3572"/>
                  </a:ext>
                </a:extLst>
              </a:tr>
              <a:tr h="23756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Oikake Riichi (Turn 10)</a:t>
                      </a:r>
                    </a:p>
                  </a:txBody>
                  <a:tcPr marL="83691" marR="83691" marT="41846" marB="418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32186"/>
                  </a:ext>
                </a:extLst>
              </a:tr>
              <a:tr h="20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wait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 score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 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454524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vs ND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6.56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423278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vs ND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68.4%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17403"/>
                  </a:ext>
                </a:extLst>
              </a:tr>
              <a:tr h="1743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vs D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8900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41.7%</a:t>
                      </a: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7" marR="8717" marT="87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9928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8862D47-BBCF-4EC1-9E99-BFB699922AAE}"/>
              </a:ext>
            </a:extLst>
          </p:cNvPr>
          <p:cNvSpPr txBox="1"/>
          <p:nvPr/>
        </p:nvSpPr>
        <p:spPr>
          <a:xfrm>
            <a:off x="7107179" y="799770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2c. Oppoonent Ron Scores</a:t>
            </a:r>
            <a:endParaRPr lang="en-US" sz="175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0BDF6-71C8-4470-AD69-C84BE2DFF3BB}"/>
              </a:ext>
            </a:extLst>
          </p:cNvPr>
          <p:cNvSpPr txBox="1"/>
          <p:nvPr/>
        </p:nvSpPr>
        <p:spPr>
          <a:xfrm>
            <a:off x="7107179" y="11360564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2d. Betaori Cost</a:t>
            </a:r>
            <a:endParaRPr lang="en-US" sz="1757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3C50D9-329D-491D-BADD-BA7D9B7A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27920"/>
              </p:ext>
            </p:extLst>
          </p:nvPr>
        </p:nvGraphicFramePr>
        <p:xfrm>
          <a:off x="172758" y="5550396"/>
          <a:ext cx="6695290" cy="7166057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244548286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108474567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38301098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44613325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161320350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08605374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4129959601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020227368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288128665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328782898"/>
                    </a:ext>
                  </a:extLst>
                </a:gridCol>
              </a:tblGrid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Danger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8574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2138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4761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728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06411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276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164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335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464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25487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0158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4935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517713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4346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828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2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4084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A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6283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3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B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404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1580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(1, 9)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9696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(1, 7)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9023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469996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(2, 8)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5920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(1, 6)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4966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F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760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(2, 7)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C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507541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5701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(1, 4)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897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(4, 1)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6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0210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(2, 5)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305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(5, 2)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7247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(3, 6)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84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(6, 3)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413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A52651-B63A-46DE-BC4D-51031B2E789E}"/>
              </a:ext>
            </a:extLst>
          </p:cNvPr>
          <p:cNvSpPr txBox="1"/>
          <p:nvPr/>
        </p:nvSpPr>
        <p:spPr>
          <a:xfrm>
            <a:off x="172767" y="5161416"/>
            <a:ext cx="640352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1c. Relative Danger - Sotogawa Joints (X, Y tedashi in discards)</a:t>
            </a:r>
            <a:endParaRPr lang="en-US" sz="1757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FD55C5-49ED-4BD2-89AA-546697E7B1E8}"/>
              </a:ext>
            </a:extLst>
          </p:cNvPr>
          <p:cNvSpPr txBox="1"/>
          <p:nvPr/>
        </p:nvSpPr>
        <p:spPr>
          <a:xfrm>
            <a:off x="7107179" y="14044793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2e. Oikake Riichi Winrate</a:t>
            </a:r>
            <a:endParaRPr lang="en-US" sz="1757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9BFFF14-55F8-4AE3-A1EA-FDE6C210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1318"/>
              </p:ext>
            </p:extLst>
          </p:nvPr>
        </p:nvGraphicFramePr>
        <p:xfrm>
          <a:off x="9229348" y="15833552"/>
          <a:ext cx="334764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673278254"/>
                    </a:ext>
                  </a:extLst>
                </a:gridCol>
                <a:gridCol w="2678118">
                  <a:extLst>
                    <a:ext uri="{9D8B030D-6E8A-4147-A177-3AD203B41FA5}">
                      <a16:colId xmlns:a16="http://schemas.microsoft.com/office/drawing/2014/main" val="474514198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Musuji in 1 shanten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1649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Musuji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1658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1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72853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bad shape, 2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488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game, good shape, 3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70768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3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54527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 game, good shape, 4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4379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v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game, good shape, 4 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6195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7D95531-2A8E-4C68-8959-9D73B89F6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58620"/>
              </p:ext>
            </p:extLst>
          </p:nvPr>
        </p:nvGraphicFramePr>
        <p:xfrm>
          <a:off x="7107179" y="17857694"/>
          <a:ext cx="334764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143300600"/>
                    </a:ext>
                  </a:extLst>
                </a:gridCol>
                <a:gridCol w="2678118">
                  <a:extLst>
                    <a:ext uri="{9D8B030D-6E8A-4147-A177-3AD203B41FA5}">
                      <a16:colId xmlns:a16="http://schemas.microsoft.com/office/drawing/2014/main" val="2761298256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vs 1 Riichi (Open/Oikake)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03030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815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ex. 1 Han ND vs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17986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0202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ND vs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4093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as ND vs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520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4718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6328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FEC35D-3D4B-4BF6-90C7-6978CA22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03500"/>
              </p:ext>
            </p:extLst>
          </p:nvPr>
        </p:nvGraphicFramePr>
        <p:xfrm>
          <a:off x="10580364" y="17857694"/>
          <a:ext cx="267811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3856653927"/>
                    </a:ext>
                  </a:extLst>
                </a:gridCol>
                <a:gridCol w="2008588">
                  <a:extLst>
                    <a:ext uri="{9D8B030D-6E8A-4147-A177-3AD203B41FA5}">
                      <a16:colId xmlns:a16="http://schemas.microsoft.com/office/drawing/2014/main" val="3923077935"/>
                    </a:ext>
                  </a:extLst>
                </a:gridCol>
              </a:tblGrid>
              <a:tr h="2092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 vs 2 Riichi (Open/Oikake)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939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75984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2773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ND vs ND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62311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Han ND vs ND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1968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Han as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299089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Han as ND vs ND ND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76023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Han as ND vs ND D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015642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D867883-3DA2-42B8-844C-BD6BDB47A8F6}"/>
              </a:ext>
            </a:extLst>
          </p:cNvPr>
          <p:cNvSpPr txBox="1"/>
          <p:nvPr/>
        </p:nvSpPr>
        <p:spPr>
          <a:xfrm>
            <a:off x="7107179" y="15449941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2f. Riichi/Dama and Push/Fold Policy</a:t>
            </a:r>
            <a:endParaRPr lang="en-US" sz="175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4308FE-E3F1-4483-9910-E57F020DB9C8}"/>
              </a:ext>
            </a:extLst>
          </p:cNvPr>
          <p:cNvSpPr txBox="1"/>
          <p:nvPr/>
        </p:nvSpPr>
        <p:spPr>
          <a:xfrm>
            <a:off x="7107179" y="19553741"/>
            <a:ext cx="6403527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EV assumes only push/fold. In marginal situations, mawashi may be superior.</a:t>
            </a:r>
            <a:endParaRPr lang="en-US" sz="1317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0F2281D-0E8C-4775-810C-86AA2A92D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46295"/>
              </p:ext>
            </p:extLst>
          </p:nvPr>
        </p:nvGraphicFramePr>
        <p:xfrm>
          <a:off x="7107180" y="15833551"/>
          <a:ext cx="2008587" cy="1684285"/>
        </p:xfrm>
        <a:graphic>
          <a:graphicData uri="http://schemas.openxmlformats.org/drawingml/2006/table">
            <a:tbl>
              <a:tblPr/>
              <a:tblGrid>
                <a:gridCol w="669529">
                  <a:extLst>
                    <a:ext uri="{9D8B030D-6E8A-4147-A177-3AD203B41FA5}">
                      <a16:colId xmlns:a16="http://schemas.microsoft.com/office/drawing/2014/main" val="1846358693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3910214694"/>
                    </a:ext>
                  </a:extLst>
                </a:gridCol>
                <a:gridCol w="669529">
                  <a:extLst>
                    <a:ext uri="{9D8B030D-6E8A-4147-A177-3AD203B41FA5}">
                      <a16:colId xmlns:a16="http://schemas.microsoft.com/office/drawing/2014/main" val="1531079705"/>
                    </a:ext>
                  </a:extLst>
                </a:gridCol>
              </a:tblGrid>
              <a:tr h="20922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 EV Damaten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728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Han/Fu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Dama…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8308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T12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418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3/50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3369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4/30, 5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T8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0372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457675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Kanchan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3/40+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19342"/>
                  </a:ext>
                </a:extLst>
              </a:tr>
              <a:tr h="209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6+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10461" marR="10461" marT="104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0650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A6B7AF0A-E978-4BF1-B04C-231141F0A198}"/>
              </a:ext>
            </a:extLst>
          </p:cNvPr>
          <p:cNvSpPr txBox="1"/>
          <p:nvPr/>
        </p:nvSpPr>
        <p:spPr>
          <a:xfrm>
            <a:off x="7107171" y="17529597"/>
            <a:ext cx="6151302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Also yakunashi dama 1 Han middle tile bad wait in the mid-late game.</a:t>
            </a:r>
            <a:endParaRPr lang="en-US" sz="1317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FA05DE-9ECB-466D-928F-808416FA4A0C}"/>
              </a:ext>
            </a:extLst>
          </p:cNvPr>
          <p:cNvSpPr txBox="1"/>
          <p:nvPr/>
        </p:nvSpPr>
        <p:spPr>
          <a:xfrm>
            <a:off x="152989" y="136287"/>
            <a:ext cx="20574410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99" b="1">
                <a:latin typeface="Rockwell" panose="02060603020205020403" pitchFamily="18" charset="0"/>
              </a:rPr>
              <a:t>Aviary’s Riichi Statistics Cheat Sheet</a:t>
            </a:r>
            <a:endParaRPr lang="en-US" sz="5399" b="1" dirty="0">
              <a:latin typeface="Rockwell" panose="02060603020205020403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F072997-992B-4497-8EC5-1A99312AA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51095"/>
              </p:ext>
            </p:extLst>
          </p:nvPr>
        </p:nvGraphicFramePr>
        <p:xfrm>
          <a:off x="14033254" y="14989497"/>
          <a:ext cx="4876800" cy="1507286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13536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70064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9923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4458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49064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9835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17819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676577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 Position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56133"/>
                  </a:ext>
                </a:extLst>
              </a:tr>
              <a:tr h="34523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am…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4th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4th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 3rd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ND,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3rd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35640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 gap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(at least X)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9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1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5900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0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7367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B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5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33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F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607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1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89951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218CBF7-BA46-4F6A-B337-8003F137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94266"/>
              </p:ext>
            </p:extLst>
          </p:nvPr>
        </p:nvGraphicFramePr>
        <p:xfrm>
          <a:off x="7107178" y="14428888"/>
          <a:ext cx="6705595" cy="952500"/>
        </p:xfrm>
        <a:graphic>
          <a:graphicData uri="http://schemas.openxmlformats.org/drawingml/2006/table">
            <a:tbl>
              <a:tblPr/>
              <a:tblGrid>
                <a:gridCol w="523363">
                  <a:extLst>
                    <a:ext uri="{9D8B030D-6E8A-4147-A177-3AD203B41FA5}">
                      <a16:colId xmlns:a16="http://schemas.microsoft.com/office/drawing/2014/main" val="3558938189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236577904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715493798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2006744392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70366624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631334111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3817281834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2549190908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60669050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816165292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337230124"/>
                    </a:ext>
                  </a:extLst>
                </a:gridCol>
                <a:gridCol w="507009">
                  <a:extLst>
                    <a:ext uri="{9D8B030D-6E8A-4147-A177-3AD203B41FA5}">
                      <a16:colId xmlns:a16="http://schemas.microsoft.com/office/drawing/2014/main" val="3918830439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val="844111896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Sanmenchan+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6237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62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7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7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7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219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50EEB129-2BC1-4F89-93B0-41D2BB8DC4C5}"/>
              </a:ext>
            </a:extLst>
          </p:cNvPr>
          <p:cNvSpPr txBox="1"/>
          <p:nvPr/>
        </p:nvSpPr>
        <p:spPr>
          <a:xfrm>
            <a:off x="14033264" y="14617243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4a. Chance to Finish 4</a:t>
            </a:r>
            <a:r>
              <a:rPr lang="en-US" sz="1757" baseline="30000"/>
              <a:t>th</a:t>
            </a:r>
            <a:r>
              <a:rPr lang="en-US" sz="1757"/>
              <a:t> in All Last</a:t>
            </a:r>
            <a:endParaRPr lang="en-US" sz="1757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D5B742-B434-476A-8D3E-DBAEF9C82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79737"/>
              </p:ext>
            </p:extLst>
          </p:nvPr>
        </p:nvGraphicFramePr>
        <p:xfrm>
          <a:off x="14041575" y="1426854"/>
          <a:ext cx="2443230" cy="1143000"/>
        </p:xfrm>
        <a:graphic>
          <a:graphicData uri="http://schemas.openxmlformats.org/drawingml/2006/table">
            <a:tbl>
              <a:tblPr/>
              <a:tblGrid>
                <a:gridCol w="488646">
                  <a:extLst>
                    <a:ext uri="{9D8B030D-6E8A-4147-A177-3AD203B41FA5}">
                      <a16:colId xmlns:a16="http://schemas.microsoft.com/office/drawing/2014/main" val="233109225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71094692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1256077482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3027306447"/>
                    </a:ext>
                  </a:extLst>
                </a:gridCol>
                <a:gridCol w="488646">
                  <a:extLst>
                    <a:ext uri="{9D8B030D-6E8A-4147-A177-3AD203B41FA5}">
                      <a16:colId xmlns:a16="http://schemas.microsoft.com/office/drawing/2014/main" val="62868445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Tenpai chance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339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04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775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95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F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3355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423ECEB-20AF-41A7-AB8A-AC6081766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25979"/>
              </p:ext>
            </p:extLst>
          </p:nvPr>
        </p:nvGraphicFramePr>
        <p:xfrm>
          <a:off x="16611237" y="1426854"/>
          <a:ext cx="4135938" cy="1524000"/>
        </p:xfrm>
        <a:graphic>
          <a:graphicData uri="http://schemas.openxmlformats.org/drawingml/2006/table">
            <a:tbl>
              <a:tblPr/>
              <a:tblGrid>
                <a:gridCol w="1654629">
                  <a:extLst>
                    <a:ext uri="{9D8B030D-6E8A-4147-A177-3AD203B41FA5}">
                      <a16:colId xmlns:a16="http://schemas.microsoft.com/office/drawing/2014/main" val="385060398"/>
                    </a:ext>
                  </a:extLst>
                </a:gridCol>
                <a:gridCol w="413340">
                  <a:extLst>
                    <a:ext uri="{9D8B030D-6E8A-4147-A177-3AD203B41FA5}">
                      <a16:colId xmlns:a16="http://schemas.microsoft.com/office/drawing/2014/main" val="3893474107"/>
                    </a:ext>
                  </a:extLst>
                </a:gridCol>
                <a:gridCol w="1662203">
                  <a:extLst>
                    <a:ext uri="{9D8B030D-6E8A-4147-A177-3AD203B41FA5}">
                      <a16:colId xmlns:a16="http://schemas.microsoft.com/office/drawing/2014/main" val="2328096544"/>
                    </a:ext>
                  </a:extLst>
                </a:gridCol>
                <a:gridCol w="405766">
                  <a:extLst>
                    <a:ext uri="{9D8B030D-6E8A-4147-A177-3AD203B41FA5}">
                      <a16:colId xmlns:a16="http://schemas.microsoft.com/office/drawing/2014/main" val="97808708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tenpai chance at turn 8, 1 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76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called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Pair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discarded Dora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0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Kanchan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7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called on Turn 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Ryanmen drop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12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Honor Tedashi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2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ryanmen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After Number Tedashi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7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pon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60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Tsumogiri 3 times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kanchan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05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Tsumogiri 6 times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Called dora pon (Tanyao)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1872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CD270440-CF92-4105-B5D8-ED822AD693D8}"/>
              </a:ext>
            </a:extLst>
          </p:cNvPr>
          <p:cNvSpPr txBox="1"/>
          <p:nvPr/>
        </p:nvSpPr>
        <p:spPr>
          <a:xfrm>
            <a:off x="14041579" y="1064126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3a. Open Tenpai Chance</a:t>
            </a:r>
            <a:endParaRPr lang="en-US" sz="1757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3F4B7D-E71C-4E6A-AAFB-FDA468469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41037"/>
              </p:ext>
            </p:extLst>
          </p:nvPr>
        </p:nvGraphicFramePr>
        <p:xfrm>
          <a:off x="17461917" y="6071985"/>
          <a:ext cx="3289237" cy="3057525"/>
        </p:xfrm>
        <a:graphic>
          <a:graphicData uri="http://schemas.openxmlformats.org/drawingml/2006/table">
            <a:tbl>
              <a:tblPr/>
              <a:tblGrid>
                <a:gridCol w="704052">
                  <a:extLst>
                    <a:ext uri="{9D8B030D-6E8A-4147-A177-3AD203B41FA5}">
                      <a16:colId xmlns:a16="http://schemas.microsoft.com/office/drawing/2014/main" val="247488869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336109379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683396426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37262252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3928469720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65144973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 hand winrate (or still closed but will call)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428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Shanten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495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82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8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91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1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E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68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19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06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2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81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21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50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99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003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V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1325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A56C601-2B91-433E-8CE7-E4E261AFC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95927"/>
              </p:ext>
            </p:extLst>
          </p:nvPr>
        </p:nvGraphicFramePr>
        <p:xfrm>
          <a:off x="14041577" y="6067685"/>
          <a:ext cx="3289237" cy="3057525"/>
        </p:xfrm>
        <a:graphic>
          <a:graphicData uri="http://schemas.openxmlformats.org/drawingml/2006/table">
            <a:tbl>
              <a:tblPr/>
              <a:tblGrid>
                <a:gridCol w="704052">
                  <a:extLst>
                    <a:ext uri="{9D8B030D-6E8A-4147-A177-3AD203B41FA5}">
                      <a16:colId xmlns:a16="http://schemas.microsoft.com/office/drawing/2014/main" val="2497013693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676599098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84001141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28761678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2777036731"/>
                    </a:ext>
                  </a:extLst>
                </a:gridCol>
                <a:gridCol w="517037">
                  <a:extLst>
                    <a:ext uri="{9D8B030D-6E8A-4147-A177-3AD203B41FA5}">
                      <a16:colId xmlns:a16="http://schemas.microsoft.com/office/drawing/2014/main" val="1203195678"/>
                    </a:ext>
                  </a:extLst>
                </a:gridCol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Chance of winning a closed hand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5193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Shanten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5742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8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68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9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10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169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4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61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0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73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8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254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Kan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5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Sticky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61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91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61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V good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930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DA84A0E-8310-45D4-9BBD-58346E2E1989}"/>
              </a:ext>
            </a:extLst>
          </p:cNvPr>
          <p:cNvSpPr txBox="1"/>
          <p:nvPr/>
        </p:nvSpPr>
        <p:spPr>
          <a:xfrm>
            <a:off x="14041579" y="5704954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3d. Closed &amp; Open Win Chance Projection</a:t>
            </a:r>
            <a:endParaRPr lang="en-US" sz="175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DC3D8A-82CF-4D7A-A771-7E684A6C5E4D}"/>
              </a:ext>
            </a:extLst>
          </p:cNvPr>
          <p:cNvSpPr txBox="1"/>
          <p:nvPr/>
        </p:nvSpPr>
        <p:spPr>
          <a:xfrm>
            <a:off x="14041570" y="9416163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3e. Chance to complete Yakuhai Pair</a:t>
            </a:r>
            <a:endParaRPr lang="en-US" sz="1757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2F6412E-65AF-43B4-93C6-529A48247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24219"/>
              </p:ext>
            </p:extLst>
          </p:nvPr>
        </p:nvGraphicFramePr>
        <p:xfrm>
          <a:off x="14033261" y="9778894"/>
          <a:ext cx="4267200" cy="1724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89589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2242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0408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456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96929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08275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8160113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Dragon or Round Wind, chance to eventually 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9756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Atozuke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Atozuke, terminal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740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56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9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20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440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76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8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4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6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6797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54D3D8F-C0F1-4356-9106-94EBC1EEF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92211"/>
              </p:ext>
            </p:extLst>
          </p:nvPr>
        </p:nvGraphicFramePr>
        <p:xfrm>
          <a:off x="18418632" y="9768680"/>
          <a:ext cx="2328539" cy="1343025"/>
        </p:xfrm>
        <a:graphic>
          <a:graphicData uri="http://schemas.openxmlformats.org/drawingml/2006/table">
            <a:tbl>
              <a:tblPr/>
              <a:tblGrid>
                <a:gridCol w="1746404">
                  <a:extLst>
                    <a:ext uri="{9D8B030D-6E8A-4147-A177-3AD203B41FA5}">
                      <a16:colId xmlns:a16="http://schemas.microsoft.com/office/drawing/2014/main" val="4127060731"/>
                    </a:ext>
                  </a:extLst>
                </a:gridCol>
                <a:gridCol w="582135">
                  <a:extLst>
                    <a:ext uri="{9D8B030D-6E8A-4147-A177-3AD203B41FA5}">
                      <a16:colId xmlns:a16="http://schemas.microsoft.com/office/drawing/2014/main" val="63281406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Relative chance to eventually 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2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 wind,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24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 wind,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95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 wind,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7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 wind,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028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Yakuhai, Fresh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675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 Yakuhai, 1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3201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F9BFF0B-52E7-4056-9324-832C56E96A77}"/>
              </a:ext>
            </a:extLst>
          </p:cNvPr>
          <p:cNvSpPr txBox="1"/>
          <p:nvPr/>
        </p:nvSpPr>
        <p:spPr>
          <a:xfrm>
            <a:off x="14051775" y="11547163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3f. Calling Policy</a:t>
            </a:r>
            <a:endParaRPr lang="en-US" sz="1757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BEDE73-08BE-4811-A5D0-FEC33AAF9F12}"/>
              </a:ext>
            </a:extLst>
          </p:cNvPr>
          <p:cNvSpPr txBox="1"/>
          <p:nvPr/>
        </p:nvSpPr>
        <p:spPr>
          <a:xfrm>
            <a:off x="14033254" y="16525422"/>
            <a:ext cx="5590060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4b. Utility (Value of winning 8000 / dealing in 8000)</a:t>
            </a:r>
            <a:endParaRPr lang="en-US" sz="1757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E04EC7-7008-4E26-8117-629F1EB4DE0F}"/>
              </a:ext>
            </a:extLst>
          </p:cNvPr>
          <p:cNvSpPr txBox="1"/>
          <p:nvPr/>
        </p:nvSpPr>
        <p:spPr>
          <a:xfrm>
            <a:off x="14041570" y="2586474"/>
            <a:ext cx="2443231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Honitsu is a bit slower, pulling down the average</a:t>
            </a:r>
            <a:endParaRPr lang="en-US" sz="1317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9575F90-0A9F-4A66-A43D-11DD545C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12097"/>
              </p:ext>
            </p:extLst>
          </p:nvPr>
        </p:nvGraphicFramePr>
        <p:xfrm>
          <a:off x="14041567" y="11938530"/>
          <a:ext cx="4267200" cy="13335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9140107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493126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1-shanten Calling Policy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50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Mentanpin,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551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nomi,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8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dora 1,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82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dora 2, Perfect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8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Tanyao nomi, Ryanmen-Kanchan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side: T5, Good side: 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0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Sanshoku nomi, Ryanmen-Kanchan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side: T8, Good side: T12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953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FC88809-006E-467C-B365-1AE97E9A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06120"/>
              </p:ext>
            </p:extLst>
          </p:nvPr>
        </p:nvGraphicFramePr>
        <p:xfrm>
          <a:off x="14033253" y="16888150"/>
          <a:ext cx="6375402" cy="2667000"/>
        </p:xfrm>
        <a:graphic>
          <a:graphicData uri="http://schemas.openxmlformats.org/drawingml/2006/table">
            <a:tbl>
              <a:tblPr/>
              <a:tblGrid>
                <a:gridCol w="1223466">
                  <a:extLst>
                    <a:ext uri="{9D8B030D-6E8A-4147-A177-3AD203B41FA5}">
                      <a16:colId xmlns:a16="http://schemas.microsoft.com/office/drawing/2014/main" val="3842811431"/>
                    </a:ext>
                  </a:extLst>
                </a:gridCol>
                <a:gridCol w="458799">
                  <a:extLst>
                    <a:ext uri="{9D8B030D-6E8A-4147-A177-3AD203B41FA5}">
                      <a16:colId xmlns:a16="http://schemas.microsoft.com/office/drawing/2014/main" val="3666051547"/>
                    </a:ext>
                  </a:extLst>
                </a:gridCol>
                <a:gridCol w="439683">
                  <a:extLst>
                    <a:ext uri="{9D8B030D-6E8A-4147-A177-3AD203B41FA5}">
                      <a16:colId xmlns:a16="http://schemas.microsoft.com/office/drawing/2014/main" val="150094545"/>
                    </a:ext>
                  </a:extLst>
                </a:gridCol>
                <a:gridCol w="1223466">
                  <a:extLst>
                    <a:ext uri="{9D8B030D-6E8A-4147-A177-3AD203B41FA5}">
                      <a16:colId xmlns:a16="http://schemas.microsoft.com/office/drawing/2014/main" val="3689726170"/>
                    </a:ext>
                  </a:extLst>
                </a:gridCol>
                <a:gridCol w="477916">
                  <a:extLst>
                    <a:ext uri="{9D8B030D-6E8A-4147-A177-3AD203B41FA5}">
                      <a16:colId xmlns:a16="http://schemas.microsoft.com/office/drawing/2014/main" val="3509308927"/>
                    </a:ext>
                  </a:extLst>
                </a:gridCol>
                <a:gridCol w="430124">
                  <a:extLst>
                    <a:ext uri="{9D8B030D-6E8A-4147-A177-3AD203B41FA5}">
                      <a16:colId xmlns:a16="http://schemas.microsoft.com/office/drawing/2014/main" val="1458180442"/>
                    </a:ext>
                  </a:extLst>
                </a:gridCol>
                <a:gridCol w="1223466">
                  <a:extLst>
                    <a:ext uri="{9D8B030D-6E8A-4147-A177-3AD203B41FA5}">
                      <a16:colId xmlns:a16="http://schemas.microsoft.com/office/drawing/2014/main" val="1065843273"/>
                    </a:ext>
                  </a:extLst>
                </a:gridCol>
                <a:gridCol w="468358">
                  <a:extLst>
                    <a:ext uri="{9D8B030D-6E8A-4147-A177-3AD203B41FA5}">
                      <a16:colId xmlns:a16="http://schemas.microsoft.com/office/drawing/2014/main" val="3091326442"/>
                    </a:ext>
                  </a:extLst>
                </a:gridCol>
                <a:gridCol w="430124">
                  <a:extLst>
                    <a:ext uri="{9D8B030D-6E8A-4147-A177-3AD203B41FA5}">
                      <a16:colId xmlns:a16="http://schemas.microsoft.com/office/drawing/2014/main" val="297439630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2nd/3rd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5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27253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 points,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250-250-250-250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 points,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250-300-250-200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bit behind,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200-300-250-250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466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18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053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302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lead,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300-200-250-250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Distant 1st &amp; 4th,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250-250-400-100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 behind,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100,300,300,300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757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07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8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30107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A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5714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lead,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400-200-200-200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7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2nd chasing 1st,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350-400-100-150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10k but close 3rd,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100-150-400-350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757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6057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652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40k but close 2nd,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400-350-150-100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avoiding last,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150-100-350-400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8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Just 1000 behind,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240-260-250-250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547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9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7467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7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0848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105AF1F-5666-4D0C-9C1C-E898A4B8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98373"/>
              </p:ext>
            </p:extLst>
          </p:nvPr>
        </p:nvGraphicFramePr>
        <p:xfrm>
          <a:off x="7107167" y="21023374"/>
          <a:ext cx="8534400" cy="2095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025820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8533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33551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21175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65212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6848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4686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42140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90090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6716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039841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55452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9323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8391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Waits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 of Shapes, Riichi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Waits 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 of Shapes, Open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098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3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81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01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36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1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943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77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16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Shanpon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9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2216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A33D727-37A3-49DC-B150-63FE607802F3}"/>
              </a:ext>
            </a:extLst>
          </p:cNvPr>
          <p:cNvSpPr txBox="1"/>
          <p:nvPr/>
        </p:nvSpPr>
        <p:spPr>
          <a:xfrm>
            <a:off x="14041569" y="9149292"/>
            <a:ext cx="6705601" cy="295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Based on average 1 other player open. If 0 opponents open, +10%. If 2 open, -10%</a:t>
            </a:r>
            <a:endParaRPr lang="en-US" sz="1317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A651392-1D1E-4D73-BAF8-DEEE6A186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76529"/>
              </p:ext>
            </p:extLst>
          </p:nvPr>
        </p:nvGraphicFramePr>
        <p:xfrm>
          <a:off x="14033253" y="4473556"/>
          <a:ext cx="5486400" cy="762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879136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634863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56569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54331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1034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55535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4754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5425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2651191"/>
                    </a:ext>
                  </a:extLst>
                </a:gridCol>
              </a:tblGrid>
              <a:tr h="19050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6 Speed Reading (Relative tenpai chance)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96259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suits of simple tiles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suits of middle tiles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Discard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53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simple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simple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simple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middle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middle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middle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Yakuhai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1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0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8866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E34E231-D226-41DE-AE84-AEFFC0EC1250}"/>
              </a:ext>
            </a:extLst>
          </p:cNvPr>
          <p:cNvSpPr txBox="1"/>
          <p:nvPr/>
        </p:nvSpPr>
        <p:spPr>
          <a:xfrm>
            <a:off x="14033253" y="4124900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3c. Turn 6 Speed Reading</a:t>
            </a:r>
            <a:endParaRPr lang="en-US" sz="1757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6A6BD-AA21-44A0-9D34-6509A8F91E96}"/>
              </a:ext>
            </a:extLst>
          </p:cNvPr>
          <p:cNvSpPr txBox="1"/>
          <p:nvPr/>
        </p:nvSpPr>
        <p:spPr>
          <a:xfrm>
            <a:off x="14041569" y="5236414"/>
            <a:ext cx="6008555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Average different suit discards of simple tiles: T4 (1 suit), T8 (2 suits), T12 (3 suits)</a:t>
            </a:r>
          </a:p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2</a:t>
            </a:r>
            <a:r>
              <a:rPr lang="en-US" sz="1317" baseline="30000"/>
              <a:t>nd</a:t>
            </a:r>
            <a:r>
              <a:rPr lang="en-US" sz="1317"/>
              <a:t> Discard Yakuhai + 10%, Number tile -&gt; Guest wind -10%</a:t>
            </a:r>
            <a:endParaRPr lang="en-US" sz="1317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48F2619-60D4-47D5-9000-216A09FCE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1680"/>
              </p:ext>
            </p:extLst>
          </p:nvPr>
        </p:nvGraphicFramePr>
        <p:xfrm>
          <a:off x="14041570" y="3489166"/>
          <a:ext cx="6705600" cy="581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18879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14468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48251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99997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43415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9157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1859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9639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08758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09951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229582"/>
                    </a:ext>
                  </a:extLst>
                </a:gridCol>
              </a:tblGrid>
              <a:tr h="20002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Chance to Riichi within 3 Turns (per closed opponent)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8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71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06298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BF37F3C-B155-4096-8796-9CAF49C75273}"/>
              </a:ext>
            </a:extLst>
          </p:cNvPr>
          <p:cNvSpPr txBox="1"/>
          <p:nvPr/>
        </p:nvSpPr>
        <p:spPr>
          <a:xfrm>
            <a:off x="14033252" y="3129728"/>
            <a:ext cx="401717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7"/>
              <a:t>3b. Average Risk of Riichi</a:t>
            </a:r>
            <a:endParaRPr lang="en-US" sz="1757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7F3A8E-F2BD-46F3-A4FA-A9EDA04D60BC}"/>
              </a:ext>
            </a:extLst>
          </p:cNvPr>
          <p:cNvSpPr txBox="1"/>
          <p:nvPr/>
        </p:nvSpPr>
        <p:spPr>
          <a:xfrm>
            <a:off x="18418632" y="11129299"/>
            <a:ext cx="2443231" cy="4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887" indent="-313887">
              <a:buFont typeface="Arial" panose="020B0604020202020204" pitchFamily="34" charset="0"/>
              <a:buChar char="•"/>
            </a:pPr>
            <a:r>
              <a:rPr lang="en-US" sz="1317"/>
              <a:t>w.r.t. Dragon Fresh/1 out respectively</a:t>
            </a:r>
            <a:endParaRPr lang="en-US" sz="1317" dirty="0"/>
          </a:p>
        </p:txBody>
      </p:sp>
    </p:spTree>
    <p:extLst>
      <p:ext uri="{BB962C8B-B14F-4D97-AF65-F5344CB8AC3E}">
        <p14:creationId xmlns:p14="http://schemas.microsoft.com/office/powerpoint/2010/main" val="222198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4425</Words>
  <Application>Microsoft Office PowerPoint</Application>
  <PresentationFormat>Custom</PresentationFormat>
  <Paragraphs>2104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Rockwell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Shyong Lee</dc:creator>
  <cp:lastModifiedBy>Chien Shyong Lee</cp:lastModifiedBy>
  <cp:revision>3</cp:revision>
  <dcterms:created xsi:type="dcterms:W3CDTF">2023-11-20T09:04:10Z</dcterms:created>
  <dcterms:modified xsi:type="dcterms:W3CDTF">2023-11-23T06:22:28Z</dcterms:modified>
</cp:coreProperties>
</file>