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20880388" cy="23399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2AC272-9D2E-483B-A6AE-6163A40E99FB}" v="78" dt="2023-11-23T03:31:25.9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456" y="-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en Shyong Lee" userId="5b82a07e-46f1-42a9-93ed-daf87073999e" providerId="ADAL" clId="{B72AC272-9D2E-483B-A6AE-6163A40E99FB}"/>
    <pc:docChg chg="undo redo custSel modSld modMainMaster">
      <pc:chgData name="Chien Shyong Lee" userId="5b82a07e-46f1-42a9-93ed-daf87073999e" providerId="ADAL" clId="{B72AC272-9D2E-483B-A6AE-6163A40E99FB}" dt="2023-11-23T03:41:38.905" v="764" actId="20577"/>
      <pc:docMkLst>
        <pc:docMk/>
      </pc:docMkLst>
      <pc:sldChg chg="addSp delSp modSp mod">
        <pc:chgData name="Chien Shyong Lee" userId="5b82a07e-46f1-42a9-93ed-daf87073999e" providerId="ADAL" clId="{B72AC272-9D2E-483B-A6AE-6163A40E99FB}" dt="2023-11-23T03:41:38.905" v="764" actId="20577"/>
        <pc:sldMkLst>
          <pc:docMk/>
          <pc:sldMk cId="2221988392" sldId="256"/>
        </pc:sldMkLst>
        <pc:spChg chg="mod">
          <ac:chgData name="Chien Shyong Lee" userId="5b82a07e-46f1-42a9-93ed-daf87073999e" providerId="ADAL" clId="{B72AC272-9D2E-483B-A6AE-6163A40E99FB}" dt="2023-11-23T03:31:31.967" v="616" actId="1076"/>
          <ac:spMkLst>
            <pc:docMk/>
            <pc:sldMk cId="2221988392" sldId="256"/>
            <ac:spMk id="5" creationId="{E1E2F8DF-6B5F-417C-B3A0-DA4CCA2030F0}"/>
          </ac:spMkLst>
        </pc:spChg>
        <pc:spChg chg="mod">
          <ac:chgData name="Chien Shyong Lee" userId="5b82a07e-46f1-42a9-93ed-daf87073999e" providerId="ADAL" clId="{B72AC272-9D2E-483B-A6AE-6163A40E99FB}" dt="2023-11-23T03:40:23.068" v="654" actId="20577"/>
          <ac:spMkLst>
            <pc:docMk/>
            <pc:sldMk cId="2221988392" sldId="256"/>
            <ac:spMk id="14" creationId="{1E8CF569-1D3A-448F-8091-9D18D2B83B3D}"/>
          </ac:spMkLst>
        </pc:spChg>
        <pc:spChg chg="mod">
          <ac:chgData name="Chien Shyong Lee" userId="5b82a07e-46f1-42a9-93ed-daf87073999e" providerId="ADAL" clId="{B72AC272-9D2E-483B-A6AE-6163A40E99FB}" dt="2023-11-23T03:31:31.967" v="616" actId="1076"/>
          <ac:spMkLst>
            <pc:docMk/>
            <pc:sldMk cId="2221988392" sldId="256"/>
            <ac:spMk id="15" creationId="{22ABF802-5A5D-4281-A558-56A695F2C534}"/>
          </ac:spMkLst>
        </pc:spChg>
        <pc:spChg chg="mod">
          <ac:chgData name="Chien Shyong Lee" userId="5b82a07e-46f1-42a9-93ed-daf87073999e" providerId="ADAL" clId="{B72AC272-9D2E-483B-A6AE-6163A40E99FB}" dt="2023-11-23T03:40:42.923" v="673" actId="20577"/>
          <ac:spMkLst>
            <pc:docMk/>
            <pc:sldMk cId="2221988392" sldId="256"/>
            <ac:spMk id="16" creationId="{1784EBE0-0626-4164-9E85-0F4121EA9E2D}"/>
          </ac:spMkLst>
        </pc:spChg>
        <pc:spChg chg="mod">
          <ac:chgData name="Chien Shyong Lee" userId="5b82a07e-46f1-42a9-93ed-daf87073999e" providerId="ADAL" clId="{B72AC272-9D2E-483B-A6AE-6163A40E99FB}" dt="2023-11-23T03:31:31.967" v="616" actId="1076"/>
          <ac:spMkLst>
            <pc:docMk/>
            <pc:sldMk cId="2221988392" sldId="256"/>
            <ac:spMk id="17" creationId="{8BF7A64F-02B7-4C41-A4B9-F58E99EDAA7B}"/>
          </ac:spMkLst>
        </pc:spChg>
        <pc:spChg chg="mod">
          <ac:chgData name="Chien Shyong Lee" userId="5b82a07e-46f1-42a9-93ed-daf87073999e" providerId="ADAL" clId="{B72AC272-9D2E-483B-A6AE-6163A40E99FB}" dt="2023-11-23T03:40:39.815" v="670" actId="6549"/>
          <ac:spMkLst>
            <pc:docMk/>
            <pc:sldMk cId="2221988392" sldId="256"/>
            <ac:spMk id="18" creationId="{28D4BD06-2A39-42AA-9242-FC476D124776}"/>
          </ac:spMkLst>
        </pc:spChg>
        <pc:spChg chg="mod">
          <ac:chgData name="Chien Shyong Lee" userId="5b82a07e-46f1-42a9-93ed-daf87073999e" providerId="ADAL" clId="{B72AC272-9D2E-483B-A6AE-6163A40E99FB}" dt="2023-11-23T03:31:31.967" v="616" actId="1076"/>
          <ac:spMkLst>
            <pc:docMk/>
            <pc:sldMk cId="2221988392" sldId="256"/>
            <ac:spMk id="19" creationId="{9631969E-1426-4DE7-AD01-C7DAAFE0F373}"/>
          </ac:spMkLst>
        </pc:spChg>
        <pc:spChg chg="mod">
          <ac:chgData name="Chien Shyong Lee" userId="5b82a07e-46f1-42a9-93ed-daf87073999e" providerId="ADAL" clId="{B72AC272-9D2E-483B-A6AE-6163A40E99FB}" dt="2023-11-23T03:31:31.967" v="616" actId="1076"/>
          <ac:spMkLst>
            <pc:docMk/>
            <pc:sldMk cId="2221988392" sldId="256"/>
            <ac:spMk id="20" creationId="{B97CB4D4-4AE8-4D7A-9555-E28C0E16F7E9}"/>
          </ac:spMkLst>
        </pc:spChg>
        <pc:spChg chg="mod">
          <ac:chgData name="Chien Shyong Lee" userId="5b82a07e-46f1-42a9-93ed-daf87073999e" providerId="ADAL" clId="{B72AC272-9D2E-483B-A6AE-6163A40E99FB}" dt="2023-11-23T03:31:31.967" v="616" actId="1076"/>
          <ac:spMkLst>
            <pc:docMk/>
            <pc:sldMk cId="2221988392" sldId="256"/>
            <ac:spMk id="21" creationId="{74FCC0FC-0857-40DD-AE15-C49D9216EC44}"/>
          </ac:spMkLst>
        </pc:spChg>
        <pc:spChg chg="mod">
          <ac:chgData name="Chien Shyong Lee" userId="5b82a07e-46f1-42a9-93ed-daf87073999e" providerId="ADAL" clId="{B72AC272-9D2E-483B-A6AE-6163A40E99FB}" dt="2023-11-23T03:31:31.967" v="616" actId="1076"/>
          <ac:spMkLst>
            <pc:docMk/>
            <pc:sldMk cId="2221988392" sldId="256"/>
            <ac:spMk id="22" creationId="{FFF0E073-08F3-44F8-84DC-A06A906E742F}"/>
          </ac:spMkLst>
        </pc:spChg>
        <pc:spChg chg="mod">
          <ac:chgData name="Chien Shyong Lee" userId="5b82a07e-46f1-42a9-93ed-daf87073999e" providerId="ADAL" clId="{B72AC272-9D2E-483B-A6AE-6163A40E99FB}" dt="2023-11-23T03:31:31.967" v="616" actId="1076"/>
          <ac:spMkLst>
            <pc:docMk/>
            <pc:sldMk cId="2221988392" sldId="256"/>
            <ac:spMk id="23" creationId="{5460BDF6-71C8-4470-AD69-C84BE2DFF3BB}"/>
          </ac:spMkLst>
        </pc:spChg>
        <pc:spChg chg="mod">
          <ac:chgData name="Chien Shyong Lee" userId="5b82a07e-46f1-42a9-93ed-daf87073999e" providerId="ADAL" clId="{B72AC272-9D2E-483B-A6AE-6163A40E99FB}" dt="2023-11-23T03:40:57.449" v="683" actId="20577"/>
          <ac:spMkLst>
            <pc:docMk/>
            <pc:sldMk cId="2221988392" sldId="256"/>
            <ac:spMk id="29" creationId="{D8862D47-BBCF-4EC1-9E99-BFB699922AAE}"/>
          </ac:spMkLst>
        </pc:spChg>
        <pc:spChg chg="mod">
          <ac:chgData name="Chien Shyong Lee" userId="5b82a07e-46f1-42a9-93ed-daf87073999e" providerId="ADAL" clId="{B72AC272-9D2E-483B-A6AE-6163A40E99FB}" dt="2023-11-23T03:40:28.565" v="658" actId="20577"/>
          <ac:spMkLst>
            <pc:docMk/>
            <pc:sldMk cId="2221988392" sldId="256"/>
            <ac:spMk id="30" creationId="{CBA52651-B63A-46DE-BC4D-51031B2E789E}"/>
          </ac:spMkLst>
        </pc:spChg>
        <pc:spChg chg="mod">
          <ac:chgData name="Chien Shyong Lee" userId="5b82a07e-46f1-42a9-93ed-daf87073999e" providerId="ADAL" clId="{B72AC272-9D2E-483B-A6AE-6163A40E99FB}" dt="2023-11-23T03:31:31.967" v="616" actId="1076"/>
          <ac:spMkLst>
            <pc:docMk/>
            <pc:sldMk cId="2221988392" sldId="256"/>
            <ac:spMk id="31" creationId="{EDFD55C5-49ED-4BD2-89AA-546697E7B1E8}"/>
          </ac:spMkLst>
        </pc:spChg>
        <pc:spChg chg="mod">
          <ac:chgData name="Chien Shyong Lee" userId="5b82a07e-46f1-42a9-93ed-daf87073999e" providerId="ADAL" clId="{B72AC272-9D2E-483B-A6AE-6163A40E99FB}" dt="2023-11-23T03:31:31.967" v="616" actId="1076"/>
          <ac:spMkLst>
            <pc:docMk/>
            <pc:sldMk cId="2221988392" sldId="256"/>
            <ac:spMk id="42" creationId="{2D867883-3DA2-42B8-844C-BD6BDB47A8F6}"/>
          </ac:spMkLst>
        </pc:spChg>
        <pc:spChg chg="mod">
          <ac:chgData name="Chien Shyong Lee" userId="5b82a07e-46f1-42a9-93ed-daf87073999e" providerId="ADAL" clId="{B72AC272-9D2E-483B-A6AE-6163A40E99FB}" dt="2023-11-23T03:31:31.967" v="616" actId="1076"/>
          <ac:spMkLst>
            <pc:docMk/>
            <pc:sldMk cId="2221988392" sldId="256"/>
            <ac:spMk id="43" creationId="{304308FE-E3F1-4483-9910-E57F020DB9C8}"/>
          </ac:spMkLst>
        </pc:spChg>
        <pc:spChg chg="add mod">
          <ac:chgData name="Chien Shyong Lee" userId="5b82a07e-46f1-42a9-93ed-daf87073999e" providerId="ADAL" clId="{B72AC272-9D2E-483B-A6AE-6163A40E99FB}" dt="2023-11-23T03:31:31.967" v="616" actId="1076"/>
          <ac:spMkLst>
            <pc:docMk/>
            <pc:sldMk cId="2221988392" sldId="256"/>
            <ac:spMk id="44" creationId="{50EEB129-2BC1-4F89-93B0-41D2BB8DC4C5}"/>
          </ac:spMkLst>
        </pc:spChg>
        <pc:spChg chg="mod">
          <ac:chgData name="Chien Shyong Lee" userId="5b82a07e-46f1-42a9-93ed-daf87073999e" providerId="ADAL" clId="{B72AC272-9D2E-483B-A6AE-6163A40E99FB}" dt="2023-11-23T03:31:31.967" v="616" actId="1076"/>
          <ac:spMkLst>
            <pc:docMk/>
            <pc:sldMk cId="2221988392" sldId="256"/>
            <ac:spMk id="46" creationId="{A6B7AF0A-E978-4BF1-B04C-231141F0A198}"/>
          </ac:spMkLst>
        </pc:spChg>
        <pc:spChg chg="mod">
          <ac:chgData name="Chien Shyong Lee" userId="5b82a07e-46f1-42a9-93ed-daf87073999e" providerId="ADAL" clId="{B72AC272-9D2E-483B-A6AE-6163A40E99FB}" dt="2023-11-23T03:32:03.408" v="627" actId="20577"/>
          <ac:spMkLst>
            <pc:docMk/>
            <pc:sldMk cId="2221988392" sldId="256"/>
            <ac:spMk id="47" creationId="{68FA05DE-9ECB-466D-928F-808416FA4A0C}"/>
          </ac:spMkLst>
        </pc:spChg>
        <pc:spChg chg="add mod">
          <ac:chgData name="Chien Shyong Lee" userId="5b82a07e-46f1-42a9-93ed-daf87073999e" providerId="ADAL" clId="{B72AC272-9D2E-483B-A6AE-6163A40E99FB}" dt="2023-11-23T03:31:31.967" v="616" actId="1076"/>
          <ac:spMkLst>
            <pc:docMk/>
            <pc:sldMk cId="2221988392" sldId="256"/>
            <ac:spMk id="48" creationId="{CD270440-CF92-4105-B5D8-ED822AD693D8}"/>
          </ac:spMkLst>
        </pc:spChg>
        <pc:spChg chg="add mod">
          <ac:chgData name="Chien Shyong Lee" userId="5b82a07e-46f1-42a9-93ed-daf87073999e" providerId="ADAL" clId="{B72AC272-9D2E-483B-A6AE-6163A40E99FB}" dt="2023-11-21T07:32:10.302" v="63"/>
          <ac:spMkLst>
            <pc:docMk/>
            <pc:sldMk cId="2221988392" sldId="256"/>
            <ac:spMk id="50" creationId="{C6CA8418-0813-4774-83D5-03A01F5357EA}"/>
          </ac:spMkLst>
        </pc:spChg>
        <pc:spChg chg="add del">
          <ac:chgData name="Chien Shyong Lee" userId="5b82a07e-46f1-42a9-93ed-daf87073999e" providerId="ADAL" clId="{B72AC272-9D2E-483B-A6AE-6163A40E99FB}" dt="2023-11-21T08:21:48.593" v="272" actId="22"/>
          <ac:spMkLst>
            <pc:docMk/>
            <pc:sldMk cId="2221988392" sldId="256"/>
            <ac:spMk id="52" creationId="{A45C31DB-62B1-4B46-B7DC-54D7C1DD789C}"/>
          </ac:spMkLst>
        </pc:spChg>
        <pc:spChg chg="add mod">
          <ac:chgData name="Chien Shyong Lee" userId="5b82a07e-46f1-42a9-93ed-daf87073999e" providerId="ADAL" clId="{B72AC272-9D2E-483B-A6AE-6163A40E99FB}" dt="2023-11-23T03:41:38.905" v="764" actId="20577"/>
          <ac:spMkLst>
            <pc:docMk/>
            <pc:sldMk cId="2221988392" sldId="256"/>
            <ac:spMk id="53" creationId="{7DA84A0E-8310-45D4-9BBD-58346E2E1989}"/>
          </ac:spMkLst>
        </pc:spChg>
        <pc:spChg chg="add mod">
          <ac:chgData name="Chien Shyong Lee" userId="5b82a07e-46f1-42a9-93ed-daf87073999e" providerId="ADAL" clId="{B72AC272-9D2E-483B-A6AE-6163A40E99FB}" dt="2023-11-23T03:41:27.362" v="743" actId="20577"/>
          <ac:spMkLst>
            <pc:docMk/>
            <pc:sldMk cId="2221988392" sldId="256"/>
            <ac:spMk id="54" creationId="{BFDC3D8A-82CF-4D7A-A771-7E684A6C5E4D}"/>
          </ac:spMkLst>
        </pc:spChg>
        <pc:spChg chg="add mod">
          <ac:chgData name="Chien Shyong Lee" userId="5b82a07e-46f1-42a9-93ed-daf87073999e" providerId="ADAL" clId="{B72AC272-9D2E-483B-A6AE-6163A40E99FB}" dt="2023-11-23T03:31:31.967" v="616" actId="1076"/>
          <ac:spMkLst>
            <pc:docMk/>
            <pc:sldMk cId="2221988392" sldId="256"/>
            <ac:spMk id="59" creationId="{2F9BFF0B-52E7-4056-9324-832C56E96A77}"/>
          </ac:spMkLst>
        </pc:spChg>
        <pc:spChg chg="add mod">
          <ac:chgData name="Chien Shyong Lee" userId="5b82a07e-46f1-42a9-93ed-daf87073999e" providerId="ADAL" clId="{B72AC272-9D2E-483B-A6AE-6163A40E99FB}" dt="2023-11-23T03:31:31.967" v="616" actId="1076"/>
          <ac:spMkLst>
            <pc:docMk/>
            <pc:sldMk cId="2221988392" sldId="256"/>
            <ac:spMk id="60" creationId="{6ABEDE73-08BE-4811-A5D0-FEC33AAF9F12}"/>
          </ac:spMkLst>
        </pc:spChg>
        <pc:spChg chg="add mod">
          <ac:chgData name="Chien Shyong Lee" userId="5b82a07e-46f1-42a9-93ed-daf87073999e" providerId="ADAL" clId="{B72AC272-9D2E-483B-A6AE-6163A40E99FB}" dt="2023-11-23T03:31:31.967" v="616" actId="1076"/>
          <ac:spMkLst>
            <pc:docMk/>
            <pc:sldMk cId="2221988392" sldId="256"/>
            <ac:spMk id="61" creationId="{24E04EC7-7008-4E26-8117-629F1EB4DE0F}"/>
          </ac:spMkLst>
        </pc:spChg>
        <pc:graphicFrameChg chg="add del mod">
          <ac:chgData name="Chien Shyong Lee" userId="5b82a07e-46f1-42a9-93ed-daf87073999e" providerId="ADAL" clId="{B72AC272-9D2E-483B-A6AE-6163A40E99FB}" dt="2023-11-21T08:10:16.954" v="176"/>
          <ac:graphicFrameMkLst>
            <pc:docMk/>
            <pc:sldMk cId="2221988392" sldId="256"/>
            <ac:graphicFrameMk id="2" creationId="{2063AABF-05D1-4084-8EBF-3DE7C77ABD9A}"/>
          </ac:graphicFrameMkLst>
        </pc:graphicFrameChg>
        <pc:graphicFrameChg chg="add del mod">
          <ac:chgData name="Chien Shyong Lee" userId="5b82a07e-46f1-42a9-93ed-daf87073999e" providerId="ADAL" clId="{B72AC272-9D2E-483B-A6AE-6163A40E99FB}" dt="2023-11-23T03:21:15.178" v="539"/>
          <ac:graphicFrameMkLst>
            <pc:docMk/>
            <pc:sldMk cId="2221988392" sldId="256"/>
            <ac:graphicFrameMk id="2" creationId="{44D4C5BD-D54F-4933-A387-66169424B25D}"/>
          </ac:graphicFrameMkLst>
        </pc:graphicFrameChg>
        <pc:graphicFrameChg chg="add del mod">
          <ac:chgData name="Chien Shyong Lee" userId="5b82a07e-46f1-42a9-93ed-daf87073999e" providerId="ADAL" clId="{B72AC272-9D2E-483B-A6AE-6163A40E99FB}" dt="2023-11-21T07:22:55.489" v="1"/>
          <ac:graphicFrameMkLst>
            <pc:docMk/>
            <pc:sldMk cId="2221988392" sldId="256"/>
            <ac:graphicFrameMk id="2" creationId="{962CC5B7-2D75-426F-BFD8-73D101CDEA75}"/>
          </ac:graphicFrameMkLst>
        </pc:graphicFrameChg>
        <pc:graphicFrameChg chg="add del mod">
          <ac:chgData name="Chien Shyong Lee" userId="5b82a07e-46f1-42a9-93ed-daf87073999e" providerId="ADAL" clId="{B72AC272-9D2E-483B-A6AE-6163A40E99FB}" dt="2023-11-23T00:17:08.779" v="526"/>
          <ac:graphicFrameMkLst>
            <pc:docMk/>
            <pc:sldMk cId="2221988392" sldId="256"/>
            <ac:graphicFrameMk id="2" creationId="{BCD5935A-F360-40A2-9D78-A44D027DB6DA}"/>
          </ac:graphicFrameMkLst>
        </pc:graphicFrameChg>
        <pc:graphicFrameChg chg="mod">
          <ac:chgData name="Chien Shyong Lee" userId="5b82a07e-46f1-42a9-93ed-daf87073999e" providerId="ADAL" clId="{B72AC272-9D2E-483B-A6AE-6163A40E99FB}" dt="2023-11-23T03:31:31.967" v="616" actId="1076"/>
          <ac:graphicFrameMkLst>
            <pc:docMk/>
            <pc:sldMk cId="2221988392" sldId="256"/>
            <ac:graphicFrameMk id="3" creationId="{5A7C74C5-9D04-4974-BB6F-93430F1EB060}"/>
          </ac:graphicFrameMkLst>
        </pc:graphicFrameChg>
        <pc:graphicFrameChg chg="add del mod modGraphic">
          <ac:chgData name="Chien Shyong Lee" userId="5b82a07e-46f1-42a9-93ed-daf87073999e" providerId="ADAL" clId="{B72AC272-9D2E-483B-A6AE-6163A40E99FB}" dt="2023-11-23T03:29:40.217" v="598" actId="478"/>
          <ac:graphicFrameMkLst>
            <pc:docMk/>
            <pc:sldMk cId="2221988392" sldId="256"/>
            <ac:graphicFrameMk id="4" creationId="{8457743E-7383-492F-9072-523454DB5534}"/>
          </ac:graphicFrameMkLst>
        </pc:graphicFrameChg>
        <pc:graphicFrameChg chg="mod">
          <ac:chgData name="Chien Shyong Lee" userId="5b82a07e-46f1-42a9-93ed-daf87073999e" providerId="ADAL" clId="{B72AC272-9D2E-483B-A6AE-6163A40E99FB}" dt="2023-11-23T03:31:31.967" v="616" actId="1076"/>
          <ac:graphicFrameMkLst>
            <pc:docMk/>
            <pc:sldMk cId="2221988392" sldId="256"/>
            <ac:graphicFrameMk id="6" creationId="{C2BAA9F2-A3D8-4645-ADAA-08E69D6F32F1}"/>
          </ac:graphicFrameMkLst>
        </pc:graphicFrameChg>
        <pc:graphicFrameChg chg="add mod modGraphic">
          <ac:chgData name="Chien Shyong Lee" userId="5b82a07e-46f1-42a9-93ed-daf87073999e" providerId="ADAL" clId="{B72AC272-9D2E-483B-A6AE-6163A40E99FB}" dt="2023-11-23T03:31:31.967" v="616" actId="1076"/>
          <ac:graphicFrameMkLst>
            <pc:docMk/>
            <pc:sldMk cId="2221988392" sldId="256"/>
            <ac:graphicFrameMk id="7" creationId="{43D5B742-B434-476A-8D3E-DBAEF9C827A6}"/>
          </ac:graphicFrameMkLst>
        </pc:graphicFrameChg>
        <pc:graphicFrameChg chg="add del mod">
          <ac:chgData name="Chien Shyong Lee" userId="5b82a07e-46f1-42a9-93ed-daf87073999e" providerId="ADAL" clId="{B72AC272-9D2E-483B-A6AE-6163A40E99FB}" dt="2023-11-21T07:25:16.766" v="10"/>
          <ac:graphicFrameMkLst>
            <pc:docMk/>
            <pc:sldMk cId="2221988392" sldId="256"/>
            <ac:graphicFrameMk id="7" creationId="{AEF9FE96-7557-433F-A334-30F843A147F3}"/>
          </ac:graphicFrameMkLst>
        </pc:graphicFrameChg>
        <pc:graphicFrameChg chg="add del mod">
          <ac:chgData name="Chien Shyong Lee" userId="5b82a07e-46f1-42a9-93ed-daf87073999e" providerId="ADAL" clId="{B72AC272-9D2E-483B-A6AE-6163A40E99FB}" dt="2023-11-21T08:10:29.322" v="180"/>
          <ac:graphicFrameMkLst>
            <pc:docMk/>
            <pc:sldMk cId="2221988392" sldId="256"/>
            <ac:graphicFrameMk id="8" creationId="{91AC1841-BF60-44F1-9F6A-45CC523CCC37}"/>
          </ac:graphicFrameMkLst>
        </pc:graphicFrameChg>
        <pc:graphicFrameChg chg="add del mod">
          <ac:chgData name="Chien Shyong Lee" userId="5b82a07e-46f1-42a9-93ed-daf87073999e" providerId="ADAL" clId="{B72AC272-9D2E-483B-A6AE-6163A40E99FB}" dt="2023-11-23T03:21:23.858" v="541"/>
          <ac:graphicFrameMkLst>
            <pc:docMk/>
            <pc:sldMk cId="2221988392" sldId="256"/>
            <ac:graphicFrameMk id="8" creationId="{CDCBF904-30A6-4765-9DE0-20F4C6DA48BC}"/>
          </ac:graphicFrameMkLst>
        </pc:graphicFrameChg>
        <pc:graphicFrameChg chg="del">
          <ac:chgData name="Chien Shyong Lee" userId="5b82a07e-46f1-42a9-93ed-daf87073999e" providerId="ADAL" clId="{B72AC272-9D2E-483B-A6AE-6163A40E99FB}" dt="2023-11-21T07:25:20.068" v="12" actId="478"/>
          <ac:graphicFrameMkLst>
            <pc:docMk/>
            <pc:sldMk cId="2221988392" sldId="256"/>
            <ac:graphicFrameMk id="8" creationId="{D5CFCD71-289C-499C-B436-02F2E9705490}"/>
          </ac:graphicFrameMkLst>
        </pc:graphicFrameChg>
        <pc:graphicFrameChg chg="add del mod">
          <ac:chgData name="Chien Shyong Lee" userId="5b82a07e-46f1-42a9-93ed-daf87073999e" providerId="ADAL" clId="{B72AC272-9D2E-483B-A6AE-6163A40E99FB}" dt="2023-11-23T00:20:25.876" v="531" actId="478"/>
          <ac:graphicFrameMkLst>
            <pc:docMk/>
            <pc:sldMk cId="2221988392" sldId="256"/>
            <ac:graphicFrameMk id="8" creationId="{F4A9EC06-7692-4F60-A292-58B3F1E7928C}"/>
          </ac:graphicFrameMkLst>
        </pc:graphicFrameChg>
        <pc:graphicFrameChg chg="mod modGraphic">
          <ac:chgData name="Chien Shyong Lee" userId="5b82a07e-46f1-42a9-93ed-daf87073999e" providerId="ADAL" clId="{B72AC272-9D2E-483B-A6AE-6163A40E99FB}" dt="2023-11-23T03:31:31.967" v="616" actId="1076"/>
          <ac:graphicFrameMkLst>
            <pc:docMk/>
            <pc:sldMk cId="2221988392" sldId="256"/>
            <ac:graphicFrameMk id="9" creationId="{128D7440-CFB1-44BB-BF2F-1CC217C6446F}"/>
          </ac:graphicFrameMkLst>
        </pc:graphicFrameChg>
        <pc:graphicFrameChg chg="mod">
          <ac:chgData name="Chien Shyong Lee" userId="5b82a07e-46f1-42a9-93ed-daf87073999e" providerId="ADAL" clId="{B72AC272-9D2E-483B-A6AE-6163A40E99FB}" dt="2023-11-23T03:31:31.967" v="616" actId="1076"/>
          <ac:graphicFrameMkLst>
            <pc:docMk/>
            <pc:sldMk cId="2221988392" sldId="256"/>
            <ac:graphicFrameMk id="10" creationId="{D896BA4E-D091-4867-9A39-4C85C6EDEC51}"/>
          </ac:graphicFrameMkLst>
        </pc:graphicFrameChg>
        <pc:graphicFrameChg chg="mod">
          <ac:chgData name="Chien Shyong Lee" userId="5b82a07e-46f1-42a9-93ed-daf87073999e" providerId="ADAL" clId="{B72AC272-9D2E-483B-A6AE-6163A40E99FB}" dt="2023-11-23T03:31:31.967" v="616" actId="1076"/>
          <ac:graphicFrameMkLst>
            <pc:docMk/>
            <pc:sldMk cId="2221988392" sldId="256"/>
            <ac:graphicFrameMk id="11" creationId="{21BF712A-BC2C-4A4D-9632-F310E478C5BB}"/>
          </ac:graphicFrameMkLst>
        </pc:graphicFrameChg>
        <pc:graphicFrameChg chg="add mod">
          <ac:chgData name="Chien Shyong Lee" userId="5b82a07e-46f1-42a9-93ed-daf87073999e" providerId="ADAL" clId="{B72AC272-9D2E-483B-A6AE-6163A40E99FB}" dt="2023-11-23T03:31:31.967" v="616" actId="1076"/>
          <ac:graphicFrameMkLst>
            <pc:docMk/>
            <pc:sldMk cId="2221988392" sldId="256"/>
            <ac:graphicFrameMk id="12" creationId="{C1CB65E3-4093-44F9-A610-749339EAB0C2}"/>
          </ac:graphicFrameMkLst>
        </pc:graphicFrameChg>
        <pc:graphicFrameChg chg="mod">
          <ac:chgData name="Chien Shyong Lee" userId="5b82a07e-46f1-42a9-93ed-daf87073999e" providerId="ADAL" clId="{B72AC272-9D2E-483B-A6AE-6163A40E99FB}" dt="2023-11-23T03:31:31.967" v="616" actId="1076"/>
          <ac:graphicFrameMkLst>
            <pc:docMk/>
            <pc:sldMk cId="2221988392" sldId="256"/>
            <ac:graphicFrameMk id="13" creationId="{EAF9E37F-43E2-4038-94B7-45699A0D6499}"/>
          </ac:graphicFrameMkLst>
        </pc:graphicFrameChg>
        <pc:graphicFrameChg chg="mod">
          <ac:chgData name="Chien Shyong Lee" userId="5b82a07e-46f1-42a9-93ed-daf87073999e" providerId="ADAL" clId="{B72AC272-9D2E-483B-A6AE-6163A40E99FB}" dt="2023-11-23T03:31:31.967" v="616" actId="1076"/>
          <ac:graphicFrameMkLst>
            <pc:docMk/>
            <pc:sldMk cId="2221988392" sldId="256"/>
            <ac:graphicFrameMk id="24" creationId="{433C50D9-329D-491D-BADD-BA7D9B7ACECE}"/>
          </ac:graphicFrameMkLst>
        </pc:graphicFrameChg>
        <pc:graphicFrameChg chg="add del mod">
          <ac:chgData name="Chien Shyong Lee" userId="5b82a07e-46f1-42a9-93ed-daf87073999e" providerId="ADAL" clId="{B72AC272-9D2E-483B-A6AE-6163A40E99FB}" dt="2023-11-21T07:26:50.122" v="16"/>
          <ac:graphicFrameMkLst>
            <pc:docMk/>
            <pc:sldMk cId="2221988392" sldId="256"/>
            <ac:graphicFrameMk id="25" creationId="{607A1406-730D-472D-AE89-03B566A3964A}"/>
          </ac:graphicFrameMkLst>
        </pc:graphicFrameChg>
        <pc:graphicFrameChg chg="add mod modGraphic">
          <ac:chgData name="Chien Shyong Lee" userId="5b82a07e-46f1-42a9-93ed-daf87073999e" providerId="ADAL" clId="{B72AC272-9D2E-483B-A6AE-6163A40E99FB}" dt="2023-11-23T03:31:31.967" v="616" actId="1076"/>
          <ac:graphicFrameMkLst>
            <pc:docMk/>
            <pc:sldMk cId="2221988392" sldId="256"/>
            <ac:graphicFrameMk id="25" creationId="{C423ECEB-20AF-41A7-AB8A-AC608176686F}"/>
          </ac:graphicFrameMkLst>
        </pc:graphicFrameChg>
        <pc:graphicFrameChg chg="mod">
          <ac:chgData name="Chien Shyong Lee" userId="5b82a07e-46f1-42a9-93ed-daf87073999e" providerId="ADAL" clId="{B72AC272-9D2E-483B-A6AE-6163A40E99FB}" dt="2023-11-23T03:31:31.967" v="616" actId="1076"/>
          <ac:graphicFrameMkLst>
            <pc:docMk/>
            <pc:sldMk cId="2221988392" sldId="256"/>
            <ac:graphicFrameMk id="26" creationId="{1EBD2225-9E98-4928-A56D-1E1DB2467960}"/>
          </ac:graphicFrameMkLst>
        </pc:graphicFrameChg>
        <pc:graphicFrameChg chg="add del mod">
          <ac:chgData name="Chien Shyong Lee" userId="5b82a07e-46f1-42a9-93ed-daf87073999e" providerId="ADAL" clId="{B72AC272-9D2E-483B-A6AE-6163A40E99FB}" dt="2023-11-21T08:19:25.366" v="242"/>
          <ac:graphicFrameMkLst>
            <pc:docMk/>
            <pc:sldMk cId="2221988392" sldId="256"/>
            <ac:graphicFrameMk id="27" creationId="{3983607E-3A18-45A8-9160-D51D200DE425}"/>
          </ac:graphicFrameMkLst>
        </pc:graphicFrameChg>
        <pc:graphicFrameChg chg="add del mod">
          <ac:chgData name="Chien Shyong Lee" userId="5b82a07e-46f1-42a9-93ed-daf87073999e" providerId="ADAL" clId="{B72AC272-9D2E-483B-A6AE-6163A40E99FB}" dt="2023-11-23T00:20:28.219" v="533"/>
          <ac:graphicFrameMkLst>
            <pc:docMk/>
            <pc:sldMk cId="2221988392" sldId="256"/>
            <ac:graphicFrameMk id="27" creationId="{A0D730E5-192D-45F1-9E6E-A312619733F6}"/>
          </ac:graphicFrameMkLst>
        </pc:graphicFrameChg>
        <pc:graphicFrameChg chg="del">
          <ac:chgData name="Chien Shyong Lee" userId="5b82a07e-46f1-42a9-93ed-daf87073999e" providerId="ADAL" clId="{B72AC272-9D2E-483B-A6AE-6163A40E99FB}" dt="2023-11-21T07:27:22.989" v="23" actId="478"/>
          <ac:graphicFrameMkLst>
            <pc:docMk/>
            <pc:sldMk cId="2221988392" sldId="256"/>
            <ac:graphicFrameMk id="27" creationId="{C972D69F-C1FF-45FA-8FA8-E2D4E988480D}"/>
          </ac:graphicFrameMkLst>
        </pc:graphicFrameChg>
        <pc:graphicFrameChg chg="add del mod">
          <ac:chgData name="Chien Shyong Lee" userId="5b82a07e-46f1-42a9-93ed-daf87073999e" providerId="ADAL" clId="{B72AC272-9D2E-483B-A6AE-6163A40E99FB}" dt="2023-11-23T03:21:35.706" v="544" actId="478"/>
          <ac:graphicFrameMkLst>
            <pc:docMk/>
            <pc:sldMk cId="2221988392" sldId="256"/>
            <ac:graphicFrameMk id="27" creationId="{D15A0BB4-D524-4696-B135-BDC1792CCC9F}"/>
          </ac:graphicFrameMkLst>
        </pc:graphicFrameChg>
        <pc:graphicFrameChg chg="del">
          <ac:chgData name="Chien Shyong Lee" userId="5b82a07e-46f1-42a9-93ed-daf87073999e" providerId="ADAL" clId="{B72AC272-9D2E-483B-A6AE-6163A40E99FB}" dt="2023-11-21T07:23:00.548" v="4" actId="478"/>
          <ac:graphicFrameMkLst>
            <pc:docMk/>
            <pc:sldMk cId="2221988392" sldId="256"/>
            <ac:graphicFrameMk id="28" creationId="{2AB8D8E5-D9F0-4C30-B700-BBADCF672DF9}"/>
          </ac:graphicFrameMkLst>
        </pc:graphicFrameChg>
        <pc:graphicFrameChg chg="add mod">
          <ac:chgData name="Chien Shyong Lee" userId="5b82a07e-46f1-42a9-93ed-daf87073999e" providerId="ADAL" clId="{B72AC272-9D2E-483B-A6AE-6163A40E99FB}" dt="2023-11-23T03:31:31.967" v="616" actId="1076"/>
          <ac:graphicFrameMkLst>
            <pc:docMk/>
            <pc:sldMk cId="2221988392" sldId="256"/>
            <ac:graphicFrameMk id="28" creationId="{79575F90-0A9F-4A66-A43D-11DD545C22C4}"/>
          </ac:graphicFrameMkLst>
        </pc:graphicFrameChg>
        <pc:graphicFrameChg chg="add del mod modGraphic">
          <ac:chgData name="Chien Shyong Lee" userId="5b82a07e-46f1-42a9-93ed-daf87073999e" providerId="ADAL" clId="{B72AC272-9D2E-483B-A6AE-6163A40E99FB}" dt="2023-11-21T08:21:31.275" v="261" actId="478"/>
          <ac:graphicFrameMkLst>
            <pc:docMk/>
            <pc:sldMk cId="2221988392" sldId="256"/>
            <ac:graphicFrameMk id="28" creationId="{94B8B33D-F93C-433B-A601-C12F8B13BB67}"/>
          </ac:graphicFrameMkLst>
        </pc:graphicFrameChg>
        <pc:graphicFrameChg chg="add del mod">
          <ac:chgData name="Chien Shyong Lee" userId="5b82a07e-46f1-42a9-93ed-daf87073999e" providerId="ADAL" clId="{B72AC272-9D2E-483B-A6AE-6163A40E99FB}" dt="2023-11-23T03:22:20.092" v="546"/>
          <ac:graphicFrameMkLst>
            <pc:docMk/>
            <pc:sldMk cId="2221988392" sldId="256"/>
            <ac:graphicFrameMk id="32" creationId="{04D6F951-C68C-48D1-8030-A72DBE3E5914}"/>
          </ac:graphicFrameMkLst>
        </pc:graphicFrameChg>
        <pc:graphicFrameChg chg="add del mod">
          <ac:chgData name="Chien Shyong Lee" userId="5b82a07e-46f1-42a9-93ed-daf87073999e" providerId="ADAL" clId="{B72AC272-9D2E-483B-A6AE-6163A40E99FB}" dt="2023-11-21T08:19:56.810" v="247"/>
          <ac:graphicFrameMkLst>
            <pc:docMk/>
            <pc:sldMk cId="2221988392" sldId="256"/>
            <ac:graphicFrameMk id="32" creationId="{0FE45EF9-60DF-49DA-8FD3-56CEE1201DCA}"/>
          </ac:graphicFrameMkLst>
        </pc:graphicFrameChg>
        <pc:graphicFrameChg chg="add del mod">
          <ac:chgData name="Chien Shyong Lee" userId="5b82a07e-46f1-42a9-93ed-daf87073999e" providerId="ADAL" clId="{B72AC272-9D2E-483B-A6AE-6163A40E99FB}" dt="2023-11-21T07:26:59.757" v="18"/>
          <ac:graphicFrameMkLst>
            <pc:docMk/>
            <pc:sldMk cId="2221988392" sldId="256"/>
            <ac:graphicFrameMk id="32" creationId="{71EFF36F-951A-4E06-AA30-463C5D985B5D}"/>
          </ac:graphicFrameMkLst>
        </pc:graphicFrameChg>
        <pc:graphicFrameChg chg="add del mod modGraphic">
          <ac:chgData name="Chien Shyong Lee" userId="5b82a07e-46f1-42a9-93ed-daf87073999e" providerId="ADAL" clId="{B72AC272-9D2E-483B-A6AE-6163A40E99FB}" dt="2023-11-21T08:21:31.275" v="261" actId="478"/>
          <ac:graphicFrameMkLst>
            <pc:docMk/>
            <pc:sldMk cId="2221988392" sldId="256"/>
            <ac:graphicFrameMk id="33" creationId="{0955B001-BDFA-4924-94B4-2435998C7F95}"/>
          </ac:graphicFrameMkLst>
        </pc:graphicFrameChg>
        <pc:graphicFrameChg chg="add mod">
          <ac:chgData name="Chien Shyong Lee" userId="5b82a07e-46f1-42a9-93ed-daf87073999e" providerId="ADAL" clId="{B72AC272-9D2E-483B-A6AE-6163A40E99FB}" dt="2023-11-23T03:31:31.967" v="616" actId="1076"/>
          <ac:graphicFrameMkLst>
            <pc:docMk/>
            <pc:sldMk cId="2221988392" sldId="256"/>
            <ac:graphicFrameMk id="33" creationId="{4FC88809-006E-467C-B365-1AE97E9AAC15}"/>
          </ac:graphicFrameMkLst>
        </pc:graphicFrameChg>
        <pc:graphicFrameChg chg="add del mod">
          <ac:chgData name="Chien Shyong Lee" userId="5b82a07e-46f1-42a9-93ed-daf87073999e" providerId="ADAL" clId="{B72AC272-9D2E-483B-A6AE-6163A40E99FB}" dt="2023-11-21T07:27:17.730" v="20"/>
          <ac:graphicFrameMkLst>
            <pc:docMk/>
            <pc:sldMk cId="2221988392" sldId="256"/>
            <ac:graphicFrameMk id="33" creationId="{9D338602-5DB8-4A69-AB53-9CC39D90F7EF}"/>
          </ac:graphicFrameMkLst>
        </pc:graphicFrameChg>
        <pc:graphicFrameChg chg="add mod modGraphic">
          <ac:chgData name="Chien Shyong Lee" userId="5b82a07e-46f1-42a9-93ed-daf87073999e" providerId="ADAL" clId="{B72AC272-9D2E-483B-A6AE-6163A40E99FB}" dt="2023-11-23T03:31:31.967" v="616" actId="1076"/>
          <ac:graphicFrameMkLst>
            <pc:docMk/>
            <pc:sldMk cId="2221988392" sldId="256"/>
            <ac:graphicFrameMk id="34" creationId="{9218CBF7-BA46-4F6A-B337-8003F1371AFA}"/>
          </ac:graphicFrameMkLst>
        </pc:graphicFrameChg>
        <pc:graphicFrameChg chg="add del mod">
          <ac:chgData name="Chien Shyong Lee" userId="5b82a07e-46f1-42a9-93ed-daf87073999e" providerId="ADAL" clId="{B72AC272-9D2E-483B-A6AE-6163A40E99FB}" dt="2023-11-23T03:29:43.603" v="600"/>
          <ac:graphicFrameMkLst>
            <pc:docMk/>
            <pc:sldMk cId="2221988392" sldId="256"/>
            <ac:graphicFrameMk id="35" creationId="{4F5D87D9-09BC-4E1E-ABBB-67AEA35C47A7}"/>
          </ac:graphicFrameMkLst>
        </pc:graphicFrameChg>
        <pc:graphicFrameChg chg="add del mod">
          <ac:chgData name="Chien Shyong Lee" userId="5b82a07e-46f1-42a9-93ed-daf87073999e" providerId="ADAL" clId="{B72AC272-9D2E-483B-A6AE-6163A40E99FB}" dt="2023-11-21T08:21:33.895" v="263"/>
          <ac:graphicFrameMkLst>
            <pc:docMk/>
            <pc:sldMk cId="2221988392" sldId="256"/>
            <ac:graphicFrameMk id="35" creationId="{E8506A0E-39D7-4EE7-B2B7-8555A7DC87B0}"/>
          </ac:graphicFrameMkLst>
        </pc:graphicFrameChg>
        <pc:graphicFrameChg chg="add mod modGraphic">
          <ac:chgData name="Chien Shyong Lee" userId="5b82a07e-46f1-42a9-93ed-daf87073999e" providerId="ADAL" clId="{B72AC272-9D2E-483B-A6AE-6163A40E99FB}" dt="2023-11-23T03:31:31.967" v="616" actId="1076"/>
          <ac:graphicFrameMkLst>
            <pc:docMk/>
            <pc:sldMk cId="2221988392" sldId="256"/>
            <ac:graphicFrameMk id="36" creationId="{F43F4B7D-E71C-4E6A-AAFB-FDA468469AE4}"/>
          </ac:graphicFrameMkLst>
        </pc:graphicFrameChg>
        <pc:graphicFrameChg chg="mod">
          <ac:chgData name="Chien Shyong Lee" userId="5b82a07e-46f1-42a9-93ed-daf87073999e" providerId="ADAL" clId="{B72AC272-9D2E-483B-A6AE-6163A40E99FB}" dt="2023-11-23T03:31:31.967" v="616" actId="1076"/>
          <ac:graphicFrameMkLst>
            <pc:docMk/>
            <pc:sldMk cId="2221988392" sldId="256"/>
            <ac:graphicFrameMk id="37" creationId="{69BFFF14-55F8-4AE3-A1EA-FDE6C210DF22}"/>
          </ac:graphicFrameMkLst>
        </pc:graphicFrameChg>
        <pc:graphicFrameChg chg="add del mod">
          <ac:chgData name="Chien Shyong Lee" userId="5b82a07e-46f1-42a9-93ed-daf87073999e" providerId="ADAL" clId="{B72AC272-9D2E-483B-A6AE-6163A40E99FB}" dt="2023-11-21T08:21:44.279" v="267"/>
          <ac:graphicFrameMkLst>
            <pc:docMk/>
            <pc:sldMk cId="2221988392" sldId="256"/>
            <ac:graphicFrameMk id="38" creationId="{20D0934A-B5B9-4B4A-863A-79624479AD9A}"/>
          </ac:graphicFrameMkLst>
        </pc:graphicFrameChg>
        <pc:graphicFrameChg chg="add mod">
          <ac:chgData name="Chien Shyong Lee" userId="5b82a07e-46f1-42a9-93ed-daf87073999e" providerId="ADAL" clId="{B72AC272-9D2E-483B-A6AE-6163A40E99FB}" dt="2023-11-23T03:31:31.967" v="616" actId="1076"/>
          <ac:graphicFrameMkLst>
            <pc:docMk/>
            <pc:sldMk cId="2221988392" sldId="256"/>
            <ac:graphicFrameMk id="38" creationId="{2105AF1F-5666-4D0C-9C1C-E898A4B81CED}"/>
          </ac:graphicFrameMkLst>
        </pc:graphicFrameChg>
        <pc:graphicFrameChg chg="mod">
          <ac:chgData name="Chien Shyong Lee" userId="5b82a07e-46f1-42a9-93ed-daf87073999e" providerId="ADAL" clId="{B72AC272-9D2E-483B-A6AE-6163A40E99FB}" dt="2023-11-23T03:31:31.967" v="616" actId="1076"/>
          <ac:graphicFrameMkLst>
            <pc:docMk/>
            <pc:sldMk cId="2221988392" sldId="256"/>
            <ac:graphicFrameMk id="39" creationId="{D7D95531-2A8E-4C68-8959-9D73B89F61AF}"/>
          </ac:graphicFrameMkLst>
        </pc:graphicFrameChg>
        <pc:graphicFrameChg chg="mod modGraphic">
          <ac:chgData name="Chien Shyong Lee" userId="5b82a07e-46f1-42a9-93ed-daf87073999e" providerId="ADAL" clId="{B72AC272-9D2E-483B-A6AE-6163A40E99FB}" dt="2023-11-23T03:31:31.967" v="616" actId="1076"/>
          <ac:graphicFrameMkLst>
            <pc:docMk/>
            <pc:sldMk cId="2221988392" sldId="256"/>
            <ac:graphicFrameMk id="41" creationId="{B8FEC35D-3D4B-4BF6-90C7-6978CA2203CA}"/>
          </ac:graphicFrameMkLst>
        </pc:graphicFrameChg>
        <pc:graphicFrameChg chg="mod">
          <ac:chgData name="Chien Shyong Lee" userId="5b82a07e-46f1-42a9-93ed-daf87073999e" providerId="ADAL" clId="{B72AC272-9D2E-483B-A6AE-6163A40E99FB}" dt="2023-11-23T03:31:31.967" v="616" actId="1076"/>
          <ac:graphicFrameMkLst>
            <pc:docMk/>
            <pc:sldMk cId="2221988392" sldId="256"/>
            <ac:graphicFrameMk id="45" creationId="{D0F2281D-0E8C-4775-810C-86AA2A92D780}"/>
          </ac:graphicFrameMkLst>
        </pc:graphicFrameChg>
        <pc:graphicFrameChg chg="add mod">
          <ac:chgData name="Chien Shyong Lee" userId="5b82a07e-46f1-42a9-93ed-daf87073999e" providerId="ADAL" clId="{B72AC272-9D2E-483B-A6AE-6163A40E99FB}" dt="2023-11-21T07:32:10.302" v="63"/>
          <ac:graphicFrameMkLst>
            <pc:docMk/>
            <pc:sldMk cId="2221988392" sldId="256"/>
            <ac:graphicFrameMk id="48" creationId="{ACCC3DC1-6226-44B9-8E54-C7A83AB74D34}"/>
          </ac:graphicFrameMkLst>
        </pc:graphicFrameChg>
        <pc:graphicFrameChg chg="mod modGraphic">
          <ac:chgData name="Chien Shyong Lee" userId="5b82a07e-46f1-42a9-93ed-daf87073999e" providerId="ADAL" clId="{B72AC272-9D2E-483B-A6AE-6163A40E99FB}" dt="2023-11-23T03:31:31.967" v="616" actId="1076"/>
          <ac:graphicFrameMkLst>
            <pc:docMk/>
            <pc:sldMk cId="2221988392" sldId="256"/>
            <ac:graphicFrameMk id="49" creationId="{CF072997-992B-4497-8EC5-1A99312AA650}"/>
          </ac:graphicFrameMkLst>
        </pc:graphicFrameChg>
        <pc:graphicFrameChg chg="add mod modGraphic">
          <ac:chgData name="Chien Shyong Lee" userId="5b82a07e-46f1-42a9-93ed-daf87073999e" providerId="ADAL" clId="{B72AC272-9D2E-483B-A6AE-6163A40E99FB}" dt="2023-11-23T03:31:31.967" v="616" actId="1076"/>
          <ac:graphicFrameMkLst>
            <pc:docMk/>
            <pc:sldMk cId="2221988392" sldId="256"/>
            <ac:graphicFrameMk id="50" creationId="{4A56C601-2B91-433E-8CE7-E4E261AFC5F0}"/>
          </ac:graphicFrameMkLst>
        </pc:graphicFrameChg>
        <pc:graphicFrameChg chg="add del mod">
          <ac:chgData name="Chien Shyong Lee" userId="5b82a07e-46f1-42a9-93ed-daf87073999e" providerId="ADAL" clId="{B72AC272-9D2E-483B-A6AE-6163A40E99FB}" dt="2023-11-21T08:16:50.386" v="230" actId="478"/>
          <ac:graphicFrameMkLst>
            <pc:docMk/>
            <pc:sldMk cId="2221988392" sldId="256"/>
            <ac:graphicFrameMk id="51" creationId="{CE28693D-A871-47B2-884A-9A7E16667273}"/>
          </ac:graphicFrameMkLst>
        </pc:graphicFrameChg>
        <pc:graphicFrameChg chg="add del mod">
          <ac:chgData name="Chien Shyong Lee" userId="5b82a07e-46f1-42a9-93ed-daf87073999e" providerId="ADAL" clId="{B72AC272-9D2E-483B-A6AE-6163A40E99FB}" dt="2023-11-21T08:37:31.410" v="361"/>
          <ac:graphicFrameMkLst>
            <pc:docMk/>
            <pc:sldMk cId="2221988392" sldId="256"/>
            <ac:graphicFrameMk id="55" creationId="{1E872704-1C2D-4E3D-8F50-B2B291B301D5}"/>
          </ac:graphicFrameMkLst>
        </pc:graphicFrameChg>
        <pc:graphicFrameChg chg="add mod">
          <ac:chgData name="Chien Shyong Lee" userId="5b82a07e-46f1-42a9-93ed-daf87073999e" providerId="ADAL" clId="{B72AC272-9D2E-483B-A6AE-6163A40E99FB}" dt="2023-11-23T03:31:31.967" v="616" actId="1076"/>
          <ac:graphicFrameMkLst>
            <pc:docMk/>
            <pc:sldMk cId="2221988392" sldId="256"/>
            <ac:graphicFrameMk id="56" creationId="{E2F6412E-65AF-43B4-93C6-529A48247C5B}"/>
          </ac:graphicFrameMkLst>
        </pc:graphicFrameChg>
        <pc:graphicFrameChg chg="add del mod">
          <ac:chgData name="Chien Shyong Lee" userId="5b82a07e-46f1-42a9-93ed-daf87073999e" providerId="ADAL" clId="{B72AC272-9D2E-483B-A6AE-6163A40E99FB}" dt="2023-11-21T08:37:44.721" v="365"/>
          <ac:graphicFrameMkLst>
            <pc:docMk/>
            <pc:sldMk cId="2221988392" sldId="256"/>
            <ac:graphicFrameMk id="57" creationId="{5E6EC8B5-8E85-4FB5-91CA-6BAF224A961E}"/>
          </ac:graphicFrameMkLst>
        </pc:graphicFrameChg>
        <pc:graphicFrameChg chg="add mod modGraphic">
          <ac:chgData name="Chien Shyong Lee" userId="5b82a07e-46f1-42a9-93ed-daf87073999e" providerId="ADAL" clId="{B72AC272-9D2E-483B-A6AE-6163A40E99FB}" dt="2023-11-23T03:31:31.967" v="616" actId="1076"/>
          <ac:graphicFrameMkLst>
            <pc:docMk/>
            <pc:sldMk cId="2221988392" sldId="256"/>
            <ac:graphicFrameMk id="58" creationId="{C54D3D8F-C0F1-4356-9106-94EBC1EEF30E}"/>
          </ac:graphicFrameMkLst>
        </pc:graphicFrameChg>
      </pc:sldChg>
      <pc:sldMasterChg chg="modSp modSldLayout">
        <pc:chgData name="Chien Shyong Lee" userId="5b82a07e-46f1-42a9-93ed-daf87073999e" providerId="ADAL" clId="{B72AC272-9D2E-483B-A6AE-6163A40E99FB}" dt="2023-11-21T07:36:49.889" v="159"/>
        <pc:sldMasterMkLst>
          <pc:docMk/>
          <pc:sldMasterMk cId="588348470" sldId="2147483684"/>
        </pc:sldMasterMkLst>
        <pc:spChg chg="mod">
          <ac:chgData name="Chien Shyong Lee" userId="5b82a07e-46f1-42a9-93ed-daf87073999e" providerId="ADAL" clId="{B72AC272-9D2E-483B-A6AE-6163A40E99FB}" dt="2023-11-21T07:36:49.889" v="159"/>
          <ac:spMkLst>
            <pc:docMk/>
            <pc:sldMasterMk cId="588348470" sldId="2147483684"/>
            <ac:spMk id="2" creationId="{00000000-0000-0000-0000-000000000000}"/>
          </ac:spMkLst>
        </pc:spChg>
        <pc:spChg chg="mod">
          <ac:chgData name="Chien Shyong Lee" userId="5b82a07e-46f1-42a9-93ed-daf87073999e" providerId="ADAL" clId="{B72AC272-9D2E-483B-A6AE-6163A40E99FB}" dt="2023-11-21T07:36:49.889" v="159"/>
          <ac:spMkLst>
            <pc:docMk/>
            <pc:sldMasterMk cId="588348470" sldId="2147483684"/>
            <ac:spMk id="3" creationId="{00000000-0000-0000-0000-000000000000}"/>
          </ac:spMkLst>
        </pc:spChg>
        <pc:spChg chg="mod">
          <ac:chgData name="Chien Shyong Lee" userId="5b82a07e-46f1-42a9-93ed-daf87073999e" providerId="ADAL" clId="{B72AC272-9D2E-483B-A6AE-6163A40E99FB}" dt="2023-11-21T07:36:49.889" v="159"/>
          <ac:spMkLst>
            <pc:docMk/>
            <pc:sldMasterMk cId="588348470" sldId="2147483684"/>
            <ac:spMk id="4" creationId="{00000000-0000-0000-0000-000000000000}"/>
          </ac:spMkLst>
        </pc:spChg>
        <pc:spChg chg="mod">
          <ac:chgData name="Chien Shyong Lee" userId="5b82a07e-46f1-42a9-93ed-daf87073999e" providerId="ADAL" clId="{B72AC272-9D2E-483B-A6AE-6163A40E99FB}" dt="2023-11-21T07:36:49.889" v="159"/>
          <ac:spMkLst>
            <pc:docMk/>
            <pc:sldMasterMk cId="588348470" sldId="2147483684"/>
            <ac:spMk id="5" creationId="{00000000-0000-0000-0000-000000000000}"/>
          </ac:spMkLst>
        </pc:spChg>
        <pc:spChg chg="mod">
          <ac:chgData name="Chien Shyong Lee" userId="5b82a07e-46f1-42a9-93ed-daf87073999e" providerId="ADAL" clId="{B72AC272-9D2E-483B-A6AE-6163A40E99FB}" dt="2023-11-21T07:36:49.889" v="159"/>
          <ac:spMkLst>
            <pc:docMk/>
            <pc:sldMasterMk cId="588348470" sldId="2147483684"/>
            <ac:spMk id="6" creationId="{00000000-0000-0000-0000-000000000000}"/>
          </ac:spMkLst>
        </pc:spChg>
        <pc:sldLayoutChg chg="modSp">
          <pc:chgData name="Chien Shyong Lee" userId="5b82a07e-46f1-42a9-93ed-daf87073999e" providerId="ADAL" clId="{B72AC272-9D2E-483B-A6AE-6163A40E99FB}" dt="2023-11-21T07:36:49.889" v="159"/>
          <pc:sldLayoutMkLst>
            <pc:docMk/>
            <pc:sldMasterMk cId="588348470" sldId="2147483684"/>
            <pc:sldLayoutMk cId="2605183633" sldId="2147483685"/>
          </pc:sldLayoutMkLst>
          <pc:spChg chg="mod">
            <ac:chgData name="Chien Shyong Lee" userId="5b82a07e-46f1-42a9-93ed-daf87073999e" providerId="ADAL" clId="{B72AC272-9D2E-483B-A6AE-6163A40E99FB}" dt="2023-11-21T07:36:49.889" v="159"/>
            <ac:spMkLst>
              <pc:docMk/>
              <pc:sldMasterMk cId="588348470" sldId="2147483684"/>
              <pc:sldLayoutMk cId="2605183633" sldId="2147483685"/>
              <ac:spMk id="2" creationId="{00000000-0000-0000-0000-000000000000}"/>
            </ac:spMkLst>
          </pc:spChg>
          <pc:spChg chg="mod">
            <ac:chgData name="Chien Shyong Lee" userId="5b82a07e-46f1-42a9-93ed-daf87073999e" providerId="ADAL" clId="{B72AC272-9D2E-483B-A6AE-6163A40E99FB}" dt="2023-11-21T07:36:49.889" v="159"/>
            <ac:spMkLst>
              <pc:docMk/>
              <pc:sldMasterMk cId="588348470" sldId="2147483684"/>
              <pc:sldLayoutMk cId="2605183633" sldId="2147483685"/>
              <ac:spMk id="3" creationId="{00000000-0000-0000-0000-000000000000}"/>
            </ac:spMkLst>
          </pc:spChg>
        </pc:sldLayoutChg>
        <pc:sldLayoutChg chg="modSp">
          <pc:chgData name="Chien Shyong Lee" userId="5b82a07e-46f1-42a9-93ed-daf87073999e" providerId="ADAL" clId="{B72AC272-9D2E-483B-A6AE-6163A40E99FB}" dt="2023-11-21T07:36:49.889" v="159"/>
          <pc:sldLayoutMkLst>
            <pc:docMk/>
            <pc:sldMasterMk cId="588348470" sldId="2147483684"/>
            <pc:sldLayoutMk cId="4095679098" sldId="2147483687"/>
          </pc:sldLayoutMkLst>
          <pc:spChg chg="mod">
            <ac:chgData name="Chien Shyong Lee" userId="5b82a07e-46f1-42a9-93ed-daf87073999e" providerId="ADAL" clId="{B72AC272-9D2E-483B-A6AE-6163A40E99FB}" dt="2023-11-21T07:36:49.889" v="159"/>
            <ac:spMkLst>
              <pc:docMk/>
              <pc:sldMasterMk cId="588348470" sldId="2147483684"/>
              <pc:sldLayoutMk cId="4095679098" sldId="2147483687"/>
              <ac:spMk id="2" creationId="{00000000-0000-0000-0000-000000000000}"/>
            </ac:spMkLst>
          </pc:spChg>
          <pc:spChg chg="mod">
            <ac:chgData name="Chien Shyong Lee" userId="5b82a07e-46f1-42a9-93ed-daf87073999e" providerId="ADAL" clId="{B72AC272-9D2E-483B-A6AE-6163A40E99FB}" dt="2023-11-21T07:36:49.889" v="159"/>
            <ac:spMkLst>
              <pc:docMk/>
              <pc:sldMasterMk cId="588348470" sldId="2147483684"/>
              <pc:sldLayoutMk cId="4095679098" sldId="2147483687"/>
              <ac:spMk id="3" creationId="{00000000-0000-0000-0000-000000000000}"/>
            </ac:spMkLst>
          </pc:spChg>
        </pc:sldLayoutChg>
        <pc:sldLayoutChg chg="modSp">
          <pc:chgData name="Chien Shyong Lee" userId="5b82a07e-46f1-42a9-93ed-daf87073999e" providerId="ADAL" clId="{B72AC272-9D2E-483B-A6AE-6163A40E99FB}" dt="2023-11-21T07:36:49.889" v="159"/>
          <pc:sldLayoutMkLst>
            <pc:docMk/>
            <pc:sldMasterMk cId="588348470" sldId="2147483684"/>
            <pc:sldLayoutMk cId="2130469944" sldId="2147483688"/>
          </pc:sldLayoutMkLst>
          <pc:spChg chg="mod">
            <ac:chgData name="Chien Shyong Lee" userId="5b82a07e-46f1-42a9-93ed-daf87073999e" providerId="ADAL" clId="{B72AC272-9D2E-483B-A6AE-6163A40E99FB}" dt="2023-11-21T07:36:49.889" v="159"/>
            <ac:spMkLst>
              <pc:docMk/>
              <pc:sldMasterMk cId="588348470" sldId="2147483684"/>
              <pc:sldLayoutMk cId="2130469944" sldId="2147483688"/>
              <ac:spMk id="3" creationId="{00000000-0000-0000-0000-000000000000}"/>
            </ac:spMkLst>
          </pc:spChg>
          <pc:spChg chg="mod">
            <ac:chgData name="Chien Shyong Lee" userId="5b82a07e-46f1-42a9-93ed-daf87073999e" providerId="ADAL" clId="{B72AC272-9D2E-483B-A6AE-6163A40E99FB}" dt="2023-11-21T07:36:49.889" v="159"/>
            <ac:spMkLst>
              <pc:docMk/>
              <pc:sldMasterMk cId="588348470" sldId="2147483684"/>
              <pc:sldLayoutMk cId="2130469944" sldId="2147483688"/>
              <ac:spMk id="4" creationId="{00000000-0000-0000-0000-000000000000}"/>
            </ac:spMkLst>
          </pc:spChg>
        </pc:sldLayoutChg>
        <pc:sldLayoutChg chg="modSp">
          <pc:chgData name="Chien Shyong Lee" userId="5b82a07e-46f1-42a9-93ed-daf87073999e" providerId="ADAL" clId="{B72AC272-9D2E-483B-A6AE-6163A40E99FB}" dt="2023-11-21T07:36:49.889" v="159"/>
          <pc:sldLayoutMkLst>
            <pc:docMk/>
            <pc:sldMasterMk cId="588348470" sldId="2147483684"/>
            <pc:sldLayoutMk cId="4002793337" sldId="2147483689"/>
          </pc:sldLayoutMkLst>
          <pc:spChg chg="mod">
            <ac:chgData name="Chien Shyong Lee" userId="5b82a07e-46f1-42a9-93ed-daf87073999e" providerId="ADAL" clId="{B72AC272-9D2E-483B-A6AE-6163A40E99FB}" dt="2023-11-21T07:36:49.889" v="159"/>
            <ac:spMkLst>
              <pc:docMk/>
              <pc:sldMasterMk cId="588348470" sldId="2147483684"/>
              <pc:sldLayoutMk cId="4002793337" sldId="2147483689"/>
              <ac:spMk id="2" creationId="{00000000-0000-0000-0000-000000000000}"/>
            </ac:spMkLst>
          </pc:spChg>
          <pc:spChg chg="mod">
            <ac:chgData name="Chien Shyong Lee" userId="5b82a07e-46f1-42a9-93ed-daf87073999e" providerId="ADAL" clId="{B72AC272-9D2E-483B-A6AE-6163A40E99FB}" dt="2023-11-21T07:36:49.889" v="159"/>
            <ac:spMkLst>
              <pc:docMk/>
              <pc:sldMasterMk cId="588348470" sldId="2147483684"/>
              <pc:sldLayoutMk cId="4002793337" sldId="2147483689"/>
              <ac:spMk id="3" creationId="{00000000-0000-0000-0000-000000000000}"/>
            </ac:spMkLst>
          </pc:spChg>
          <pc:spChg chg="mod">
            <ac:chgData name="Chien Shyong Lee" userId="5b82a07e-46f1-42a9-93ed-daf87073999e" providerId="ADAL" clId="{B72AC272-9D2E-483B-A6AE-6163A40E99FB}" dt="2023-11-21T07:36:49.889" v="159"/>
            <ac:spMkLst>
              <pc:docMk/>
              <pc:sldMasterMk cId="588348470" sldId="2147483684"/>
              <pc:sldLayoutMk cId="4002793337" sldId="2147483689"/>
              <ac:spMk id="4" creationId="{00000000-0000-0000-0000-000000000000}"/>
            </ac:spMkLst>
          </pc:spChg>
          <pc:spChg chg="mod">
            <ac:chgData name="Chien Shyong Lee" userId="5b82a07e-46f1-42a9-93ed-daf87073999e" providerId="ADAL" clId="{B72AC272-9D2E-483B-A6AE-6163A40E99FB}" dt="2023-11-21T07:36:49.889" v="159"/>
            <ac:spMkLst>
              <pc:docMk/>
              <pc:sldMasterMk cId="588348470" sldId="2147483684"/>
              <pc:sldLayoutMk cId="4002793337" sldId="2147483689"/>
              <ac:spMk id="5" creationId="{00000000-0000-0000-0000-000000000000}"/>
            </ac:spMkLst>
          </pc:spChg>
          <pc:spChg chg="mod">
            <ac:chgData name="Chien Shyong Lee" userId="5b82a07e-46f1-42a9-93ed-daf87073999e" providerId="ADAL" clId="{B72AC272-9D2E-483B-A6AE-6163A40E99FB}" dt="2023-11-21T07:36:49.889" v="159"/>
            <ac:spMkLst>
              <pc:docMk/>
              <pc:sldMasterMk cId="588348470" sldId="2147483684"/>
              <pc:sldLayoutMk cId="4002793337" sldId="2147483689"/>
              <ac:spMk id="6" creationId="{00000000-0000-0000-0000-000000000000}"/>
            </ac:spMkLst>
          </pc:spChg>
        </pc:sldLayoutChg>
        <pc:sldLayoutChg chg="modSp">
          <pc:chgData name="Chien Shyong Lee" userId="5b82a07e-46f1-42a9-93ed-daf87073999e" providerId="ADAL" clId="{B72AC272-9D2E-483B-A6AE-6163A40E99FB}" dt="2023-11-21T07:36:49.889" v="159"/>
          <pc:sldLayoutMkLst>
            <pc:docMk/>
            <pc:sldMasterMk cId="588348470" sldId="2147483684"/>
            <pc:sldLayoutMk cId="2478064793" sldId="2147483692"/>
          </pc:sldLayoutMkLst>
          <pc:spChg chg="mod">
            <ac:chgData name="Chien Shyong Lee" userId="5b82a07e-46f1-42a9-93ed-daf87073999e" providerId="ADAL" clId="{B72AC272-9D2E-483B-A6AE-6163A40E99FB}" dt="2023-11-21T07:36:49.889" v="159"/>
            <ac:spMkLst>
              <pc:docMk/>
              <pc:sldMasterMk cId="588348470" sldId="2147483684"/>
              <pc:sldLayoutMk cId="2478064793" sldId="2147483692"/>
              <ac:spMk id="2" creationId="{00000000-0000-0000-0000-000000000000}"/>
            </ac:spMkLst>
          </pc:spChg>
          <pc:spChg chg="mod">
            <ac:chgData name="Chien Shyong Lee" userId="5b82a07e-46f1-42a9-93ed-daf87073999e" providerId="ADAL" clId="{B72AC272-9D2E-483B-A6AE-6163A40E99FB}" dt="2023-11-21T07:36:49.889" v="159"/>
            <ac:spMkLst>
              <pc:docMk/>
              <pc:sldMasterMk cId="588348470" sldId="2147483684"/>
              <pc:sldLayoutMk cId="2478064793" sldId="2147483692"/>
              <ac:spMk id="3" creationId="{00000000-0000-0000-0000-000000000000}"/>
            </ac:spMkLst>
          </pc:spChg>
          <pc:spChg chg="mod">
            <ac:chgData name="Chien Shyong Lee" userId="5b82a07e-46f1-42a9-93ed-daf87073999e" providerId="ADAL" clId="{B72AC272-9D2E-483B-A6AE-6163A40E99FB}" dt="2023-11-21T07:36:49.889" v="159"/>
            <ac:spMkLst>
              <pc:docMk/>
              <pc:sldMasterMk cId="588348470" sldId="2147483684"/>
              <pc:sldLayoutMk cId="2478064793" sldId="2147483692"/>
              <ac:spMk id="4" creationId="{00000000-0000-0000-0000-000000000000}"/>
            </ac:spMkLst>
          </pc:spChg>
        </pc:sldLayoutChg>
        <pc:sldLayoutChg chg="modSp">
          <pc:chgData name="Chien Shyong Lee" userId="5b82a07e-46f1-42a9-93ed-daf87073999e" providerId="ADAL" clId="{B72AC272-9D2E-483B-A6AE-6163A40E99FB}" dt="2023-11-21T07:36:49.889" v="159"/>
          <pc:sldLayoutMkLst>
            <pc:docMk/>
            <pc:sldMasterMk cId="588348470" sldId="2147483684"/>
            <pc:sldLayoutMk cId="1112505067" sldId="2147483693"/>
          </pc:sldLayoutMkLst>
          <pc:spChg chg="mod">
            <ac:chgData name="Chien Shyong Lee" userId="5b82a07e-46f1-42a9-93ed-daf87073999e" providerId="ADAL" clId="{B72AC272-9D2E-483B-A6AE-6163A40E99FB}" dt="2023-11-21T07:36:49.889" v="159"/>
            <ac:spMkLst>
              <pc:docMk/>
              <pc:sldMasterMk cId="588348470" sldId="2147483684"/>
              <pc:sldLayoutMk cId="1112505067" sldId="2147483693"/>
              <ac:spMk id="2" creationId="{00000000-0000-0000-0000-000000000000}"/>
            </ac:spMkLst>
          </pc:spChg>
          <pc:spChg chg="mod">
            <ac:chgData name="Chien Shyong Lee" userId="5b82a07e-46f1-42a9-93ed-daf87073999e" providerId="ADAL" clId="{B72AC272-9D2E-483B-A6AE-6163A40E99FB}" dt="2023-11-21T07:36:49.889" v="159"/>
            <ac:spMkLst>
              <pc:docMk/>
              <pc:sldMasterMk cId="588348470" sldId="2147483684"/>
              <pc:sldLayoutMk cId="1112505067" sldId="2147483693"/>
              <ac:spMk id="3" creationId="{00000000-0000-0000-0000-000000000000}"/>
            </ac:spMkLst>
          </pc:spChg>
          <pc:spChg chg="mod">
            <ac:chgData name="Chien Shyong Lee" userId="5b82a07e-46f1-42a9-93ed-daf87073999e" providerId="ADAL" clId="{B72AC272-9D2E-483B-A6AE-6163A40E99FB}" dt="2023-11-21T07:36:49.889" v="159"/>
            <ac:spMkLst>
              <pc:docMk/>
              <pc:sldMasterMk cId="588348470" sldId="2147483684"/>
              <pc:sldLayoutMk cId="1112505067" sldId="2147483693"/>
              <ac:spMk id="4" creationId="{00000000-0000-0000-0000-000000000000}"/>
            </ac:spMkLst>
          </pc:spChg>
        </pc:sldLayoutChg>
        <pc:sldLayoutChg chg="modSp">
          <pc:chgData name="Chien Shyong Lee" userId="5b82a07e-46f1-42a9-93ed-daf87073999e" providerId="ADAL" clId="{B72AC272-9D2E-483B-A6AE-6163A40E99FB}" dt="2023-11-21T07:36:49.889" v="159"/>
          <pc:sldLayoutMkLst>
            <pc:docMk/>
            <pc:sldMasterMk cId="588348470" sldId="2147483684"/>
            <pc:sldLayoutMk cId="2792598157" sldId="2147483695"/>
          </pc:sldLayoutMkLst>
          <pc:spChg chg="mod">
            <ac:chgData name="Chien Shyong Lee" userId="5b82a07e-46f1-42a9-93ed-daf87073999e" providerId="ADAL" clId="{B72AC272-9D2E-483B-A6AE-6163A40E99FB}" dt="2023-11-21T07:36:49.889" v="159"/>
            <ac:spMkLst>
              <pc:docMk/>
              <pc:sldMasterMk cId="588348470" sldId="2147483684"/>
              <pc:sldLayoutMk cId="2792598157" sldId="2147483695"/>
              <ac:spMk id="2" creationId="{00000000-0000-0000-0000-000000000000}"/>
            </ac:spMkLst>
          </pc:spChg>
          <pc:spChg chg="mod">
            <ac:chgData name="Chien Shyong Lee" userId="5b82a07e-46f1-42a9-93ed-daf87073999e" providerId="ADAL" clId="{B72AC272-9D2E-483B-A6AE-6163A40E99FB}" dt="2023-11-21T07:36:49.889" v="159"/>
            <ac:spMkLst>
              <pc:docMk/>
              <pc:sldMasterMk cId="588348470" sldId="2147483684"/>
              <pc:sldLayoutMk cId="2792598157" sldId="2147483695"/>
              <ac:spMk id="3" creationId="{00000000-0000-0000-0000-000000000000}"/>
            </ac:spMkLst>
          </pc:spChg>
        </pc:sldLayoutChg>
      </pc:sldMasterChg>
    </pc:docChg>
  </pc:docChgLst>
  <pc:docChgLst>
    <pc:chgData name="Chien Shyong Lee" userId="5b82a07e-46f1-42a9-93ed-daf87073999e" providerId="ADAL" clId="{7323AE76-184E-47D9-B7F9-22EE991DD91A}"/>
    <pc:docChg chg="undo redo custSel modSld modMainMaster">
      <pc:chgData name="Chien Shyong Lee" userId="5b82a07e-46f1-42a9-93ed-daf87073999e" providerId="ADAL" clId="{7323AE76-184E-47D9-B7F9-22EE991DD91A}" dt="2023-11-21T06:56:44.156" v="1613" actId="1076"/>
      <pc:docMkLst>
        <pc:docMk/>
      </pc:docMkLst>
      <pc:sldChg chg="addSp delSp modSp mod">
        <pc:chgData name="Chien Shyong Lee" userId="5b82a07e-46f1-42a9-93ed-daf87073999e" providerId="ADAL" clId="{7323AE76-184E-47D9-B7F9-22EE991DD91A}" dt="2023-11-21T06:56:44.156" v="1613" actId="1076"/>
        <pc:sldMkLst>
          <pc:docMk/>
          <pc:sldMk cId="2221988392" sldId="256"/>
        </pc:sldMkLst>
        <pc:spChg chg="mod">
          <ac:chgData name="Chien Shyong Lee" userId="5b82a07e-46f1-42a9-93ed-daf87073999e" providerId="ADAL" clId="{7323AE76-184E-47D9-B7F9-22EE991DD91A}" dt="2023-11-21T06:49:33.971" v="1517" actId="1076"/>
          <ac:spMkLst>
            <pc:docMk/>
            <pc:sldMk cId="2221988392" sldId="256"/>
            <ac:spMk id="5" creationId="{E1E2F8DF-6B5F-417C-B3A0-DA4CCA2030F0}"/>
          </ac:spMkLst>
        </pc:spChg>
        <pc:spChg chg="mod">
          <ac:chgData name="Chien Shyong Lee" userId="5b82a07e-46f1-42a9-93ed-daf87073999e" providerId="ADAL" clId="{7323AE76-184E-47D9-B7F9-22EE991DD91A}" dt="2023-11-21T06:49:33.971" v="1517" actId="1076"/>
          <ac:spMkLst>
            <pc:docMk/>
            <pc:sldMk cId="2221988392" sldId="256"/>
            <ac:spMk id="14" creationId="{1E8CF569-1D3A-448F-8091-9D18D2B83B3D}"/>
          </ac:spMkLst>
        </pc:spChg>
        <pc:spChg chg="add mod">
          <ac:chgData name="Chien Shyong Lee" userId="5b82a07e-46f1-42a9-93ed-daf87073999e" providerId="ADAL" clId="{7323AE76-184E-47D9-B7F9-22EE991DD91A}" dt="2023-11-21T06:49:33.971" v="1517" actId="1076"/>
          <ac:spMkLst>
            <pc:docMk/>
            <pc:sldMk cId="2221988392" sldId="256"/>
            <ac:spMk id="15" creationId="{22ABF802-5A5D-4281-A558-56A695F2C534}"/>
          </ac:spMkLst>
        </pc:spChg>
        <pc:spChg chg="add mod">
          <ac:chgData name="Chien Shyong Lee" userId="5b82a07e-46f1-42a9-93ed-daf87073999e" providerId="ADAL" clId="{7323AE76-184E-47D9-B7F9-22EE991DD91A}" dt="2023-11-21T06:49:33.971" v="1517" actId="1076"/>
          <ac:spMkLst>
            <pc:docMk/>
            <pc:sldMk cId="2221988392" sldId="256"/>
            <ac:spMk id="16" creationId="{1784EBE0-0626-4164-9E85-0F4121EA9E2D}"/>
          </ac:spMkLst>
        </pc:spChg>
        <pc:spChg chg="add mod">
          <ac:chgData name="Chien Shyong Lee" userId="5b82a07e-46f1-42a9-93ed-daf87073999e" providerId="ADAL" clId="{7323AE76-184E-47D9-B7F9-22EE991DD91A}" dt="2023-11-21T06:49:33.971" v="1517" actId="1076"/>
          <ac:spMkLst>
            <pc:docMk/>
            <pc:sldMk cId="2221988392" sldId="256"/>
            <ac:spMk id="17" creationId="{8BF7A64F-02B7-4C41-A4B9-F58E99EDAA7B}"/>
          </ac:spMkLst>
        </pc:spChg>
        <pc:spChg chg="add mod">
          <ac:chgData name="Chien Shyong Lee" userId="5b82a07e-46f1-42a9-93ed-daf87073999e" providerId="ADAL" clId="{7323AE76-184E-47D9-B7F9-22EE991DD91A}" dt="2023-11-21T06:49:33.971" v="1517" actId="1076"/>
          <ac:spMkLst>
            <pc:docMk/>
            <pc:sldMk cId="2221988392" sldId="256"/>
            <ac:spMk id="18" creationId="{28D4BD06-2A39-42AA-9242-FC476D124776}"/>
          </ac:spMkLst>
        </pc:spChg>
        <pc:spChg chg="add mod">
          <ac:chgData name="Chien Shyong Lee" userId="5b82a07e-46f1-42a9-93ed-daf87073999e" providerId="ADAL" clId="{7323AE76-184E-47D9-B7F9-22EE991DD91A}" dt="2023-11-21T06:49:33.971" v="1517" actId="1076"/>
          <ac:spMkLst>
            <pc:docMk/>
            <pc:sldMk cId="2221988392" sldId="256"/>
            <ac:spMk id="19" creationId="{9631969E-1426-4DE7-AD01-C7DAAFE0F373}"/>
          </ac:spMkLst>
        </pc:spChg>
        <pc:spChg chg="add mod">
          <ac:chgData name="Chien Shyong Lee" userId="5b82a07e-46f1-42a9-93ed-daf87073999e" providerId="ADAL" clId="{7323AE76-184E-47D9-B7F9-22EE991DD91A}" dt="2023-11-21T06:54:21.422" v="1608" actId="20577"/>
          <ac:spMkLst>
            <pc:docMk/>
            <pc:sldMk cId="2221988392" sldId="256"/>
            <ac:spMk id="20" creationId="{B97CB4D4-4AE8-4D7A-9555-E28C0E16F7E9}"/>
          </ac:spMkLst>
        </pc:spChg>
        <pc:spChg chg="add mod">
          <ac:chgData name="Chien Shyong Lee" userId="5b82a07e-46f1-42a9-93ed-daf87073999e" providerId="ADAL" clId="{7323AE76-184E-47D9-B7F9-22EE991DD91A}" dt="2023-11-21T06:49:33.971" v="1517" actId="1076"/>
          <ac:spMkLst>
            <pc:docMk/>
            <pc:sldMk cId="2221988392" sldId="256"/>
            <ac:spMk id="21" creationId="{74FCC0FC-0857-40DD-AE15-C49D9216EC44}"/>
          </ac:spMkLst>
        </pc:spChg>
        <pc:spChg chg="add mod">
          <ac:chgData name="Chien Shyong Lee" userId="5b82a07e-46f1-42a9-93ed-daf87073999e" providerId="ADAL" clId="{7323AE76-184E-47D9-B7F9-22EE991DD91A}" dt="2023-11-21T06:49:33.971" v="1517" actId="1076"/>
          <ac:spMkLst>
            <pc:docMk/>
            <pc:sldMk cId="2221988392" sldId="256"/>
            <ac:spMk id="22" creationId="{FFF0E073-08F3-44F8-84DC-A06A906E742F}"/>
          </ac:spMkLst>
        </pc:spChg>
        <pc:spChg chg="add mod">
          <ac:chgData name="Chien Shyong Lee" userId="5b82a07e-46f1-42a9-93ed-daf87073999e" providerId="ADAL" clId="{7323AE76-184E-47D9-B7F9-22EE991DD91A}" dt="2023-11-21T06:52:28.232" v="1548" actId="1035"/>
          <ac:spMkLst>
            <pc:docMk/>
            <pc:sldMk cId="2221988392" sldId="256"/>
            <ac:spMk id="23" creationId="{5460BDF6-71C8-4470-AD69-C84BE2DFF3BB}"/>
          </ac:spMkLst>
        </pc:spChg>
        <pc:spChg chg="add mod">
          <ac:chgData name="Chien Shyong Lee" userId="5b82a07e-46f1-42a9-93ed-daf87073999e" providerId="ADAL" clId="{7323AE76-184E-47D9-B7F9-22EE991DD91A}" dt="2023-11-21T06:49:33.971" v="1517" actId="1076"/>
          <ac:spMkLst>
            <pc:docMk/>
            <pc:sldMk cId="2221988392" sldId="256"/>
            <ac:spMk id="29" creationId="{D8862D47-BBCF-4EC1-9E99-BFB699922AAE}"/>
          </ac:spMkLst>
        </pc:spChg>
        <pc:spChg chg="add mod">
          <ac:chgData name="Chien Shyong Lee" userId="5b82a07e-46f1-42a9-93ed-daf87073999e" providerId="ADAL" clId="{7323AE76-184E-47D9-B7F9-22EE991DD91A}" dt="2023-11-21T06:49:33.971" v="1517" actId="1076"/>
          <ac:spMkLst>
            <pc:docMk/>
            <pc:sldMk cId="2221988392" sldId="256"/>
            <ac:spMk id="30" creationId="{CBA52651-B63A-46DE-BC4D-51031B2E789E}"/>
          </ac:spMkLst>
        </pc:spChg>
        <pc:spChg chg="add mod">
          <ac:chgData name="Chien Shyong Lee" userId="5b82a07e-46f1-42a9-93ed-daf87073999e" providerId="ADAL" clId="{7323AE76-184E-47D9-B7F9-22EE991DD91A}" dt="2023-11-21T06:52:28.232" v="1548" actId="1035"/>
          <ac:spMkLst>
            <pc:docMk/>
            <pc:sldMk cId="2221988392" sldId="256"/>
            <ac:spMk id="31" creationId="{EDFD55C5-49ED-4BD2-89AA-546697E7B1E8}"/>
          </ac:spMkLst>
        </pc:spChg>
        <pc:spChg chg="add mod">
          <ac:chgData name="Chien Shyong Lee" userId="5b82a07e-46f1-42a9-93ed-daf87073999e" providerId="ADAL" clId="{7323AE76-184E-47D9-B7F9-22EE991DD91A}" dt="2023-11-21T06:52:28.232" v="1548" actId="1035"/>
          <ac:spMkLst>
            <pc:docMk/>
            <pc:sldMk cId="2221988392" sldId="256"/>
            <ac:spMk id="42" creationId="{2D867883-3DA2-42B8-844C-BD6BDB47A8F6}"/>
          </ac:spMkLst>
        </pc:spChg>
        <pc:spChg chg="add mod">
          <ac:chgData name="Chien Shyong Lee" userId="5b82a07e-46f1-42a9-93ed-daf87073999e" providerId="ADAL" clId="{7323AE76-184E-47D9-B7F9-22EE991DD91A}" dt="2023-11-21T06:52:28.232" v="1548" actId="1035"/>
          <ac:spMkLst>
            <pc:docMk/>
            <pc:sldMk cId="2221988392" sldId="256"/>
            <ac:spMk id="43" creationId="{304308FE-E3F1-4483-9910-E57F020DB9C8}"/>
          </ac:spMkLst>
        </pc:spChg>
        <pc:spChg chg="add mod">
          <ac:chgData name="Chien Shyong Lee" userId="5b82a07e-46f1-42a9-93ed-daf87073999e" providerId="ADAL" clId="{7323AE76-184E-47D9-B7F9-22EE991DD91A}" dt="2023-11-21T06:52:28.232" v="1548" actId="1035"/>
          <ac:spMkLst>
            <pc:docMk/>
            <pc:sldMk cId="2221988392" sldId="256"/>
            <ac:spMk id="46" creationId="{A6B7AF0A-E978-4BF1-B04C-231141F0A198}"/>
          </ac:spMkLst>
        </pc:spChg>
        <pc:spChg chg="add mod">
          <ac:chgData name="Chien Shyong Lee" userId="5b82a07e-46f1-42a9-93ed-daf87073999e" providerId="ADAL" clId="{7323AE76-184E-47D9-B7F9-22EE991DD91A}" dt="2023-11-21T06:53:40.724" v="1603" actId="1035"/>
          <ac:spMkLst>
            <pc:docMk/>
            <pc:sldMk cId="2221988392" sldId="256"/>
            <ac:spMk id="47" creationId="{68FA05DE-9ECB-466D-928F-808416FA4A0C}"/>
          </ac:spMkLst>
        </pc:spChg>
        <pc:graphicFrameChg chg="add del mod">
          <ac:chgData name="Chien Shyong Lee" userId="5b82a07e-46f1-42a9-93ed-daf87073999e" providerId="ADAL" clId="{7323AE76-184E-47D9-B7F9-22EE991DD91A}" dt="2023-11-21T06:00:03.215" v="935"/>
          <ac:graphicFrameMkLst>
            <pc:docMk/>
            <pc:sldMk cId="2221988392" sldId="256"/>
            <ac:graphicFrameMk id="2" creationId="{54F20E49-795B-4996-BCE8-3C60260A9FC7}"/>
          </ac:graphicFrameMkLst>
        </pc:graphicFrameChg>
        <pc:graphicFrameChg chg="add del mod">
          <ac:chgData name="Chien Shyong Lee" userId="5b82a07e-46f1-42a9-93ed-daf87073999e" providerId="ADAL" clId="{7323AE76-184E-47D9-B7F9-22EE991DD91A}" dt="2023-11-21T03:26:04.885" v="865"/>
          <ac:graphicFrameMkLst>
            <pc:docMk/>
            <pc:sldMk cId="2221988392" sldId="256"/>
            <ac:graphicFrameMk id="2" creationId="{674613FB-7563-404B-81D6-7EF976A49990}"/>
          </ac:graphicFrameMkLst>
        </pc:graphicFrameChg>
        <pc:graphicFrameChg chg="add del mod">
          <ac:chgData name="Chien Shyong Lee" userId="5b82a07e-46f1-42a9-93ed-daf87073999e" providerId="ADAL" clId="{7323AE76-184E-47D9-B7F9-22EE991DD91A}" dt="2023-11-21T01:50:42.339" v="511"/>
          <ac:graphicFrameMkLst>
            <pc:docMk/>
            <pc:sldMk cId="2221988392" sldId="256"/>
            <ac:graphicFrameMk id="2" creationId="{A60C3DFE-0DF3-47FE-818C-16130484ED3D}"/>
          </ac:graphicFrameMkLst>
        </pc:graphicFrameChg>
        <pc:graphicFrameChg chg="add del mod">
          <ac:chgData name="Chien Shyong Lee" userId="5b82a07e-46f1-42a9-93ed-daf87073999e" providerId="ADAL" clId="{7323AE76-184E-47D9-B7F9-22EE991DD91A}" dt="2023-11-21T00:53:46.578" v="109"/>
          <ac:graphicFrameMkLst>
            <pc:docMk/>
            <pc:sldMk cId="2221988392" sldId="256"/>
            <ac:graphicFrameMk id="2" creationId="{F5EF9B01-876D-4DA4-AF50-A69C9FDA881C}"/>
          </ac:graphicFrameMkLst>
        </pc:graphicFrameChg>
        <pc:graphicFrameChg chg="add mod">
          <ac:chgData name="Chien Shyong Lee" userId="5b82a07e-46f1-42a9-93ed-daf87073999e" providerId="ADAL" clId="{7323AE76-184E-47D9-B7F9-22EE991DD91A}" dt="2023-11-21T06:49:33.971" v="1517" actId="1076"/>
          <ac:graphicFrameMkLst>
            <pc:docMk/>
            <pc:sldMk cId="2221988392" sldId="256"/>
            <ac:graphicFrameMk id="3" creationId="{5A7C74C5-9D04-4974-BB6F-93430F1EB060}"/>
          </ac:graphicFrameMkLst>
        </pc:graphicFrameChg>
        <pc:graphicFrameChg chg="add del mod modGraphic">
          <ac:chgData name="Chien Shyong Lee" userId="5b82a07e-46f1-42a9-93ed-daf87073999e" providerId="ADAL" clId="{7323AE76-184E-47D9-B7F9-22EE991DD91A}" dt="2023-11-21T00:53:56.105" v="113"/>
          <ac:graphicFrameMkLst>
            <pc:docMk/>
            <pc:sldMk cId="2221988392" sldId="256"/>
            <ac:graphicFrameMk id="3" creationId="{832BFC38-1195-466F-AEDA-E3B665192F38}"/>
          </ac:graphicFrameMkLst>
        </pc:graphicFrameChg>
        <pc:graphicFrameChg chg="add del mod">
          <ac:chgData name="Chien Shyong Lee" userId="5b82a07e-46f1-42a9-93ed-daf87073999e" providerId="ADAL" clId="{7323AE76-184E-47D9-B7F9-22EE991DD91A}" dt="2023-11-21T02:02:13.141" v="546"/>
          <ac:graphicFrameMkLst>
            <pc:docMk/>
            <pc:sldMk cId="2221988392" sldId="256"/>
            <ac:graphicFrameMk id="4" creationId="{2248880F-1568-4450-B302-BE525C28B541}"/>
          </ac:graphicFrameMkLst>
        </pc:graphicFrameChg>
        <pc:graphicFrameChg chg="add del mod">
          <ac:chgData name="Chien Shyong Lee" userId="5b82a07e-46f1-42a9-93ed-daf87073999e" providerId="ADAL" clId="{7323AE76-184E-47D9-B7F9-22EE991DD91A}" dt="2023-11-21T00:55:43.816" v="118"/>
          <ac:graphicFrameMkLst>
            <pc:docMk/>
            <pc:sldMk cId="2221988392" sldId="256"/>
            <ac:graphicFrameMk id="4" creationId="{509E647A-4C0A-45B6-8C24-063205F8E9A2}"/>
          </ac:graphicFrameMkLst>
        </pc:graphicFrameChg>
        <pc:graphicFrameChg chg="add del mod modGraphic">
          <ac:chgData name="Chien Shyong Lee" userId="5b82a07e-46f1-42a9-93ed-daf87073999e" providerId="ADAL" clId="{7323AE76-184E-47D9-B7F9-22EE991DD91A}" dt="2023-11-21T06:05:32.185" v="971" actId="478"/>
          <ac:graphicFrameMkLst>
            <pc:docMk/>
            <pc:sldMk cId="2221988392" sldId="256"/>
            <ac:graphicFrameMk id="4" creationId="{C163F8D8-05EC-43E4-B65B-E7CA087F8141}"/>
          </ac:graphicFrameMkLst>
        </pc:graphicFrameChg>
        <pc:graphicFrameChg chg="add del mod modGraphic">
          <ac:chgData name="Chien Shyong Lee" userId="5b82a07e-46f1-42a9-93ed-daf87073999e" providerId="ADAL" clId="{7323AE76-184E-47D9-B7F9-22EE991DD91A}" dt="2023-11-21T03:26:13.184" v="869"/>
          <ac:graphicFrameMkLst>
            <pc:docMk/>
            <pc:sldMk cId="2221988392" sldId="256"/>
            <ac:graphicFrameMk id="4" creationId="{D3B16F3A-5B41-4C33-BFC3-CDF56605BD45}"/>
          </ac:graphicFrameMkLst>
        </pc:graphicFrameChg>
        <pc:graphicFrameChg chg="add mod modGraphic">
          <ac:chgData name="Chien Shyong Lee" userId="5b82a07e-46f1-42a9-93ed-daf87073999e" providerId="ADAL" clId="{7323AE76-184E-47D9-B7F9-22EE991DD91A}" dt="2023-11-21T06:51:00.258" v="1527" actId="122"/>
          <ac:graphicFrameMkLst>
            <pc:docMk/>
            <pc:sldMk cId="2221988392" sldId="256"/>
            <ac:graphicFrameMk id="6" creationId="{C2BAA9F2-A3D8-4645-ADAA-08E69D6F32F1}"/>
          </ac:graphicFrameMkLst>
        </pc:graphicFrameChg>
        <pc:graphicFrameChg chg="add del mod modGraphic">
          <ac:chgData name="Chien Shyong Lee" userId="5b82a07e-46f1-42a9-93ed-daf87073999e" providerId="ADAL" clId="{7323AE76-184E-47D9-B7F9-22EE991DD91A}" dt="2023-11-21T02:04:09.533" v="569" actId="478"/>
          <ac:graphicFrameMkLst>
            <pc:docMk/>
            <pc:sldMk cId="2221988392" sldId="256"/>
            <ac:graphicFrameMk id="7" creationId="{0FB01FF6-4D3D-41EC-A51C-08AAF3E0A787}"/>
          </ac:graphicFrameMkLst>
        </pc:graphicFrameChg>
        <pc:graphicFrameChg chg="add del mod">
          <ac:chgData name="Chien Shyong Lee" userId="5b82a07e-46f1-42a9-93ed-daf87073999e" providerId="ADAL" clId="{7323AE76-184E-47D9-B7F9-22EE991DD91A}" dt="2023-11-21T03:26:26.224" v="873"/>
          <ac:graphicFrameMkLst>
            <pc:docMk/>
            <pc:sldMk cId="2221988392" sldId="256"/>
            <ac:graphicFrameMk id="7" creationId="{5226392B-24AF-49D8-A6D0-992E2824E77A}"/>
          </ac:graphicFrameMkLst>
        </pc:graphicFrameChg>
        <pc:graphicFrameChg chg="add del mod">
          <ac:chgData name="Chien Shyong Lee" userId="5b82a07e-46f1-42a9-93ed-daf87073999e" providerId="ADAL" clId="{7323AE76-184E-47D9-B7F9-22EE991DD91A}" dt="2023-11-21T06:05:34.602" v="973"/>
          <ac:graphicFrameMkLst>
            <pc:docMk/>
            <pc:sldMk cId="2221988392" sldId="256"/>
            <ac:graphicFrameMk id="7" creationId="{9E55F390-A707-4CC0-819A-3A957E866438}"/>
          </ac:graphicFrameMkLst>
        </pc:graphicFrameChg>
        <pc:graphicFrameChg chg="add del mod">
          <ac:chgData name="Chien Shyong Lee" userId="5b82a07e-46f1-42a9-93ed-daf87073999e" providerId="ADAL" clId="{7323AE76-184E-47D9-B7F9-22EE991DD91A}" dt="2023-11-21T00:56:11.308" v="124"/>
          <ac:graphicFrameMkLst>
            <pc:docMk/>
            <pc:sldMk cId="2221988392" sldId="256"/>
            <ac:graphicFrameMk id="7" creationId="{F660D4B2-4A24-464D-B966-6982FF76BE2A}"/>
          </ac:graphicFrameMkLst>
        </pc:graphicFrameChg>
        <pc:graphicFrameChg chg="add del mod modGraphic">
          <ac:chgData name="Chien Shyong Lee" userId="5b82a07e-46f1-42a9-93ed-daf87073999e" providerId="ADAL" clId="{7323AE76-184E-47D9-B7F9-22EE991DD91A}" dt="2023-11-21T03:27:34.680" v="899" actId="478"/>
          <ac:graphicFrameMkLst>
            <pc:docMk/>
            <pc:sldMk cId="2221988392" sldId="256"/>
            <ac:graphicFrameMk id="8" creationId="{1EB1517E-A6CE-4C3A-8AC8-127EB65ECEF3}"/>
          </ac:graphicFrameMkLst>
        </pc:graphicFrameChg>
        <pc:graphicFrameChg chg="add del mod">
          <ac:chgData name="Chien Shyong Lee" userId="5b82a07e-46f1-42a9-93ed-daf87073999e" providerId="ADAL" clId="{7323AE76-184E-47D9-B7F9-22EE991DD91A}" dt="2023-11-21T02:04:13.322" v="573"/>
          <ac:graphicFrameMkLst>
            <pc:docMk/>
            <pc:sldMk cId="2221988392" sldId="256"/>
            <ac:graphicFrameMk id="8" creationId="{5F535B5C-0856-4C4F-80B1-31A7EECC6A38}"/>
          </ac:graphicFrameMkLst>
        </pc:graphicFrameChg>
        <pc:graphicFrameChg chg="add del mod">
          <ac:chgData name="Chien Shyong Lee" userId="5b82a07e-46f1-42a9-93ed-daf87073999e" providerId="ADAL" clId="{7323AE76-184E-47D9-B7F9-22EE991DD91A}" dt="2023-11-21T01:00:26.524" v="160"/>
          <ac:graphicFrameMkLst>
            <pc:docMk/>
            <pc:sldMk cId="2221988392" sldId="256"/>
            <ac:graphicFrameMk id="8" creationId="{89C5AD5D-9652-4566-A80B-F07CB087C5E9}"/>
          </ac:graphicFrameMkLst>
        </pc:graphicFrameChg>
        <pc:graphicFrameChg chg="add mod modGraphic">
          <ac:chgData name="Chien Shyong Lee" userId="5b82a07e-46f1-42a9-93ed-daf87073999e" providerId="ADAL" clId="{7323AE76-184E-47D9-B7F9-22EE991DD91A}" dt="2023-11-21T06:52:28.232" v="1548" actId="1035"/>
          <ac:graphicFrameMkLst>
            <pc:docMk/>
            <pc:sldMk cId="2221988392" sldId="256"/>
            <ac:graphicFrameMk id="8" creationId="{D5CFCD71-289C-499C-B436-02F2E9705490}"/>
          </ac:graphicFrameMkLst>
        </pc:graphicFrameChg>
        <pc:graphicFrameChg chg="add mod ord modGraphic">
          <ac:chgData name="Chien Shyong Lee" userId="5b82a07e-46f1-42a9-93ed-daf87073999e" providerId="ADAL" clId="{7323AE76-184E-47D9-B7F9-22EE991DD91A}" dt="2023-11-21T06:50:57.448" v="1526" actId="122"/>
          <ac:graphicFrameMkLst>
            <pc:docMk/>
            <pc:sldMk cId="2221988392" sldId="256"/>
            <ac:graphicFrameMk id="9" creationId="{128D7440-CFB1-44BB-BF2F-1CC217C6446F}"/>
          </ac:graphicFrameMkLst>
        </pc:graphicFrameChg>
        <pc:graphicFrameChg chg="add del mod">
          <ac:chgData name="Chien Shyong Lee" userId="5b82a07e-46f1-42a9-93ed-daf87073999e" providerId="ADAL" clId="{7323AE76-184E-47D9-B7F9-22EE991DD91A}" dt="2023-11-21T01:21:59.128" v="248"/>
          <ac:graphicFrameMkLst>
            <pc:docMk/>
            <pc:sldMk cId="2221988392" sldId="256"/>
            <ac:graphicFrameMk id="10" creationId="{2EF56DA8-1C7A-4A75-94F2-6B56148E3B2E}"/>
          </ac:graphicFrameMkLst>
        </pc:graphicFrameChg>
        <pc:graphicFrameChg chg="add mod modGraphic">
          <ac:chgData name="Chien Shyong Lee" userId="5b82a07e-46f1-42a9-93ed-daf87073999e" providerId="ADAL" clId="{7323AE76-184E-47D9-B7F9-22EE991DD91A}" dt="2023-11-21T06:49:33.971" v="1517" actId="1076"/>
          <ac:graphicFrameMkLst>
            <pc:docMk/>
            <pc:sldMk cId="2221988392" sldId="256"/>
            <ac:graphicFrameMk id="10" creationId="{D896BA4E-D091-4867-9A39-4C85C6EDEC51}"/>
          </ac:graphicFrameMkLst>
        </pc:graphicFrameChg>
        <pc:graphicFrameChg chg="mod modGraphic">
          <ac:chgData name="Chien Shyong Lee" userId="5b82a07e-46f1-42a9-93ed-daf87073999e" providerId="ADAL" clId="{7323AE76-184E-47D9-B7F9-22EE991DD91A}" dt="2023-11-21T06:50:45.603" v="1523" actId="122"/>
          <ac:graphicFrameMkLst>
            <pc:docMk/>
            <pc:sldMk cId="2221988392" sldId="256"/>
            <ac:graphicFrameMk id="11" creationId="{21BF712A-BC2C-4A4D-9632-F310E478C5BB}"/>
          </ac:graphicFrameMkLst>
        </pc:graphicFrameChg>
        <pc:graphicFrameChg chg="add del mod">
          <ac:chgData name="Chien Shyong Lee" userId="5b82a07e-46f1-42a9-93ed-daf87073999e" providerId="ADAL" clId="{7323AE76-184E-47D9-B7F9-22EE991DD91A}" dt="2023-11-21T06:11:00.074" v="985"/>
          <ac:graphicFrameMkLst>
            <pc:docMk/>
            <pc:sldMk cId="2221988392" sldId="256"/>
            <ac:graphicFrameMk id="12" creationId="{CE393BBA-AC54-43D5-B916-084BF7C4015B}"/>
          </ac:graphicFrameMkLst>
        </pc:graphicFrameChg>
        <pc:graphicFrameChg chg="add del mod modGraphic">
          <ac:chgData name="Chien Shyong Lee" userId="5b82a07e-46f1-42a9-93ed-daf87073999e" providerId="ADAL" clId="{7323AE76-184E-47D9-B7F9-22EE991DD91A}" dt="2023-11-21T03:28:48.060" v="910" actId="478"/>
          <ac:graphicFrameMkLst>
            <pc:docMk/>
            <pc:sldMk cId="2221988392" sldId="256"/>
            <ac:graphicFrameMk id="12" creationId="{E5317BA3-80AE-4721-944B-3CEBE83B25FB}"/>
          </ac:graphicFrameMkLst>
        </pc:graphicFrameChg>
        <pc:graphicFrameChg chg="mod">
          <ac:chgData name="Chien Shyong Lee" userId="5b82a07e-46f1-42a9-93ed-daf87073999e" providerId="ADAL" clId="{7323AE76-184E-47D9-B7F9-22EE991DD91A}" dt="2023-11-21T06:49:33.971" v="1517" actId="1076"/>
          <ac:graphicFrameMkLst>
            <pc:docMk/>
            <pc:sldMk cId="2221988392" sldId="256"/>
            <ac:graphicFrameMk id="13" creationId="{EAF9E37F-43E2-4038-94B7-45699A0D6499}"/>
          </ac:graphicFrameMkLst>
        </pc:graphicFrameChg>
        <pc:graphicFrameChg chg="add del mod">
          <ac:chgData name="Chien Shyong Lee" userId="5b82a07e-46f1-42a9-93ed-daf87073999e" providerId="ADAL" clId="{7323AE76-184E-47D9-B7F9-22EE991DD91A}" dt="2023-11-20T09:27:52.900" v="97"/>
          <ac:graphicFrameMkLst>
            <pc:docMk/>
            <pc:sldMk cId="2221988392" sldId="256"/>
            <ac:graphicFrameMk id="16" creationId="{771EE712-4666-41B7-9069-E0C481018528}"/>
          </ac:graphicFrameMkLst>
        </pc:graphicFrameChg>
        <pc:graphicFrameChg chg="add del mod modGraphic">
          <ac:chgData name="Chien Shyong Lee" userId="5b82a07e-46f1-42a9-93ed-daf87073999e" providerId="ADAL" clId="{7323AE76-184E-47D9-B7F9-22EE991DD91A}" dt="2023-11-21T00:55:39.083" v="114" actId="478"/>
          <ac:graphicFrameMkLst>
            <pc:docMk/>
            <pc:sldMk cId="2221988392" sldId="256"/>
            <ac:graphicFrameMk id="17" creationId="{EDA64657-4E06-4E6B-84EC-1866F6000398}"/>
          </ac:graphicFrameMkLst>
        </pc:graphicFrameChg>
        <pc:graphicFrameChg chg="add del mod">
          <ac:chgData name="Chien Shyong Lee" userId="5b82a07e-46f1-42a9-93ed-daf87073999e" providerId="ADAL" clId="{7323AE76-184E-47D9-B7F9-22EE991DD91A}" dt="2023-11-21T03:26:31.458" v="876"/>
          <ac:graphicFrameMkLst>
            <pc:docMk/>
            <pc:sldMk cId="2221988392" sldId="256"/>
            <ac:graphicFrameMk id="23" creationId="{6D85B40D-A9E9-4C0A-A3EA-71FBDF661B63}"/>
          </ac:graphicFrameMkLst>
        </pc:graphicFrameChg>
        <pc:graphicFrameChg chg="add del mod modGraphic">
          <ac:chgData name="Chien Shyong Lee" userId="5b82a07e-46f1-42a9-93ed-daf87073999e" providerId="ADAL" clId="{7323AE76-184E-47D9-B7F9-22EE991DD91A}" dt="2023-11-21T03:27:29.778" v="898"/>
          <ac:graphicFrameMkLst>
            <pc:docMk/>
            <pc:sldMk cId="2221988392" sldId="256"/>
            <ac:graphicFrameMk id="24" creationId="{380B2F52-1CBC-4B94-B517-594836069DB3}"/>
          </ac:graphicFrameMkLst>
        </pc:graphicFrameChg>
        <pc:graphicFrameChg chg="add mod modGraphic">
          <ac:chgData name="Chien Shyong Lee" userId="5b82a07e-46f1-42a9-93ed-daf87073999e" providerId="ADAL" clId="{7323AE76-184E-47D9-B7F9-22EE991DD91A}" dt="2023-11-21T06:50:48.679" v="1524" actId="122"/>
          <ac:graphicFrameMkLst>
            <pc:docMk/>
            <pc:sldMk cId="2221988392" sldId="256"/>
            <ac:graphicFrameMk id="24" creationId="{433C50D9-329D-491D-BADD-BA7D9B7ACECE}"/>
          </ac:graphicFrameMkLst>
        </pc:graphicFrameChg>
        <pc:graphicFrameChg chg="add del mod">
          <ac:chgData name="Chien Shyong Lee" userId="5b82a07e-46f1-42a9-93ed-daf87073999e" providerId="ADAL" clId="{7323AE76-184E-47D9-B7F9-22EE991DD91A}" dt="2023-11-21T06:17:14.618" v="1056"/>
          <ac:graphicFrameMkLst>
            <pc:docMk/>
            <pc:sldMk cId="2221988392" sldId="256"/>
            <ac:graphicFrameMk id="25" creationId="{51C119EC-95BD-41D2-86CB-7897E14D9856}"/>
          </ac:graphicFrameMkLst>
        </pc:graphicFrameChg>
        <pc:graphicFrameChg chg="add del mod">
          <ac:chgData name="Chien Shyong Lee" userId="5b82a07e-46f1-42a9-93ed-daf87073999e" providerId="ADAL" clId="{7323AE76-184E-47D9-B7F9-22EE991DD91A}" dt="2023-11-21T03:27:56.490" v="901"/>
          <ac:graphicFrameMkLst>
            <pc:docMk/>
            <pc:sldMk cId="2221988392" sldId="256"/>
            <ac:graphicFrameMk id="25" creationId="{56EC29EF-7920-499F-A898-238A1DCF033E}"/>
          </ac:graphicFrameMkLst>
        </pc:graphicFrameChg>
        <pc:graphicFrameChg chg="add mod modGraphic">
          <ac:chgData name="Chien Shyong Lee" userId="5b82a07e-46f1-42a9-93ed-daf87073999e" providerId="ADAL" clId="{7323AE76-184E-47D9-B7F9-22EE991DD91A}" dt="2023-11-21T06:52:13.656" v="1545" actId="14734"/>
          <ac:graphicFrameMkLst>
            <pc:docMk/>
            <pc:sldMk cId="2221988392" sldId="256"/>
            <ac:graphicFrameMk id="26" creationId="{1EBD2225-9E98-4928-A56D-1E1DB2467960}"/>
          </ac:graphicFrameMkLst>
        </pc:graphicFrameChg>
        <pc:graphicFrameChg chg="add del mod">
          <ac:chgData name="Chien Shyong Lee" userId="5b82a07e-46f1-42a9-93ed-daf87073999e" providerId="ADAL" clId="{7323AE76-184E-47D9-B7F9-22EE991DD91A}" dt="2023-11-21T03:29:05.109" v="912"/>
          <ac:graphicFrameMkLst>
            <pc:docMk/>
            <pc:sldMk cId="2221988392" sldId="256"/>
            <ac:graphicFrameMk id="27" creationId="{04E60B59-03D8-4B69-8FCE-2FFD51C74DA8}"/>
          </ac:graphicFrameMkLst>
        </pc:graphicFrameChg>
        <pc:graphicFrameChg chg="add mod modGraphic">
          <ac:chgData name="Chien Shyong Lee" userId="5b82a07e-46f1-42a9-93ed-daf87073999e" providerId="ADAL" clId="{7323AE76-184E-47D9-B7F9-22EE991DD91A}" dt="2023-11-21T06:52:28.232" v="1548" actId="1035"/>
          <ac:graphicFrameMkLst>
            <pc:docMk/>
            <pc:sldMk cId="2221988392" sldId="256"/>
            <ac:graphicFrameMk id="27" creationId="{C972D69F-C1FF-45FA-8FA8-E2D4E988480D}"/>
          </ac:graphicFrameMkLst>
        </pc:graphicFrameChg>
        <pc:graphicFrameChg chg="add mod modGraphic">
          <ac:chgData name="Chien Shyong Lee" userId="5b82a07e-46f1-42a9-93ed-daf87073999e" providerId="ADAL" clId="{7323AE76-184E-47D9-B7F9-22EE991DD91A}" dt="2023-11-21T06:50:16.374" v="1521" actId="122"/>
          <ac:graphicFrameMkLst>
            <pc:docMk/>
            <pc:sldMk cId="2221988392" sldId="256"/>
            <ac:graphicFrameMk id="28" creationId="{2AB8D8E5-D9F0-4C30-B700-BBADCF672DF9}"/>
          </ac:graphicFrameMkLst>
        </pc:graphicFrameChg>
        <pc:graphicFrameChg chg="add del mod">
          <ac:chgData name="Chien Shyong Lee" userId="5b82a07e-46f1-42a9-93ed-daf87073999e" providerId="ADAL" clId="{7323AE76-184E-47D9-B7F9-22EE991DD91A}" dt="2023-11-21T06:41:57.940" v="1147"/>
          <ac:graphicFrameMkLst>
            <pc:docMk/>
            <pc:sldMk cId="2221988392" sldId="256"/>
            <ac:graphicFrameMk id="32" creationId="{E6DA49E2-34B6-4BB4-BC78-CE7522E69709}"/>
          </ac:graphicFrameMkLst>
        </pc:graphicFrameChg>
        <pc:graphicFrameChg chg="add del mod">
          <ac:chgData name="Chien Shyong Lee" userId="5b82a07e-46f1-42a9-93ed-daf87073999e" providerId="ADAL" clId="{7323AE76-184E-47D9-B7F9-22EE991DD91A}" dt="2023-11-21T06:42:14.710" v="1150" actId="478"/>
          <ac:graphicFrameMkLst>
            <pc:docMk/>
            <pc:sldMk cId="2221988392" sldId="256"/>
            <ac:graphicFrameMk id="33" creationId="{1AEAF83D-80CF-4162-A880-14CDAA02B0B5}"/>
          </ac:graphicFrameMkLst>
        </pc:graphicFrameChg>
        <pc:graphicFrameChg chg="add del mod">
          <ac:chgData name="Chien Shyong Lee" userId="5b82a07e-46f1-42a9-93ed-daf87073999e" providerId="ADAL" clId="{7323AE76-184E-47D9-B7F9-22EE991DD91A}" dt="2023-11-21T06:42:17.058" v="1152"/>
          <ac:graphicFrameMkLst>
            <pc:docMk/>
            <pc:sldMk cId="2221988392" sldId="256"/>
            <ac:graphicFrameMk id="34" creationId="{898643C2-8C40-4CB9-8614-F48C000F27D7}"/>
          </ac:graphicFrameMkLst>
        </pc:graphicFrameChg>
        <pc:graphicFrameChg chg="add del mod">
          <ac:chgData name="Chien Shyong Lee" userId="5b82a07e-46f1-42a9-93ed-daf87073999e" providerId="ADAL" clId="{7323AE76-184E-47D9-B7F9-22EE991DD91A}" dt="2023-11-21T06:44:44.143" v="1276" actId="478"/>
          <ac:graphicFrameMkLst>
            <pc:docMk/>
            <pc:sldMk cId="2221988392" sldId="256"/>
            <ac:graphicFrameMk id="35" creationId="{05020543-1EF8-4C5B-9D1C-376C7E9E64A3}"/>
          </ac:graphicFrameMkLst>
        </pc:graphicFrameChg>
        <pc:graphicFrameChg chg="add del mod">
          <ac:chgData name="Chien Shyong Lee" userId="5b82a07e-46f1-42a9-93ed-daf87073999e" providerId="ADAL" clId="{7323AE76-184E-47D9-B7F9-22EE991DD91A}" dt="2023-11-21T06:42:21.984" v="1155"/>
          <ac:graphicFrameMkLst>
            <pc:docMk/>
            <pc:sldMk cId="2221988392" sldId="256"/>
            <ac:graphicFrameMk id="36" creationId="{51F7236B-40AC-42DB-B64D-75F5DD31C70D}"/>
          </ac:graphicFrameMkLst>
        </pc:graphicFrameChg>
        <pc:graphicFrameChg chg="add mod modGraphic">
          <ac:chgData name="Chien Shyong Lee" userId="5b82a07e-46f1-42a9-93ed-daf87073999e" providerId="ADAL" clId="{7323AE76-184E-47D9-B7F9-22EE991DD91A}" dt="2023-11-21T06:52:28.232" v="1548" actId="1035"/>
          <ac:graphicFrameMkLst>
            <pc:docMk/>
            <pc:sldMk cId="2221988392" sldId="256"/>
            <ac:graphicFrameMk id="37" creationId="{69BFFF14-55F8-4AE3-A1EA-FDE6C210DF22}"/>
          </ac:graphicFrameMkLst>
        </pc:graphicFrameChg>
        <pc:graphicFrameChg chg="add del mod">
          <ac:chgData name="Chien Shyong Lee" userId="5b82a07e-46f1-42a9-93ed-daf87073999e" providerId="ADAL" clId="{7323AE76-184E-47D9-B7F9-22EE991DD91A}" dt="2023-11-21T06:42:38.442" v="1161"/>
          <ac:graphicFrameMkLst>
            <pc:docMk/>
            <pc:sldMk cId="2221988392" sldId="256"/>
            <ac:graphicFrameMk id="38" creationId="{FA89C25B-B140-4930-A8A0-39D35A17B2A4}"/>
          </ac:graphicFrameMkLst>
        </pc:graphicFrameChg>
        <pc:graphicFrameChg chg="add mod">
          <ac:chgData name="Chien Shyong Lee" userId="5b82a07e-46f1-42a9-93ed-daf87073999e" providerId="ADAL" clId="{7323AE76-184E-47D9-B7F9-22EE991DD91A}" dt="2023-11-21T06:52:28.232" v="1548" actId="1035"/>
          <ac:graphicFrameMkLst>
            <pc:docMk/>
            <pc:sldMk cId="2221988392" sldId="256"/>
            <ac:graphicFrameMk id="39" creationId="{D7D95531-2A8E-4C68-8959-9D73B89F61AF}"/>
          </ac:graphicFrameMkLst>
        </pc:graphicFrameChg>
        <pc:graphicFrameChg chg="add del mod">
          <ac:chgData name="Chien Shyong Lee" userId="5b82a07e-46f1-42a9-93ed-daf87073999e" providerId="ADAL" clId="{7323AE76-184E-47D9-B7F9-22EE991DD91A}" dt="2023-11-21T06:42:44.571" v="1164"/>
          <ac:graphicFrameMkLst>
            <pc:docMk/>
            <pc:sldMk cId="2221988392" sldId="256"/>
            <ac:graphicFrameMk id="40" creationId="{0FE3604F-95CD-48F4-9A04-BB1FCE39E40D}"/>
          </ac:graphicFrameMkLst>
        </pc:graphicFrameChg>
        <pc:graphicFrameChg chg="add mod">
          <ac:chgData name="Chien Shyong Lee" userId="5b82a07e-46f1-42a9-93ed-daf87073999e" providerId="ADAL" clId="{7323AE76-184E-47D9-B7F9-22EE991DD91A}" dt="2023-11-21T06:52:28.232" v="1548" actId="1035"/>
          <ac:graphicFrameMkLst>
            <pc:docMk/>
            <pc:sldMk cId="2221988392" sldId="256"/>
            <ac:graphicFrameMk id="41" creationId="{B8FEC35D-3D4B-4BF6-90C7-6978CA2203CA}"/>
          </ac:graphicFrameMkLst>
        </pc:graphicFrameChg>
        <pc:graphicFrameChg chg="add del mod">
          <ac:chgData name="Chien Shyong Lee" userId="5b82a07e-46f1-42a9-93ed-daf87073999e" providerId="ADAL" clId="{7323AE76-184E-47D9-B7F9-22EE991DD91A}" dt="2023-11-21T06:44:39.450" v="1273"/>
          <ac:graphicFrameMkLst>
            <pc:docMk/>
            <pc:sldMk cId="2221988392" sldId="256"/>
            <ac:graphicFrameMk id="44" creationId="{F1A9CF2B-81F3-4203-BC43-51BBFFAF17C7}"/>
          </ac:graphicFrameMkLst>
        </pc:graphicFrameChg>
        <pc:graphicFrameChg chg="add mod">
          <ac:chgData name="Chien Shyong Lee" userId="5b82a07e-46f1-42a9-93ed-daf87073999e" providerId="ADAL" clId="{7323AE76-184E-47D9-B7F9-22EE991DD91A}" dt="2023-11-21T06:52:28.232" v="1548" actId="1035"/>
          <ac:graphicFrameMkLst>
            <pc:docMk/>
            <pc:sldMk cId="2221988392" sldId="256"/>
            <ac:graphicFrameMk id="45" creationId="{D0F2281D-0E8C-4775-810C-86AA2A92D780}"/>
          </ac:graphicFrameMkLst>
        </pc:graphicFrameChg>
        <pc:graphicFrameChg chg="add del mod">
          <ac:chgData name="Chien Shyong Lee" userId="5b82a07e-46f1-42a9-93ed-daf87073999e" providerId="ADAL" clId="{7323AE76-184E-47D9-B7F9-22EE991DD91A}" dt="2023-11-21T06:56:37.051" v="1610"/>
          <ac:graphicFrameMkLst>
            <pc:docMk/>
            <pc:sldMk cId="2221988392" sldId="256"/>
            <ac:graphicFrameMk id="48" creationId="{D8F4E7C4-7ED9-453B-AE1B-0A46CBC41EB8}"/>
          </ac:graphicFrameMkLst>
        </pc:graphicFrameChg>
        <pc:graphicFrameChg chg="add mod">
          <ac:chgData name="Chien Shyong Lee" userId="5b82a07e-46f1-42a9-93ed-daf87073999e" providerId="ADAL" clId="{7323AE76-184E-47D9-B7F9-22EE991DD91A}" dt="2023-11-21T06:56:44.156" v="1613" actId="1076"/>
          <ac:graphicFrameMkLst>
            <pc:docMk/>
            <pc:sldMk cId="2221988392" sldId="256"/>
            <ac:graphicFrameMk id="49" creationId="{CF072997-992B-4497-8EC5-1A99312AA650}"/>
          </ac:graphicFrameMkLst>
        </pc:graphicFrameChg>
      </pc:sldChg>
      <pc:sldMasterChg chg="modSp modSldLayout">
        <pc:chgData name="Chien Shyong Lee" userId="5b82a07e-46f1-42a9-93ed-daf87073999e" providerId="ADAL" clId="{7323AE76-184E-47D9-B7F9-22EE991DD91A}" dt="2023-11-21T00:56:50.315" v="129"/>
        <pc:sldMasterMkLst>
          <pc:docMk/>
          <pc:sldMasterMk cId="2168371115" sldId="2147483660"/>
        </pc:sldMasterMkLst>
        <pc:spChg chg="mod">
          <ac:chgData name="Chien Shyong Lee" userId="5b82a07e-46f1-42a9-93ed-daf87073999e" providerId="ADAL" clId="{7323AE76-184E-47D9-B7F9-22EE991DD91A}" dt="2023-11-21T00:56:50.315" v="129"/>
          <ac:spMkLst>
            <pc:docMk/>
            <pc:sldMasterMk cId="2168371115" sldId="2147483660"/>
            <ac:spMk id="2" creationId="{00000000-0000-0000-0000-000000000000}"/>
          </ac:spMkLst>
        </pc:spChg>
        <pc:spChg chg="mod">
          <ac:chgData name="Chien Shyong Lee" userId="5b82a07e-46f1-42a9-93ed-daf87073999e" providerId="ADAL" clId="{7323AE76-184E-47D9-B7F9-22EE991DD91A}" dt="2023-11-21T00:56:50.315" v="129"/>
          <ac:spMkLst>
            <pc:docMk/>
            <pc:sldMasterMk cId="2168371115" sldId="2147483660"/>
            <ac:spMk id="3" creationId="{00000000-0000-0000-0000-000000000000}"/>
          </ac:spMkLst>
        </pc:spChg>
        <pc:spChg chg="mod">
          <ac:chgData name="Chien Shyong Lee" userId="5b82a07e-46f1-42a9-93ed-daf87073999e" providerId="ADAL" clId="{7323AE76-184E-47D9-B7F9-22EE991DD91A}" dt="2023-11-21T00:56:50.315" v="129"/>
          <ac:spMkLst>
            <pc:docMk/>
            <pc:sldMasterMk cId="2168371115" sldId="2147483660"/>
            <ac:spMk id="4" creationId="{00000000-0000-0000-0000-000000000000}"/>
          </ac:spMkLst>
        </pc:spChg>
        <pc:spChg chg="mod">
          <ac:chgData name="Chien Shyong Lee" userId="5b82a07e-46f1-42a9-93ed-daf87073999e" providerId="ADAL" clId="{7323AE76-184E-47D9-B7F9-22EE991DD91A}" dt="2023-11-21T00:56:50.315" v="129"/>
          <ac:spMkLst>
            <pc:docMk/>
            <pc:sldMasterMk cId="2168371115" sldId="2147483660"/>
            <ac:spMk id="5" creationId="{00000000-0000-0000-0000-000000000000}"/>
          </ac:spMkLst>
        </pc:spChg>
        <pc:spChg chg="mod">
          <ac:chgData name="Chien Shyong Lee" userId="5b82a07e-46f1-42a9-93ed-daf87073999e" providerId="ADAL" clId="{7323AE76-184E-47D9-B7F9-22EE991DD91A}" dt="2023-11-21T00:56:50.315" v="129"/>
          <ac:spMkLst>
            <pc:docMk/>
            <pc:sldMasterMk cId="2168371115" sldId="2147483660"/>
            <ac:spMk id="6" creationId="{00000000-0000-0000-0000-000000000000}"/>
          </ac:spMkLst>
        </pc:spChg>
        <pc:sldLayoutChg chg="modSp">
          <pc:chgData name="Chien Shyong Lee" userId="5b82a07e-46f1-42a9-93ed-daf87073999e" providerId="ADAL" clId="{7323AE76-184E-47D9-B7F9-22EE991DD91A}" dt="2023-11-21T00:56:50.315" v="129"/>
          <pc:sldLayoutMkLst>
            <pc:docMk/>
            <pc:sldMasterMk cId="2168371115" sldId="2147483660"/>
            <pc:sldLayoutMk cId="301129710" sldId="2147483661"/>
          </pc:sldLayoutMkLst>
          <pc:spChg chg="mod">
            <ac:chgData name="Chien Shyong Lee" userId="5b82a07e-46f1-42a9-93ed-daf87073999e" providerId="ADAL" clId="{7323AE76-184E-47D9-B7F9-22EE991DD91A}" dt="2023-11-21T00:56:50.315" v="129"/>
            <ac:spMkLst>
              <pc:docMk/>
              <pc:sldMasterMk cId="2168371115" sldId="2147483660"/>
              <pc:sldLayoutMk cId="301129710" sldId="2147483661"/>
              <ac:spMk id="2" creationId="{00000000-0000-0000-0000-000000000000}"/>
            </ac:spMkLst>
          </pc:spChg>
          <pc:spChg chg="mod">
            <ac:chgData name="Chien Shyong Lee" userId="5b82a07e-46f1-42a9-93ed-daf87073999e" providerId="ADAL" clId="{7323AE76-184E-47D9-B7F9-22EE991DD91A}" dt="2023-11-21T00:56:50.315" v="129"/>
            <ac:spMkLst>
              <pc:docMk/>
              <pc:sldMasterMk cId="2168371115" sldId="2147483660"/>
              <pc:sldLayoutMk cId="301129710" sldId="2147483661"/>
              <ac:spMk id="3" creationId="{00000000-0000-0000-0000-000000000000}"/>
            </ac:spMkLst>
          </pc:spChg>
        </pc:sldLayoutChg>
        <pc:sldLayoutChg chg="modSp">
          <pc:chgData name="Chien Shyong Lee" userId="5b82a07e-46f1-42a9-93ed-daf87073999e" providerId="ADAL" clId="{7323AE76-184E-47D9-B7F9-22EE991DD91A}" dt="2023-11-21T00:56:50.315" v="129"/>
          <pc:sldLayoutMkLst>
            <pc:docMk/>
            <pc:sldMasterMk cId="2168371115" sldId="2147483660"/>
            <pc:sldLayoutMk cId="2675528626" sldId="2147483663"/>
          </pc:sldLayoutMkLst>
          <pc:spChg chg="mod">
            <ac:chgData name="Chien Shyong Lee" userId="5b82a07e-46f1-42a9-93ed-daf87073999e" providerId="ADAL" clId="{7323AE76-184E-47D9-B7F9-22EE991DD91A}" dt="2023-11-21T00:56:50.315" v="129"/>
            <ac:spMkLst>
              <pc:docMk/>
              <pc:sldMasterMk cId="2168371115" sldId="2147483660"/>
              <pc:sldLayoutMk cId="2675528626" sldId="2147483663"/>
              <ac:spMk id="2" creationId="{00000000-0000-0000-0000-000000000000}"/>
            </ac:spMkLst>
          </pc:spChg>
          <pc:spChg chg="mod">
            <ac:chgData name="Chien Shyong Lee" userId="5b82a07e-46f1-42a9-93ed-daf87073999e" providerId="ADAL" clId="{7323AE76-184E-47D9-B7F9-22EE991DD91A}" dt="2023-11-21T00:56:50.315" v="129"/>
            <ac:spMkLst>
              <pc:docMk/>
              <pc:sldMasterMk cId="2168371115" sldId="2147483660"/>
              <pc:sldLayoutMk cId="2675528626" sldId="2147483663"/>
              <ac:spMk id="3" creationId="{00000000-0000-0000-0000-000000000000}"/>
            </ac:spMkLst>
          </pc:spChg>
        </pc:sldLayoutChg>
        <pc:sldLayoutChg chg="modSp">
          <pc:chgData name="Chien Shyong Lee" userId="5b82a07e-46f1-42a9-93ed-daf87073999e" providerId="ADAL" clId="{7323AE76-184E-47D9-B7F9-22EE991DD91A}" dt="2023-11-21T00:56:50.315" v="129"/>
          <pc:sldLayoutMkLst>
            <pc:docMk/>
            <pc:sldMasterMk cId="2168371115" sldId="2147483660"/>
            <pc:sldLayoutMk cId="2444106342" sldId="2147483664"/>
          </pc:sldLayoutMkLst>
          <pc:spChg chg="mod">
            <ac:chgData name="Chien Shyong Lee" userId="5b82a07e-46f1-42a9-93ed-daf87073999e" providerId="ADAL" clId="{7323AE76-184E-47D9-B7F9-22EE991DD91A}" dt="2023-11-21T00:56:50.315" v="129"/>
            <ac:spMkLst>
              <pc:docMk/>
              <pc:sldMasterMk cId="2168371115" sldId="2147483660"/>
              <pc:sldLayoutMk cId="2444106342" sldId="2147483664"/>
              <ac:spMk id="3" creationId="{00000000-0000-0000-0000-000000000000}"/>
            </ac:spMkLst>
          </pc:spChg>
          <pc:spChg chg="mod">
            <ac:chgData name="Chien Shyong Lee" userId="5b82a07e-46f1-42a9-93ed-daf87073999e" providerId="ADAL" clId="{7323AE76-184E-47D9-B7F9-22EE991DD91A}" dt="2023-11-21T00:56:50.315" v="129"/>
            <ac:spMkLst>
              <pc:docMk/>
              <pc:sldMasterMk cId="2168371115" sldId="2147483660"/>
              <pc:sldLayoutMk cId="2444106342" sldId="2147483664"/>
              <ac:spMk id="4" creationId="{00000000-0000-0000-0000-000000000000}"/>
            </ac:spMkLst>
          </pc:spChg>
        </pc:sldLayoutChg>
        <pc:sldLayoutChg chg="modSp">
          <pc:chgData name="Chien Shyong Lee" userId="5b82a07e-46f1-42a9-93ed-daf87073999e" providerId="ADAL" clId="{7323AE76-184E-47D9-B7F9-22EE991DD91A}" dt="2023-11-21T00:56:50.315" v="129"/>
          <pc:sldLayoutMkLst>
            <pc:docMk/>
            <pc:sldMasterMk cId="2168371115" sldId="2147483660"/>
            <pc:sldLayoutMk cId="2195843673" sldId="2147483665"/>
          </pc:sldLayoutMkLst>
          <pc:spChg chg="mod">
            <ac:chgData name="Chien Shyong Lee" userId="5b82a07e-46f1-42a9-93ed-daf87073999e" providerId="ADAL" clId="{7323AE76-184E-47D9-B7F9-22EE991DD91A}" dt="2023-11-21T00:56:50.315" v="129"/>
            <ac:spMkLst>
              <pc:docMk/>
              <pc:sldMasterMk cId="2168371115" sldId="2147483660"/>
              <pc:sldLayoutMk cId="2195843673" sldId="2147483665"/>
              <ac:spMk id="2" creationId="{00000000-0000-0000-0000-000000000000}"/>
            </ac:spMkLst>
          </pc:spChg>
          <pc:spChg chg="mod">
            <ac:chgData name="Chien Shyong Lee" userId="5b82a07e-46f1-42a9-93ed-daf87073999e" providerId="ADAL" clId="{7323AE76-184E-47D9-B7F9-22EE991DD91A}" dt="2023-11-21T00:56:50.315" v="129"/>
            <ac:spMkLst>
              <pc:docMk/>
              <pc:sldMasterMk cId="2168371115" sldId="2147483660"/>
              <pc:sldLayoutMk cId="2195843673" sldId="2147483665"/>
              <ac:spMk id="3" creationId="{00000000-0000-0000-0000-000000000000}"/>
            </ac:spMkLst>
          </pc:spChg>
          <pc:spChg chg="mod">
            <ac:chgData name="Chien Shyong Lee" userId="5b82a07e-46f1-42a9-93ed-daf87073999e" providerId="ADAL" clId="{7323AE76-184E-47D9-B7F9-22EE991DD91A}" dt="2023-11-21T00:56:50.315" v="129"/>
            <ac:spMkLst>
              <pc:docMk/>
              <pc:sldMasterMk cId="2168371115" sldId="2147483660"/>
              <pc:sldLayoutMk cId="2195843673" sldId="2147483665"/>
              <ac:spMk id="4" creationId="{00000000-0000-0000-0000-000000000000}"/>
            </ac:spMkLst>
          </pc:spChg>
          <pc:spChg chg="mod">
            <ac:chgData name="Chien Shyong Lee" userId="5b82a07e-46f1-42a9-93ed-daf87073999e" providerId="ADAL" clId="{7323AE76-184E-47D9-B7F9-22EE991DD91A}" dt="2023-11-21T00:56:50.315" v="129"/>
            <ac:spMkLst>
              <pc:docMk/>
              <pc:sldMasterMk cId="2168371115" sldId="2147483660"/>
              <pc:sldLayoutMk cId="2195843673" sldId="2147483665"/>
              <ac:spMk id="5" creationId="{00000000-0000-0000-0000-000000000000}"/>
            </ac:spMkLst>
          </pc:spChg>
          <pc:spChg chg="mod">
            <ac:chgData name="Chien Shyong Lee" userId="5b82a07e-46f1-42a9-93ed-daf87073999e" providerId="ADAL" clId="{7323AE76-184E-47D9-B7F9-22EE991DD91A}" dt="2023-11-21T00:56:50.315" v="129"/>
            <ac:spMkLst>
              <pc:docMk/>
              <pc:sldMasterMk cId="2168371115" sldId="2147483660"/>
              <pc:sldLayoutMk cId="2195843673" sldId="2147483665"/>
              <ac:spMk id="6" creationId="{00000000-0000-0000-0000-000000000000}"/>
            </ac:spMkLst>
          </pc:spChg>
        </pc:sldLayoutChg>
        <pc:sldLayoutChg chg="modSp">
          <pc:chgData name="Chien Shyong Lee" userId="5b82a07e-46f1-42a9-93ed-daf87073999e" providerId="ADAL" clId="{7323AE76-184E-47D9-B7F9-22EE991DD91A}" dt="2023-11-21T00:56:50.315" v="129"/>
          <pc:sldLayoutMkLst>
            <pc:docMk/>
            <pc:sldMasterMk cId="2168371115" sldId="2147483660"/>
            <pc:sldLayoutMk cId="1468345373" sldId="2147483668"/>
          </pc:sldLayoutMkLst>
          <pc:spChg chg="mod">
            <ac:chgData name="Chien Shyong Lee" userId="5b82a07e-46f1-42a9-93ed-daf87073999e" providerId="ADAL" clId="{7323AE76-184E-47D9-B7F9-22EE991DD91A}" dt="2023-11-21T00:56:50.315" v="129"/>
            <ac:spMkLst>
              <pc:docMk/>
              <pc:sldMasterMk cId="2168371115" sldId="2147483660"/>
              <pc:sldLayoutMk cId="1468345373" sldId="2147483668"/>
              <ac:spMk id="2" creationId="{00000000-0000-0000-0000-000000000000}"/>
            </ac:spMkLst>
          </pc:spChg>
          <pc:spChg chg="mod">
            <ac:chgData name="Chien Shyong Lee" userId="5b82a07e-46f1-42a9-93ed-daf87073999e" providerId="ADAL" clId="{7323AE76-184E-47D9-B7F9-22EE991DD91A}" dt="2023-11-21T00:56:50.315" v="129"/>
            <ac:spMkLst>
              <pc:docMk/>
              <pc:sldMasterMk cId="2168371115" sldId="2147483660"/>
              <pc:sldLayoutMk cId="1468345373" sldId="2147483668"/>
              <ac:spMk id="3" creationId="{00000000-0000-0000-0000-000000000000}"/>
            </ac:spMkLst>
          </pc:spChg>
          <pc:spChg chg="mod">
            <ac:chgData name="Chien Shyong Lee" userId="5b82a07e-46f1-42a9-93ed-daf87073999e" providerId="ADAL" clId="{7323AE76-184E-47D9-B7F9-22EE991DD91A}" dt="2023-11-21T00:56:50.315" v="129"/>
            <ac:spMkLst>
              <pc:docMk/>
              <pc:sldMasterMk cId="2168371115" sldId="2147483660"/>
              <pc:sldLayoutMk cId="1468345373" sldId="2147483668"/>
              <ac:spMk id="4" creationId="{00000000-0000-0000-0000-000000000000}"/>
            </ac:spMkLst>
          </pc:spChg>
        </pc:sldLayoutChg>
        <pc:sldLayoutChg chg="modSp">
          <pc:chgData name="Chien Shyong Lee" userId="5b82a07e-46f1-42a9-93ed-daf87073999e" providerId="ADAL" clId="{7323AE76-184E-47D9-B7F9-22EE991DD91A}" dt="2023-11-21T00:56:50.315" v="129"/>
          <pc:sldLayoutMkLst>
            <pc:docMk/>
            <pc:sldMasterMk cId="2168371115" sldId="2147483660"/>
            <pc:sldLayoutMk cId="236475451" sldId="2147483669"/>
          </pc:sldLayoutMkLst>
          <pc:spChg chg="mod">
            <ac:chgData name="Chien Shyong Lee" userId="5b82a07e-46f1-42a9-93ed-daf87073999e" providerId="ADAL" clId="{7323AE76-184E-47D9-B7F9-22EE991DD91A}" dt="2023-11-21T00:56:50.315" v="129"/>
            <ac:spMkLst>
              <pc:docMk/>
              <pc:sldMasterMk cId="2168371115" sldId="2147483660"/>
              <pc:sldLayoutMk cId="236475451" sldId="2147483669"/>
              <ac:spMk id="2" creationId="{00000000-0000-0000-0000-000000000000}"/>
            </ac:spMkLst>
          </pc:spChg>
          <pc:spChg chg="mod">
            <ac:chgData name="Chien Shyong Lee" userId="5b82a07e-46f1-42a9-93ed-daf87073999e" providerId="ADAL" clId="{7323AE76-184E-47D9-B7F9-22EE991DD91A}" dt="2023-11-21T00:56:50.315" v="129"/>
            <ac:spMkLst>
              <pc:docMk/>
              <pc:sldMasterMk cId="2168371115" sldId="2147483660"/>
              <pc:sldLayoutMk cId="236475451" sldId="2147483669"/>
              <ac:spMk id="3" creationId="{00000000-0000-0000-0000-000000000000}"/>
            </ac:spMkLst>
          </pc:spChg>
          <pc:spChg chg="mod">
            <ac:chgData name="Chien Shyong Lee" userId="5b82a07e-46f1-42a9-93ed-daf87073999e" providerId="ADAL" clId="{7323AE76-184E-47D9-B7F9-22EE991DD91A}" dt="2023-11-21T00:56:50.315" v="129"/>
            <ac:spMkLst>
              <pc:docMk/>
              <pc:sldMasterMk cId="2168371115" sldId="2147483660"/>
              <pc:sldLayoutMk cId="236475451" sldId="2147483669"/>
              <ac:spMk id="4" creationId="{00000000-0000-0000-0000-000000000000}"/>
            </ac:spMkLst>
          </pc:spChg>
        </pc:sldLayoutChg>
        <pc:sldLayoutChg chg="modSp">
          <pc:chgData name="Chien Shyong Lee" userId="5b82a07e-46f1-42a9-93ed-daf87073999e" providerId="ADAL" clId="{7323AE76-184E-47D9-B7F9-22EE991DD91A}" dt="2023-11-21T00:56:50.315" v="129"/>
          <pc:sldLayoutMkLst>
            <pc:docMk/>
            <pc:sldMasterMk cId="2168371115" sldId="2147483660"/>
            <pc:sldLayoutMk cId="3497891024" sldId="2147483671"/>
          </pc:sldLayoutMkLst>
          <pc:spChg chg="mod">
            <ac:chgData name="Chien Shyong Lee" userId="5b82a07e-46f1-42a9-93ed-daf87073999e" providerId="ADAL" clId="{7323AE76-184E-47D9-B7F9-22EE991DD91A}" dt="2023-11-21T00:56:50.315" v="129"/>
            <ac:spMkLst>
              <pc:docMk/>
              <pc:sldMasterMk cId="2168371115" sldId="2147483660"/>
              <pc:sldLayoutMk cId="3497891024" sldId="2147483671"/>
              <ac:spMk id="2" creationId="{00000000-0000-0000-0000-000000000000}"/>
            </ac:spMkLst>
          </pc:spChg>
          <pc:spChg chg="mod">
            <ac:chgData name="Chien Shyong Lee" userId="5b82a07e-46f1-42a9-93ed-daf87073999e" providerId="ADAL" clId="{7323AE76-184E-47D9-B7F9-22EE991DD91A}" dt="2023-11-21T00:56:50.315" v="129"/>
            <ac:spMkLst>
              <pc:docMk/>
              <pc:sldMasterMk cId="2168371115" sldId="2147483660"/>
              <pc:sldLayoutMk cId="3497891024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Chien Shyong Lee" userId="5b82a07e-46f1-42a9-93ed-daf87073999e" providerId="ADAL" clId="{7323AE76-184E-47D9-B7F9-22EE991DD91A}" dt="2023-11-21T06:49:02.261" v="1516"/>
        <pc:sldMasterMkLst>
          <pc:docMk/>
          <pc:sldMasterMk cId="2608576670" sldId="2147483672"/>
        </pc:sldMasterMkLst>
        <pc:spChg chg="mod">
          <ac:chgData name="Chien Shyong Lee" userId="5b82a07e-46f1-42a9-93ed-daf87073999e" providerId="ADAL" clId="{7323AE76-184E-47D9-B7F9-22EE991DD91A}" dt="2023-11-21T06:49:02.261" v="1516"/>
          <ac:spMkLst>
            <pc:docMk/>
            <pc:sldMasterMk cId="2608576670" sldId="2147483672"/>
            <ac:spMk id="2" creationId="{00000000-0000-0000-0000-000000000000}"/>
          </ac:spMkLst>
        </pc:spChg>
        <pc:spChg chg="mod">
          <ac:chgData name="Chien Shyong Lee" userId="5b82a07e-46f1-42a9-93ed-daf87073999e" providerId="ADAL" clId="{7323AE76-184E-47D9-B7F9-22EE991DD91A}" dt="2023-11-21T06:49:02.261" v="1516"/>
          <ac:spMkLst>
            <pc:docMk/>
            <pc:sldMasterMk cId="2608576670" sldId="2147483672"/>
            <ac:spMk id="3" creationId="{00000000-0000-0000-0000-000000000000}"/>
          </ac:spMkLst>
        </pc:spChg>
        <pc:spChg chg="mod">
          <ac:chgData name="Chien Shyong Lee" userId="5b82a07e-46f1-42a9-93ed-daf87073999e" providerId="ADAL" clId="{7323AE76-184E-47D9-B7F9-22EE991DD91A}" dt="2023-11-21T06:49:02.261" v="1516"/>
          <ac:spMkLst>
            <pc:docMk/>
            <pc:sldMasterMk cId="2608576670" sldId="2147483672"/>
            <ac:spMk id="4" creationId="{00000000-0000-0000-0000-000000000000}"/>
          </ac:spMkLst>
        </pc:spChg>
        <pc:spChg chg="mod">
          <ac:chgData name="Chien Shyong Lee" userId="5b82a07e-46f1-42a9-93ed-daf87073999e" providerId="ADAL" clId="{7323AE76-184E-47D9-B7F9-22EE991DD91A}" dt="2023-11-21T06:49:02.261" v="1516"/>
          <ac:spMkLst>
            <pc:docMk/>
            <pc:sldMasterMk cId="2608576670" sldId="2147483672"/>
            <ac:spMk id="5" creationId="{00000000-0000-0000-0000-000000000000}"/>
          </ac:spMkLst>
        </pc:spChg>
        <pc:spChg chg="mod">
          <ac:chgData name="Chien Shyong Lee" userId="5b82a07e-46f1-42a9-93ed-daf87073999e" providerId="ADAL" clId="{7323AE76-184E-47D9-B7F9-22EE991DD91A}" dt="2023-11-21T06:49:02.261" v="1516"/>
          <ac:spMkLst>
            <pc:docMk/>
            <pc:sldMasterMk cId="2608576670" sldId="2147483672"/>
            <ac:spMk id="6" creationId="{00000000-0000-0000-0000-000000000000}"/>
          </ac:spMkLst>
        </pc:spChg>
        <pc:sldLayoutChg chg="modSp">
          <pc:chgData name="Chien Shyong Lee" userId="5b82a07e-46f1-42a9-93ed-daf87073999e" providerId="ADAL" clId="{7323AE76-184E-47D9-B7F9-22EE991DD91A}" dt="2023-11-21T06:49:02.261" v="1516"/>
          <pc:sldLayoutMkLst>
            <pc:docMk/>
            <pc:sldMasterMk cId="2608576670" sldId="2147483672"/>
            <pc:sldLayoutMk cId="2939362505" sldId="2147483673"/>
          </pc:sldLayoutMkLst>
          <pc:spChg chg="mod">
            <ac:chgData name="Chien Shyong Lee" userId="5b82a07e-46f1-42a9-93ed-daf87073999e" providerId="ADAL" clId="{7323AE76-184E-47D9-B7F9-22EE991DD91A}" dt="2023-11-21T06:49:02.261" v="1516"/>
            <ac:spMkLst>
              <pc:docMk/>
              <pc:sldMasterMk cId="2608576670" sldId="2147483672"/>
              <pc:sldLayoutMk cId="2939362505" sldId="2147483673"/>
              <ac:spMk id="2" creationId="{00000000-0000-0000-0000-000000000000}"/>
            </ac:spMkLst>
          </pc:spChg>
          <pc:spChg chg="mod">
            <ac:chgData name="Chien Shyong Lee" userId="5b82a07e-46f1-42a9-93ed-daf87073999e" providerId="ADAL" clId="{7323AE76-184E-47D9-B7F9-22EE991DD91A}" dt="2023-11-21T06:49:02.261" v="1516"/>
            <ac:spMkLst>
              <pc:docMk/>
              <pc:sldMasterMk cId="2608576670" sldId="2147483672"/>
              <pc:sldLayoutMk cId="2939362505" sldId="2147483673"/>
              <ac:spMk id="3" creationId="{00000000-0000-0000-0000-000000000000}"/>
            </ac:spMkLst>
          </pc:spChg>
        </pc:sldLayoutChg>
        <pc:sldLayoutChg chg="modSp">
          <pc:chgData name="Chien Shyong Lee" userId="5b82a07e-46f1-42a9-93ed-daf87073999e" providerId="ADAL" clId="{7323AE76-184E-47D9-B7F9-22EE991DD91A}" dt="2023-11-21T06:49:02.261" v="1516"/>
          <pc:sldLayoutMkLst>
            <pc:docMk/>
            <pc:sldMasterMk cId="2608576670" sldId="2147483672"/>
            <pc:sldLayoutMk cId="968598799" sldId="2147483675"/>
          </pc:sldLayoutMkLst>
          <pc:spChg chg="mod">
            <ac:chgData name="Chien Shyong Lee" userId="5b82a07e-46f1-42a9-93ed-daf87073999e" providerId="ADAL" clId="{7323AE76-184E-47D9-B7F9-22EE991DD91A}" dt="2023-11-21T06:49:02.261" v="1516"/>
            <ac:spMkLst>
              <pc:docMk/>
              <pc:sldMasterMk cId="2608576670" sldId="2147483672"/>
              <pc:sldLayoutMk cId="968598799" sldId="2147483675"/>
              <ac:spMk id="2" creationId="{00000000-0000-0000-0000-000000000000}"/>
            </ac:spMkLst>
          </pc:spChg>
          <pc:spChg chg="mod">
            <ac:chgData name="Chien Shyong Lee" userId="5b82a07e-46f1-42a9-93ed-daf87073999e" providerId="ADAL" clId="{7323AE76-184E-47D9-B7F9-22EE991DD91A}" dt="2023-11-21T06:49:02.261" v="1516"/>
            <ac:spMkLst>
              <pc:docMk/>
              <pc:sldMasterMk cId="2608576670" sldId="2147483672"/>
              <pc:sldLayoutMk cId="968598799" sldId="2147483675"/>
              <ac:spMk id="3" creationId="{00000000-0000-0000-0000-000000000000}"/>
            </ac:spMkLst>
          </pc:spChg>
        </pc:sldLayoutChg>
        <pc:sldLayoutChg chg="modSp">
          <pc:chgData name="Chien Shyong Lee" userId="5b82a07e-46f1-42a9-93ed-daf87073999e" providerId="ADAL" clId="{7323AE76-184E-47D9-B7F9-22EE991DD91A}" dt="2023-11-21T06:49:02.261" v="1516"/>
          <pc:sldLayoutMkLst>
            <pc:docMk/>
            <pc:sldMasterMk cId="2608576670" sldId="2147483672"/>
            <pc:sldLayoutMk cId="4215341062" sldId="2147483676"/>
          </pc:sldLayoutMkLst>
          <pc:spChg chg="mod">
            <ac:chgData name="Chien Shyong Lee" userId="5b82a07e-46f1-42a9-93ed-daf87073999e" providerId="ADAL" clId="{7323AE76-184E-47D9-B7F9-22EE991DD91A}" dt="2023-11-21T06:49:02.261" v="1516"/>
            <ac:spMkLst>
              <pc:docMk/>
              <pc:sldMasterMk cId="2608576670" sldId="2147483672"/>
              <pc:sldLayoutMk cId="4215341062" sldId="2147483676"/>
              <ac:spMk id="3" creationId="{00000000-0000-0000-0000-000000000000}"/>
            </ac:spMkLst>
          </pc:spChg>
          <pc:spChg chg="mod">
            <ac:chgData name="Chien Shyong Lee" userId="5b82a07e-46f1-42a9-93ed-daf87073999e" providerId="ADAL" clId="{7323AE76-184E-47D9-B7F9-22EE991DD91A}" dt="2023-11-21T06:49:02.261" v="1516"/>
            <ac:spMkLst>
              <pc:docMk/>
              <pc:sldMasterMk cId="2608576670" sldId="2147483672"/>
              <pc:sldLayoutMk cId="4215341062" sldId="2147483676"/>
              <ac:spMk id="4" creationId="{00000000-0000-0000-0000-000000000000}"/>
            </ac:spMkLst>
          </pc:spChg>
        </pc:sldLayoutChg>
        <pc:sldLayoutChg chg="modSp">
          <pc:chgData name="Chien Shyong Lee" userId="5b82a07e-46f1-42a9-93ed-daf87073999e" providerId="ADAL" clId="{7323AE76-184E-47D9-B7F9-22EE991DD91A}" dt="2023-11-21T06:49:02.261" v="1516"/>
          <pc:sldLayoutMkLst>
            <pc:docMk/>
            <pc:sldMasterMk cId="2608576670" sldId="2147483672"/>
            <pc:sldLayoutMk cId="3931602208" sldId="2147483677"/>
          </pc:sldLayoutMkLst>
          <pc:spChg chg="mod">
            <ac:chgData name="Chien Shyong Lee" userId="5b82a07e-46f1-42a9-93ed-daf87073999e" providerId="ADAL" clId="{7323AE76-184E-47D9-B7F9-22EE991DD91A}" dt="2023-11-21T06:49:02.261" v="1516"/>
            <ac:spMkLst>
              <pc:docMk/>
              <pc:sldMasterMk cId="2608576670" sldId="2147483672"/>
              <pc:sldLayoutMk cId="3931602208" sldId="2147483677"/>
              <ac:spMk id="2" creationId="{00000000-0000-0000-0000-000000000000}"/>
            </ac:spMkLst>
          </pc:spChg>
          <pc:spChg chg="mod">
            <ac:chgData name="Chien Shyong Lee" userId="5b82a07e-46f1-42a9-93ed-daf87073999e" providerId="ADAL" clId="{7323AE76-184E-47D9-B7F9-22EE991DD91A}" dt="2023-11-21T06:49:02.261" v="1516"/>
            <ac:spMkLst>
              <pc:docMk/>
              <pc:sldMasterMk cId="2608576670" sldId="2147483672"/>
              <pc:sldLayoutMk cId="3931602208" sldId="2147483677"/>
              <ac:spMk id="3" creationId="{00000000-0000-0000-0000-000000000000}"/>
            </ac:spMkLst>
          </pc:spChg>
          <pc:spChg chg="mod">
            <ac:chgData name="Chien Shyong Lee" userId="5b82a07e-46f1-42a9-93ed-daf87073999e" providerId="ADAL" clId="{7323AE76-184E-47D9-B7F9-22EE991DD91A}" dt="2023-11-21T06:49:02.261" v="1516"/>
            <ac:spMkLst>
              <pc:docMk/>
              <pc:sldMasterMk cId="2608576670" sldId="2147483672"/>
              <pc:sldLayoutMk cId="3931602208" sldId="2147483677"/>
              <ac:spMk id="4" creationId="{00000000-0000-0000-0000-000000000000}"/>
            </ac:spMkLst>
          </pc:spChg>
          <pc:spChg chg="mod">
            <ac:chgData name="Chien Shyong Lee" userId="5b82a07e-46f1-42a9-93ed-daf87073999e" providerId="ADAL" clId="{7323AE76-184E-47D9-B7F9-22EE991DD91A}" dt="2023-11-21T06:49:02.261" v="1516"/>
            <ac:spMkLst>
              <pc:docMk/>
              <pc:sldMasterMk cId="2608576670" sldId="2147483672"/>
              <pc:sldLayoutMk cId="3931602208" sldId="2147483677"/>
              <ac:spMk id="5" creationId="{00000000-0000-0000-0000-000000000000}"/>
            </ac:spMkLst>
          </pc:spChg>
          <pc:spChg chg="mod">
            <ac:chgData name="Chien Shyong Lee" userId="5b82a07e-46f1-42a9-93ed-daf87073999e" providerId="ADAL" clId="{7323AE76-184E-47D9-B7F9-22EE991DD91A}" dt="2023-11-21T06:49:02.261" v="1516"/>
            <ac:spMkLst>
              <pc:docMk/>
              <pc:sldMasterMk cId="2608576670" sldId="2147483672"/>
              <pc:sldLayoutMk cId="3931602208" sldId="2147483677"/>
              <ac:spMk id="6" creationId="{00000000-0000-0000-0000-000000000000}"/>
            </ac:spMkLst>
          </pc:spChg>
        </pc:sldLayoutChg>
        <pc:sldLayoutChg chg="modSp">
          <pc:chgData name="Chien Shyong Lee" userId="5b82a07e-46f1-42a9-93ed-daf87073999e" providerId="ADAL" clId="{7323AE76-184E-47D9-B7F9-22EE991DD91A}" dt="2023-11-21T06:49:02.261" v="1516"/>
          <pc:sldLayoutMkLst>
            <pc:docMk/>
            <pc:sldMasterMk cId="2608576670" sldId="2147483672"/>
            <pc:sldLayoutMk cId="675860050" sldId="2147483680"/>
          </pc:sldLayoutMkLst>
          <pc:spChg chg="mod">
            <ac:chgData name="Chien Shyong Lee" userId="5b82a07e-46f1-42a9-93ed-daf87073999e" providerId="ADAL" clId="{7323AE76-184E-47D9-B7F9-22EE991DD91A}" dt="2023-11-21T06:49:02.261" v="1516"/>
            <ac:spMkLst>
              <pc:docMk/>
              <pc:sldMasterMk cId="2608576670" sldId="2147483672"/>
              <pc:sldLayoutMk cId="675860050" sldId="2147483680"/>
              <ac:spMk id="2" creationId="{00000000-0000-0000-0000-000000000000}"/>
            </ac:spMkLst>
          </pc:spChg>
          <pc:spChg chg="mod">
            <ac:chgData name="Chien Shyong Lee" userId="5b82a07e-46f1-42a9-93ed-daf87073999e" providerId="ADAL" clId="{7323AE76-184E-47D9-B7F9-22EE991DD91A}" dt="2023-11-21T06:49:02.261" v="1516"/>
            <ac:spMkLst>
              <pc:docMk/>
              <pc:sldMasterMk cId="2608576670" sldId="2147483672"/>
              <pc:sldLayoutMk cId="675860050" sldId="2147483680"/>
              <ac:spMk id="3" creationId="{00000000-0000-0000-0000-000000000000}"/>
            </ac:spMkLst>
          </pc:spChg>
          <pc:spChg chg="mod">
            <ac:chgData name="Chien Shyong Lee" userId="5b82a07e-46f1-42a9-93ed-daf87073999e" providerId="ADAL" clId="{7323AE76-184E-47D9-B7F9-22EE991DD91A}" dt="2023-11-21T06:49:02.261" v="1516"/>
            <ac:spMkLst>
              <pc:docMk/>
              <pc:sldMasterMk cId="2608576670" sldId="2147483672"/>
              <pc:sldLayoutMk cId="675860050" sldId="2147483680"/>
              <ac:spMk id="4" creationId="{00000000-0000-0000-0000-000000000000}"/>
            </ac:spMkLst>
          </pc:spChg>
        </pc:sldLayoutChg>
        <pc:sldLayoutChg chg="modSp">
          <pc:chgData name="Chien Shyong Lee" userId="5b82a07e-46f1-42a9-93ed-daf87073999e" providerId="ADAL" clId="{7323AE76-184E-47D9-B7F9-22EE991DD91A}" dt="2023-11-21T06:49:02.261" v="1516"/>
          <pc:sldLayoutMkLst>
            <pc:docMk/>
            <pc:sldMasterMk cId="2608576670" sldId="2147483672"/>
            <pc:sldLayoutMk cId="4202343621" sldId="2147483681"/>
          </pc:sldLayoutMkLst>
          <pc:spChg chg="mod">
            <ac:chgData name="Chien Shyong Lee" userId="5b82a07e-46f1-42a9-93ed-daf87073999e" providerId="ADAL" clId="{7323AE76-184E-47D9-B7F9-22EE991DD91A}" dt="2023-11-21T06:49:02.261" v="1516"/>
            <ac:spMkLst>
              <pc:docMk/>
              <pc:sldMasterMk cId="2608576670" sldId="2147483672"/>
              <pc:sldLayoutMk cId="4202343621" sldId="2147483681"/>
              <ac:spMk id="2" creationId="{00000000-0000-0000-0000-000000000000}"/>
            </ac:spMkLst>
          </pc:spChg>
          <pc:spChg chg="mod">
            <ac:chgData name="Chien Shyong Lee" userId="5b82a07e-46f1-42a9-93ed-daf87073999e" providerId="ADAL" clId="{7323AE76-184E-47D9-B7F9-22EE991DD91A}" dt="2023-11-21T06:49:02.261" v="1516"/>
            <ac:spMkLst>
              <pc:docMk/>
              <pc:sldMasterMk cId="2608576670" sldId="2147483672"/>
              <pc:sldLayoutMk cId="4202343621" sldId="2147483681"/>
              <ac:spMk id="3" creationId="{00000000-0000-0000-0000-000000000000}"/>
            </ac:spMkLst>
          </pc:spChg>
          <pc:spChg chg="mod">
            <ac:chgData name="Chien Shyong Lee" userId="5b82a07e-46f1-42a9-93ed-daf87073999e" providerId="ADAL" clId="{7323AE76-184E-47D9-B7F9-22EE991DD91A}" dt="2023-11-21T06:49:02.261" v="1516"/>
            <ac:spMkLst>
              <pc:docMk/>
              <pc:sldMasterMk cId="2608576670" sldId="2147483672"/>
              <pc:sldLayoutMk cId="4202343621" sldId="2147483681"/>
              <ac:spMk id="4" creationId="{00000000-0000-0000-0000-000000000000}"/>
            </ac:spMkLst>
          </pc:spChg>
        </pc:sldLayoutChg>
        <pc:sldLayoutChg chg="modSp">
          <pc:chgData name="Chien Shyong Lee" userId="5b82a07e-46f1-42a9-93ed-daf87073999e" providerId="ADAL" clId="{7323AE76-184E-47D9-B7F9-22EE991DD91A}" dt="2023-11-21T06:49:02.261" v="1516"/>
          <pc:sldLayoutMkLst>
            <pc:docMk/>
            <pc:sldMasterMk cId="2608576670" sldId="2147483672"/>
            <pc:sldLayoutMk cId="843985798" sldId="2147483683"/>
          </pc:sldLayoutMkLst>
          <pc:spChg chg="mod">
            <ac:chgData name="Chien Shyong Lee" userId="5b82a07e-46f1-42a9-93ed-daf87073999e" providerId="ADAL" clId="{7323AE76-184E-47D9-B7F9-22EE991DD91A}" dt="2023-11-21T06:49:02.261" v="1516"/>
            <ac:spMkLst>
              <pc:docMk/>
              <pc:sldMasterMk cId="2608576670" sldId="2147483672"/>
              <pc:sldLayoutMk cId="843985798" sldId="2147483683"/>
              <ac:spMk id="2" creationId="{00000000-0000-0000-0000-000000000000}"/>
            </ac:spMkLst>
          </pc:spChg>
          <pc:spChg chg="mod">
            <ac:chgData name="Chien Shyong Lee" userId="5b82a07e-46f1-42a9-93ed-daf87073999e" providerId="ADAL" clId="{7323AE76-184E-47D9-B7F9-22EE991DD91A}" dt="2023-11-21T06:49:02.261" v="1516"/>
            <ac:spMkLst>
              <pc:docMk/>
              <pc:sldMasterMk cId="2608576670" sldId="2147483672"/>
              <pc:sldLayoutMk cId="843985798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6029" y="3829544"/>
            <a:ext cx="17748330" cy="8146580"/>
          </a:xfrm>
        </p:spPr>
        <p:txBody>
          <a:bodyPr anchor="b"/>
          <a:lstStyle>
            <a:lvl1pPr algn="ctr">
              <a:defRPr sz="137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0049" y="12290287"/>
            <a:ext cx="15660291" cy="5649521"/>
          </a:xfrm>
        </p:spPr>
        <p:txBody>
          <a:bodyPr/>
          <a:lstStyle>
            <a:lvl1pPr marL="0" indent="0" algn="ctr">
              <a:buNone/>
              <a:defRPr sz="5480"/>
            </a:lvl1pPr>
            <a:lvl2pPr marL="1044016" indent="0" algn="ctr">
              <a:buNone/>
              <a:defRPr sz="4567"/>
            </a:lvl2pPr>
            <a:lvl3pPr marL="2088032" indent="0" algn="ctr">
              <a:buNone/>
              <a:defRPr sz="4110"/>
            </a:lvl3pPr>
            <a:lvl4pPr marL="3132049" indent="0" algn="ctr">
              <a:buNone/>
              <a:defRPr sz="3654"/>
            </a:lvl4pPr>
            <a:lvl5pPr marL="4176065" indent="0" algn="ctr">
              <a:buNone/>
              <a:defRPr sz="3654"/>
            </a:lvl5pPr>
            <a:lvl6pPr marL="5220081" indent="0" algn="ctr">
              <a:buNone/>
              <a:defRPr sz="3654"/>
            </a:lvl6pPr>
            <a:lvl7pPr marL="6264097" indent="0" algn="ctr">
              <a:buNone/>
              <a:defRPr sz="3654"/>
            </a:lvl7pPr>
            <a:lvl8pPr marL="7308113" indent="0" algn="ctr">
              <a:buNone/>
              <a:defRPr sz="3654"/>
            </a:lvl8pPr>
            <a:lvl9pPr marL="8352130" indent="0" algn="ctr">
              <a:buNone/>
              <a:defRPr sz="36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E352-4629-471D-863F-00451B27285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3038-F206-47BB-B49A-D500447B7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E352-4629-471D-863F-00451B27285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3038-F206-47BB-B49A-D500447B7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9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42529" y="1245820"/>
            <a:ext cx="4502334" cy="198302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35528" y="1245820"/>
            <a:ext cx="13245996" cy="198302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E352-4629-471D-863F-00451B27285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3038-F206-47BB-B49A-D500447B7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8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E352-4629-471D-863F-00451B27285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3038-F206-47BB-B49A-D500447B7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8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652" y="5833695"/>
            <a:ext cx="18009335" cy="9733644"/>
          </a:xfrm>
        </p:spPr>
        <p:txBody>
          <a:bodyPr anchor="b"/>
          <a:lstStyle>
            <a:lvl1pPr>
              <a:defRPr sz="137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4652" y="15659423"/>
            <a:ext cx="18009335" cy="5118694"/>
          </a:xfrm>
        </p:spPr>
        <p:txBody>
          <a:bodyPr/>
          <a:lstStyle>
            <a:lvl1pPr marL="0" indent="0">
              <a:buNone/>
              <a:defRPr sz="5480">
                <a:solidFill>
                  <a:schemeClr val="tx1"/>
                </a:solidFill>
              </a:defRPr>
            </a:lvl1pPr>
            <a:lvl2pPr marL="1044016" indent="0">
              <a:buNone/>
              <a:defRPr sz="4567">
                <a:solidFill>
                  <a:schemeClr val="tx1">
                    <a:tint val="75000"/>
                  </a:schemeClr>
                </a:solidFill>
              </a:defRPr>
            </a:lvl2pPr>
            <a:lvl3pPr marL="2088032" indent="0">
              <a:buNone/>
              <a:defRPr sz="4110">
                <a:solidFill>
                  <a:schemeClr val="tx1">
                    <a:tint val="75000"/>
                  </a:schemeClr>
                </a:solidFill>
              </a:defRPr>
            </a:lvl3pPr>
            <a:lvl4pPr marL="3132049" indent="0">
              <a:buNone/>
              <a:defRPr sz="3654">
                <a:solidFill>
                  <a:schemeClr val="tx1">
                    <a:tint val="75000"/>
                  </a:schemeClr>
                </a:solidFill>
              </a:defRPr>
            </a:lvl4pPr>
            <a:lvl5pPr marL="4176065" indent="0">
              <a:buNone/>
              <a:defRPr sz="3654">
                <a:solidFill>
                  <a:schemeClr val="tx1">
                    <a:tint val="75000"/>
                  </a:schemeClr>
                </a:solidFill>
              </a:defRPr>
            </a:lvl5pPr>
            <a:lvl6pPr marL="5220081" indent="0">
              <a:buNone/>
              <a:defRPr sz="3654">
                <a:solidFill>
                  <a:schemeClr val="tx1">
                    <a:tint val="75000"/>
                  </a:schemeClr>
                </a:solidFill>
              </a:defRPr>
            </a:lvl6pPr>
            <a:lvl7pPr marL="6264097" indent="0">
              <a:buNone/>
              <a:defRPr sz="3654">
                <a:solidFill>
                  <a:schemeClr val="tx1">
                    <a:tint val="75000"/>
                  </a:schemeClr>
                </a:solidFill>
              </a:defRPr>
            </a:lvl7pPr>
            <a:lvl8pPr marL="7308113" indent="0">
              <a:buNone/>
              <a:defRPr sz="3654">
                <a:solidFill>
                  <a:schemeClr val="tx1">
                    <a:tint val="75000"/>
                  </a:schemeClr>
                </a:solidFill>
              </a:defRPr>
            </a:lvl8pPr>
            <a:lvl9pPr marL="8352130" indent="0">
              <a:buNone/>
              <a:defRPr sz="36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E352-4629-471D-863F-00451B27285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3038-F206-47BB-B49A-D500447B7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6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527" y="6229100"/>
            <a:ext cx="8874165" cy="148469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696" y="6229100"/>
            <a:ext cx="8874165" cy="148469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E352-4629-471D-863F-00451B27285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3038-F206-47BB-B49A-D500447B7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8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246" y="1245825"/>
            <a:ext cx="18009335" cy="45228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8249" y="5736191"/>
            <a:ext cx="8833381" cy="2811218"/>
          </a:xfrm>
        </p:spPr>
        <p:txBody>
          <a:bodyPr anchor="b"/>
          <a:lstStyle>
            <a:lvl1pPr marL="0" indent="0">
              <a:buNone/>
              <a:defRPr sz="5480" b="1"/>
            </a:lvl1pPr>
            <a:lvl2pPr marL="1044016" indent="0">
              <a:buNone/>
              <a:defRPr sz="4567" b="1"/>
            </a:lvl2pPr>
            <a:lvl3pPr marL="2088032" indent="0">
              <a:buNone/>
              <a:defRPr sz="4110" b="1"/>
            </a:lvl3pPr>
            <a:lvl4pPr marL="3132049" indent="0">
              <a:buNone/>
              <a:defRPr sz="3654" b="1"/>
            </a:lvl4pPr>
            <a:lvl5pPr marL="4176065" indent="0">
              <a:buNone/>
              <a:defRPr sz="3654" b="1"/>
            </a:lvl5pPr>
            <a:lvl6pPr marL="5220081" indent="0">
              <a:buNone/>
              <a:defRPr sz="3654" b="1"/>
            </a:lvl6pPr>
            <a:lvl7pPr marL="6264097" indent="0">
              <a:buNone/>
              <a:defRPr sz="3654" b="1"/>
            </a:lvl7pPr>
            <a:lvl8pPr marL="7308113" indent="0">
              <a:buNone/>
              <a:defRPr sz="3654" b="1"/>
            </a:lvl8pPr>
            <a:lvl9pPr marL="8352130" indent="0">
              <a:buNone/>
              <a:defRPr sz="36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8249" y="8547409"/>
            <a:ext cx="8833381" cy="125719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570697" y="5736191"/>
            <a:ext cx="8876885" cy="2811218"/>
          </a:xfrm>
        </p:spPr>
        <p:txBody>
          <a:bodyPr anchor="b"/>
          <a:lstStyle>
            <a:lvl1pPr marL="0" indent="0">
              <a:buNone/>
              <a:defRPr sz="5480" b="1"/>
            </a:lvl1pPr>
            <a:lvl2pPr marL="1044016" indent="0">
              <a:buNone/>
              <a:defRPr sz="4567" b="1"/>
            </a:lvl2pPr>
            <a:lvl3pPr marL="2088032" indent="0">
              <a:buNone/>
              <a:defRPr sz="4110" b="1"/>
            </a:lvl3pPr>
            <a:lvl4pPr marL="3132049" indent="0">
              <a:buNone/>
              <a:defRPr sz="3654" b="1"/>
            </a:lvl4pPr>
            <a:lvl5pPr marL="4176065" indent="0">
              <a:buNone/>
              <a:defRPr sz="3654" b="1"/>
            </a:lvl5pPr>
            <a:lvl6pPr marL="5220081" indent="0">
              <a:buNone/>
              <a:defRPr sz="3654" b="1"/>
            </a:lvl6pPr>
            <a:lvl7pPr marL="6264097" indent="0">
              <a:buNone/>
              <a:defRPr sz="3654" b="1"/>
            </a:lvl7pPr>
            <a:lvl8pPr marL="7308113" indent="0">
              <a:buNone/>
              <a:defRPr sz="3654" b="1"/>
            </a:lvl8pPr>
            <a:lvl9pPr marL="8352130" indent="0">
              <a:buNone/>
              <a:defRPr sz="36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570697" y="8547409"/>
            <a:ext cx="8876885" cy="125719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E352-4629-471D-863F-00451B27285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3038-F206-47BB-B49A-D500447B7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E352-4629-471D-863F-00451B27285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3038-F206-47BB-B49A-D500447B7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5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E352-4629-471D-863F-00451B27285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3038-F206-47BB-B49A-D500447B7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6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246" y="1559983"/>
            <a:ext cx="6734469" cy="5459942"/>
          </a:xfrm>
        </p:spPr>
        <p:txBody>
          <a:bodyPr anchor="b"/>
          <a:lstStyle>
            <a:lvl1pPr>
              <a:defRPr sz="73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6885" y="3369136"/>
            <a:ext cx="10570696" cy="16628989"/>
          </a:xfrm>
        </p:spPr>
        <p:txBody>
          <a:bodyPr/>
          <a:lstStyle>
            <a:lvl1pPr>
              <a:defRPr sz="7307"/>
            </a:lvl1pPr>
            <a:lvl2pPr>
              <a:defRPr sz="6394"/>
            </a:lvl2pPr>
            <a:lvl3pPr>
              <a:defRPr sz="5480"/>
            </a:lvl3pPr>
            <a:lvl4pPr>
              <a:defRPr sz="4567"/>
            </a:lvl4pPr>
            <a:lvl5pPr>
              <a:defRPr sz="4567"/>
            </a:lvl5pPr>
            <a:lvl6pPr>
              <a:defRPr sz="4567"/>
            </a:lvl6pPr>
            <a:lvl7pPr>
              <a:defRPr sz="4567"/>
            </a:lvl7pPr>
            <a:lvl8pPr>
              <a:defRPr sz="4567"/>
            </a:lvl8pPr>
            <a:lvl9pPr>
              <a:defRPr sz="45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8246" y="7019925"/>
            <a:ext cx="6734469" cy="13005279"/>
          </a:xfrm>
        </p:spPr>
        <p:txBody>
          <a:bodyPr/>
          <a:lstStyle>
            <a:lvl1pPr marL="0" indent="0">
              <a:buNone/>
              <a:defRPr sz="3654"/>
            </a:lvl1pPr>
            <a:lvl2pPr marL="1044016" indent="0">
              <a:buNone/>
              <a:defRPr sz="3197"/>
            </a:lvl2pPr>
            <a:lvl3pPr marL="2088032" indent="0">
              <a:buNone/>
              <a:defRPr sz="2740"/>
            </a:lvl3pPr>
            <a:lvl4pPr marL="3132049" indent="0">
              <a:buNone/>
              <a:defRPr sz="2284"/>
            </a:lvl4pPr>
            <a:lvl5pPr marL="4176065" indent="0">
              <a:buNone/>
              <a:defRPr sz="2284"/>
            </a:lvl5pPr>
            <a:lvl6pPr marL="5220081" indent="0">
              <a:buNone/>
              <a:defRPr sz="2284"/>
            </a:lvl6pPr>
            <a:lvl7pPr marL="6264097" indent="0">
              <a:buNone/>
              <a:defRPr sz="2284"/>
            </a:lvl7pPr>
            <a:lvl8pPr marL="7308113" indent="0">
              <a:buNone/>
              <a:defRPr sz="2284"/>
            </a:lvl8pPr>
            <a:lvl9pPr marL="8352130" indent="0">
              <a:buNone/>
              <a:defRPr sz="22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E352-4629-471D-863F-00451B27285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3038-F206-47BB-B49A-D500447B7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9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246" y="1559983"/>
            <a:ext cx="6734469" cy="5459942"/>
          </a:xfrm>
        </p:spPr>
        <p:txBody>
          <a:bodyPr anchor="b"/>
          <a:lstStyle>
            <a:lvl1pPr>
              <a:defRPr sz="73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76885" y="3369136"/>
            <a:ext cx="10570696" cy="16628989"/>
          </a:xfrm>
        </p:spPr>
        <p:txBody>
          <a:bodyPr anchor="t"/>
          <a:lstStyle>
            <a:lvl1pPr marL="0" indent="0">
              <a:buNone/>
              <a:defRPr sz="7307"/>
            </a:lvl1pPr>
            <a:lvl2pPr marL="1044016" indent="0">
              <a:buNone/>
              <a:defRPr sz="6394"/>
            </a:lvl2pPr>
            <a:lvl3pPr marL="2088032" indent="0">
              <a:buNone/>
              <a:defRPr sz="5480"/>
            </a:lvl3pPr>
            <a:lvl4pPr marL="3132049" indent="0">
              <a:buNone/>
              <a:defRPr sz="4567"/>
            </a:lvl4pPr>
            <a:lvl5pPr marL="4176065" indent="0">
              <a:buNone/>
              <a:defRPr sz="4567"/>
            </a:lvl5pPr>
            <a:lvl6pPr marL="5220081" indent="0">
              <a:buNone/>
              <a:defRPr sz="4567"/>
            </a:lvl6pPr>
            <a:lvl7pPr marL="6264097" indent="0">
              <a:buNone/>
              <a:defRPr sz="4567"/>
            </a:lvl7pPr>
            <a:lvl8pPr marL="7308113" indent="0">
              <a:buNone/>
              <a:defRPr sz="4567"/>
            </a:lvl8pPr>
            <a:lvl9pPr marL="8352130" indent="0">
              <a:buNone/>
              <a:defRPr sz="45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8246" y="7019925"/>
            <a:ext cx="6734469" cy="13005279"/>
          </a:xfrm>
        </p:spPr>
        <p:txBody>
          <a:bodyPr/>
          <a:lstStyle>
            <a:lvl1pPr marL="0" indent="0">
              <a:buNone/>
              <a:defRPr sz="3654"/>
            </a:lvl1pPr>
            <a:lvl2pPr marL="1044016" indent="0">
              <a:buNone/>
              <a:defRPr sz="3197"/>
            </a:lvl2pPr>
            <a:lvl3pPr marL="2088032" indent="0">
              <a:buNone/>
              <a:defRPr sz="2740"/>
            </a:lvl3pPr>
            <a:lvl4pPr marL="3132049" indent="0">
              <a:buNone/>
              <a:defRPr sz="2284"/>
            </a:lvl4pPr>
            <a:lvl5pPr marL="4176065" indent="0">
              <a:buNone/>
              <a:defRPr sz="2284"/>
            </a:lvl5pPr>
            <a:lvl6pPr marL="5220081" indent="0">
              <a:buNone/>
              <a:defRPr sz="2284"/>
            </a:lvl6pPr>
            <a:lvl7pPr marL="6264097" indent="0">
              <a:buNone/>
              <a:defRPr sz="2284"/>
            </a:lvl7pPr>
            <a:lvl8pPr marL="7308113" indent="0">
              <a:buNone/>
              <a:defRPr sz="2284"/>
            </a:lvl8pPr>
            <a:lvl9pPr marL="8352130" indent="0">
              <a:buNone/>
              <a:defRPr sz="22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E352-4629-471D-863F-00451B27285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3038-F206-47BB-B49A-D500447B7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6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5527" y="1245825"/>
            <a:ext cx="18009335" cy="4522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5527" y="6229100"/>
            <a:ext cx="18009335" cy="14846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35527" y="21688107"/>
            <a:ext cx="4698087" cy="1245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AE352-4629-471D-863F-00451B27285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16629" y="21688107"/>
            <a:ext cx="7047131" cy="1245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746774" y="21688107"/>
            <a:ext cx="4698087" cy="1245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83038-F206-47BB-B49A-D500447B7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088032" rtl="0" eaLnBrk="1" latinLnBrk="0" hangingPunct="1">
        <a:lnSpc>
          <a:spcPct val="90000"/>
        </a:lnSpc>
        <a:spcBef>
          <a:spcPct val="0"/>
        </a:spcBef>
        <a:buNone/>
        <a:defRPr sz="100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2008" indent="-522008" algn="l" defTabSz="2088032" rtl="0" eaLnBrk="1" latinLnBrk="0" hangingPunct="1">
        <a:lnSpc>
          <a:spcPct val="90000"/>
        </a:lnSpc>
        <a:spcBef>
          <a:spcPts val="2284"/>
        </a:spcBef>
        <a:buFont typeface="Arial" panose="020B0604020202020204" pitchFamily="34" charset="0"/>
        <a:buChar char="•"/>
        <a:defRPr sz="6394" kern="1200">
          <a:solidFill>
            <a:schemeClr val="tx1"/>
          </a:solidFill>
          <a:latin typeface="+mn-lt"/>
          <a:ea typeface="+mn-ea"/>
          <a:cs typeface="+mn-cs"/>
        </a:defRPr>
      </a:lvl1pPr>
      <a:lvl2pPr marL="1566024" indent="-522008" algn="l" defTabSz="2088032" rtl="0" eaLnBrk="1" latinLnBrk="0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sz="5480" kern="1200">
          <a:solidFill>
            <a:schemeClr val="tx1"/>
          </a:solidFill>
          <a:latin typeface="+mn-lt"/>
          <a:ea typeface="+mn-ea"/>
          <a:cs typeface="+mn-cs"/>
        </a:defRPr>
      </a:lvl2pPr>
      <a:lvl3pPr marL="2610041" indent="-522008" algn="l" defTabSz="2088032" rtl="0" eaLnBrk="1" latinLnBrk="0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sz="4567" kern="1200">
          <a:solidFill>
            <a:schemeClr val="tx1"/>
          </a:solidFill>
          <a:latin typeface="+mn-lt"/>
          <a:ea typeface="+mn-ea"/>
          <a:cs typeface="+mn-cs"/>
        </a:defRPr>
      </a:lvl3pPr>
      <a:lvl4pPr marL="3654057" indent="-522008" algn="l" defTabSz="2088032" rtl="0" eaLnBrk="1" latinLnBrk="0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sz="4110" kern="1200">
          <a:solidFill>
            <a:schemeClr val="tx1"/>
          </a:solidFill>
          <a:latin typeface="+mn-lt"/>
          <a:ea typeface="+mn-ea"/>
          <a:cs typeface="+mn-cs"/>
        </a:defRPr>
      </a:lvl4pPr>
      <a:lvl5pPr marL="4698073" indent="-522008" algn="l" defTabSz="2088032" rtl="0" eaLnBrk="1" latinLnBrk="0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sz="4110" kern="1200">
          <a:solidFill>
            <a:schemeClr val="tx1"/>
          </a:solidFill>
          <a:latin typeface="+mn-lt"/>
          <a:ea typeface="+mn-ea"/>
          <a:cs typeface="+mn-cs"/>
        </a:defRPr>
      </a:lvl5pPr>
      <a:lvl6pPr marL="5742089" indent="-522008" algn="l" defTabSz="2088032" rtl="0" eaLnBrk="1" latinLnBrk="0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sz="4110" kern="1200">
          <a:solidFill>
            <a:schemeClr val="tx1"/>
          </a:solidFill>
          <a:latin typeface="+mn-lt"/>
          <a:ea typeface="+mn-ea"/>
          <a:cs typeface="+mn-cs"/>
        </a:defRPr>
      </a:lvl6pPr>
      <a:lvl7pPr marL="6786105" indent="-522008" algn="l" defTabSz="2088032" rtl="0" eaLnBrk="1" latinLnBrk="0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sz="4110" kern="1200">
          <a:solidFill>
            <a:schemeClr val="tx1"/>
          </a:solidFill>
          <a:latin typeface="+mn-lt"/>
          <a:ea typeface="+mn-ea"/>
          <a:cs typeface="+mn-cs"/>
        </a:defRPr>
      </a:lvl7pPr>
      <a:lvl8pPr marL="7830122" indent="-522008" algn="l" defTabSz="2088032" rtl="0" eaLnBrk="1" latinLnBrk="0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sz="4110" kern="1200">
          <a:solidFill>
            <a:schemeClr val="tx1"/>
          </a:solidFill>
          <a:latin typeface="+mn-lt"/>
          <a:ea typeface="+mn-ea"/>
          <a:cs typeface="+mn-cs"/>
        </a:defRPr>
      </a:lvl8pPr>
      <a:lvl9pPr marL="8874138" indent="-522008" algn="l" defTabSz="2088032" rtl="0" eaLnBrk="1" latinLnBrk="0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sz="41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8032" rtl="0" eaLnBrk="1" latinLnBrk="0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1pPr>
      <a:lvl2pPr marL="1044016" algn="l" defTabSz="2088032" rtl="0" eaLnBrk="1" latinLnBrk="0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2pPr>
      <a:lvl3pPr marL="2088032" algn="l" defTabSz="2088032" rtl="0" eaLnBrk="1" latinLnBrk="0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3pPr>
      <a:lvl4pPr marL="3132049" algn="l" defTabSz="2088032" rtl="0" eaLnBrk="1" latinLnBrk="0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4pPr>
      <a:lvl5pPr marL="4176065" algn="l" defTabSz="2088032" rtl="0" eaLnBrk="1" latinLnBrk="0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5pPr>
      <a:lvl6pPr marL="5220081" algn="l" defTabSz="2088032" rtl="0" eaLnBrk="1" latinLnBrk="0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6pPr>
      <a:lvl7pPr marL="6264097" algn="l" defTabSz="2088032" rtl="0" eaLnBrk="1" latinLnBrk="0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7pPr>
      <a:lvl8pPr marL="7308113" algn="l" defTabSz="2088032" rtl="0" eaLnBrk="1" latinLnBrk="0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8pPr>
      <a:lvl9pPr marL="8352130" algn="l" defTabSz="2088032" rtl="0" eaLnBrk="1" latinLnBrk="0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28D7440-CFB1-44BB-BF2F-1CC217C64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355144"/>
              </p:ext>
            </p:extLst>
          </p:nvPr>
        </p:nvGraphicFramePr>
        <p:xfrm>
          <a:off x="172758" y="13105414"/>
          <a:ext cx="6695290" cy="2510736"/>
        </p:xfrm>
        <a:graphic>
          <a:graphicData uri="http://schemas.openxmlformats.org/drawingml/2006/table">
            <a:tbl>
              <a:tblPr/>
              <a:tblGrid>
                <a:gridCol w="669529">
                  <a:extLst>
                    <a:ext uri="{9D8B030D-6E8A-4147-A177-3AD203B41FA5}">
                      <a16:colId xmlns:a16="http://schemas.microsoft.com/office/drawing/2014/main" val="1603549737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1584241570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722249971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4246413073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339032190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2468917549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4109850692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2423275078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2759305502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2050619550"/>
                    </a:ext>
                  </a:extLst>
                </a:gridCol>
              </a:tblGrid>
              <a:tr h="209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Row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Danger 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560855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Riichi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4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6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33391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0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17010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4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E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993005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6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0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11480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0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257121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3rd Row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Danger 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69066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Riichi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E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8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100506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5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5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5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571752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6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D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5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872895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D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5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686237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D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5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6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87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1E2F8DF-6B5F-417C-B3A0-DA4CCA2030F0}"/>
              </a:ext>
            </a:extLst>
          </p:cNvPr>
          <p:cNvSpPr txBox="1"/>
          <p:nvPr/>
        </p:nvSpPr>
        <p:spPr>
          <a:xfrm>
            <a:off x="172780" y="1064126"/>
            <a:ext cx="6403527" cy="36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7"/>
              <a:t>1a. Deal-in rates vs Tenpai opponent</a:t>
            </a:r>
            <a:endParaRPr lang="en-US" sz="1757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1BF712A-BC2C-4A4D-9632-F310E478C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397327"/>
              </p:ext>
            </p:extLst>
          </p:nvPr>
        </p:nvGraphicFramePr>
        <p:xfrm>
          <a:off x="172770" y="3583603"/>
          <a:ext cx="6695280" cy="1286748"/>
        </p:xfrm>
        <a:graphic>
          <a:graphicData uri="http://schemas.openxmlformats.org/drawingml/2006/table">
            <a:tbl>
              <a:tblPr/>
              <a:tblGrid>
                <a:gridCol w="669528">
                  <a:extLst>
                    <a:ext uri="{9D8B030D-6E8A-4147-A177-3AD203B41FA5}">
                      <a16:colId xmlns:a16="http://schemas.microsoft.com/office/drawing/2014/main" val="3349029406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1624320167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701513338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1882725246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540388126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3365088160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2124711146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1291877147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2640770770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3180401510"/>
                    </a:ext>
                  </a:extLst>
                </a:gridCol>
              </a:tblGrid>
              <a:tr h="2092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Sotogawa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Danger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009340"/>
                  </a:ext>
                </a:extLst>
              </a:tr>
              <a:tr h="2196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Discard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5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6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6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5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5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623161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C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7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6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5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32217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C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8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5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994021"/>
                  </a:ext>
                </a:extLst>
              </a:tr>
              <a:tr h="2196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1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9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457069"/>
                  </a:ext>
                </a:extLst>
              </a:tr>
              <a:tr h="2196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9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26685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AF9E37F-43E2-4038-94B7-45699A0D6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066902"/>
              </p:ext>
            </p:extLst>
          </p:nvPr>
        </p:nvGraphicFramePr>
        <p:xfrm>
          <a:off x="172770" y="1469764"/>
          <a:ext cx="6695280" cy="1006388"/>
        </p:xfrm>
        <a:graphic>
          <a:graphicData uri="http://schemas.openxmlformats.org/drawingml/2006/table">
            <a:tbl>
              <a:tblPr/>
              <a:tblGrid>
                <a:gridCol w="669528">
                  <a:extLst>
                    <a:ext uri="{9D8B030D-6E8A-4147-A177-3AD203B41FA5}">
                      <a16:colId xmlns:a16="http://schemas.microsoft.com/office/drawing/2014/main" val="42955903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3823683941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1216861953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2428908769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3652934019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1165166293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101080475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2618266863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362705097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3617932753"/>
                    </a:ext>
                  </a:extLst>
                </a:gridCol>
              </a:tblGrid>
              <a:tr h="3787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Suji Passed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½ Suji 456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Suji 19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Suji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37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Suji 28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Suji 456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Suji 19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Fresh Yakuhai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Once cut Yakuhai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275403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-30%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-10%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-50%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879837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A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B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B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50862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+66%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+30%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+250%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1011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E8CF569-1D3A-448F-8091-9D18D2B83B3D}"/>
              </a:ext>
            </a:extLst>
          </p:cNvPr>
          <p:cNvSpPr txBox="1"/>
          <p:nvPr/>
        </p:nvSpPr>
        <p:spPr>
          <a:xfrm>
            <a:off x="172780" y="3225008"/>
            <a:ext cx="6403527" cy="36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7"/>
              <a:t>1b. Relative Danger - First Row Sotogawa</a:t>
            </a:r>
            <a:endParaRPr lang="en-US" sz="1757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ABF802-5A5D-4281-A558-56A695F2C534}"/>
              </a:ext>
            </a:extLst>
          </p:cNvPr>
          <p:cNvSpPr txBox="1"/>
          <p:nvPr/>
        </p:nvSpPr>
        <p:spPr>
          <a:xfrm>
            <a:off x="172780" y="4870362"/>
            <a:ext cx="6403527" cy="295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3887" indent="-313887">
              <a:buFont typeface="Arial" panose="020B0604020202020204" pitchFamily="34" charset="0"/>
              <a:buChar char="•"/>
            </a:pPr>
            <a:r>
              <a:rPr lang="en-US" sz="1317"/>
              <a:t>First simple </a:t>
            </a:r>
            <a:r>
              <a:rPr lang="en-US" sz="1317" dirty="0"/>
              <a:t>is 20% more effective</a:t>
            </a:r>
            <a:r>
              <a:rPr lang="en-US" sz="1317"/>
              <a:t>, second </a:t>
            </a:r>
            <a:r>
              <a:rPr lang="en-US" sz="1317" dirty="0"/>
              <a:t>row is 20% less effective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2BAA9F2-A3D8-4645-ADAA-08E69D6F3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404371"/>
              </p:ext>
            </p:extLst>
          </p:nvPr>
        </p:nvGraphicFramePr>
        <p:xfrm>
          <a:off x="172770" y="16005122"/>
          <a:ext cx="6695280" cy="7113752"/>
        </p:xfrm>
        <a:graphic>
          <a:graphicData uri="http://schemas.openxmlformats.org/drawingml/2006/table">
            <a:tbl>
              <a:tblPr/>
              <a:tblGrid>
                <a:gridCol w="669528">
                  <a:extLst>
                    <a:ext uri="{9D8B030D-6E8A-4147-A177-3AD203B41FA5}">
                      <a16:colId xmlns:a16="http://schemas.microsoft.com/office/drawing/2014/main" val="584869439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3761799914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3263553404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972413558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2593244637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977155190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2306512472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2149775370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251649982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2204638721"/>
                    </a:ext>
                  </a:extLst>
                </a:gridCol>
              </a:tblGrid>
              <a:tr h="209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Joint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Danger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46810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(1, 1)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154636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(2, 2)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140221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(3, 3)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749780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(4, 4)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933209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(5, 5)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3174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(1, 2)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01722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(2, 1)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264575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(2, 4)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D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6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464734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(4, 2)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7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760176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(1, 3)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B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7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122758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(3, 1)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C47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7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6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708216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(3, 5)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CA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D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9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249751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(5, 3)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8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D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534701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(2, 3)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7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7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541328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(3, 2)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07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6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652409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(3, 4)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D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76457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(4, 3)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A7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D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135592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(4, 5)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D6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4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030101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(5, 4)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741860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(1, 7)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3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A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2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403267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(7, 1)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6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7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465766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(2, 8)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4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179957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(1, 9)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3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848968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(1, 6)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A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2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C2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660535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(6, 1)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B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0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19688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(2, 7)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77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A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83753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(7, 2)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6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D9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3430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(1, 4)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3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3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991207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(4, 1)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964479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(2, 5)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6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3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2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20358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(5, 2)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603225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(3, 6)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C2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A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212102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(6, 3)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2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A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50159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784EBE0-0626-4164-9E85-0F4121EA9E2D}"/>
              </a:ext>
            </a:extLst>
          </p:cNvPr>
          <p:cNvSpPr txBox="1"/>
          <p:nvPr/>
        </p:nvSpPr>
        <p:spPr>
          <a:xfrm>
            <a:off x="172780" y="15633286"/>
            <a:ext cx="6403527" cy="36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7"/>
              <a:t>1e. Relative Danger - Riichi Joint (Riichi on Y, X in discards)</a:t>
            </a:r>
            <a:endParaRPr lang="en-US" sz="1757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D4BD06-2A39-42AA-9242-FC476D124776}"/>
              </a:ext>
            </a:extLst>
          </p:cNvPr>
          <p:cNvSpPr txBox="1"/>
          <p:nvPr/>
        </p:nvSpPr>
        <p:spPr>
          <a:xfrm>
            <a:off x="172767" y="12733579"/>
            <a:ext cx="6403527" cy="36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7"/>
              <a:t>1d. Relative Danger -1</a:t>
            </a:r>
            <a:r>
              <a:rPr lang="en-US" sz="1757" baseline="30000"/>
              <a:t>st</a:t>
            </a:r>
            <a:r>
              <a:rPr lang="en-US" sz="1757"/>
              <a:t> Row Riichi vs 3</a:t>
            </a:r>
            <a:r>
              <a:rPr lang="en-US" sz="1757" baseline="30000"/>
              <a:t>rd</a:t>
            </a:r>
            <a:r>
              <a:rPr lang="en-US" sz="1757"/>
              <a:t> Row Riichi</a:t>
            </a:r>
            <a:endParaRPr lang="en-US" sz="1757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31969E-1426-4DE7-AD01-C7DAAFE0F373}"/>
              </a:ext>
            </a:extLst>
          </p:cNvPr>
          <p:cNvSpPr txBox="1"/>
          <p:nvPr/>
        </p:nvSpPr>
        <p:spPr>
          <a:xfrm>
            <a:off x="172767" y="2480790"/>
            <a:ext cx="6403527" cy="700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3887" indent="-313887">
              <a:buFont typeface="Arial" panose="020B0604020202020204" pitchFamily="34" charset="0"/>
              <a:buChar char="•"/>
            </a:pPr>
            <a:r>
              <a:rPr lang="en-US" sz="1317"/>
              <a:t>Dora +50% vs riichi and +80% vs open. Dorasoba +30% to riichi and +50% to open. Dora </a:t>
            </a:r>
            <a:r>
              <a:rPr lang="en-US" sz="1318">
                <a:solidFill>
                  <a:srgbClr val="202124"/>
                </a:solidFill>
                <a:latin typeface="Google Sans"/>
              </a:rPr>
              <a:t>±</a:t>
            </a:r>
            <a:r>
              <a:rPr lang="en-US" sz="1317"/>
              <a:t>2 is 10% more dangerous.</a:t>
            </a:r>
          </a:p>
          <a:p>
            <a:pPr marL="313887" indent="-313887">
              <a:buFont typeface="Arial" panose="020B0604020202020204" pitchFamily="34" charset="0"/>
              <a:buChar char="•"/>
            </a:pPr>
            <a:r>
              <a:rPr lang="en-US" sz="1317"/>
              <a:t>One chance is -50% early game, -75% mid game, and -90% late game</a:t>
            </a:r>
            <a:endParaRPr lang="en-US" sz="1317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F7A64F-02B7-4C41-A4B9-F58E99EDAA7B}"/>
              </a:ext>
            </a:extLst>
          </p:cNvPr>
          <p:cNvSpPr txBox="1"/>
          <p:nvPr/>
        </p:nvSpPr>
        <p:spPr>
          <a:xfrm>
            <a:off x="7107179" y="20643639"/>
            <a:ext cx="6403527" cy="36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7"/>
              <a:t>1f. Riichi &amp; Open Wait Distribution</a:t>
            </a:r>
            <a:endParaRPr lang="en-US" sz="1757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A7C74C5-9D04-4974-BB6F-93430F1EB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263422"/>
              </p:ext>
            </p:extLst>
          </p:nvPr>
        </p:nvGraphicFramePr>
        <p:xfrm>
          <a:off x="7107170" y="5427518"/>
          <a:ext cx="4017178" cy="2521197"/>
        </p:xfrm>
        <a:graphic>
          <a:graphicData uri="http://schemas.openxmlformats.org/drawingml/2006/table">
            <a:tbl>
              <a:tblPr/>
              <a:tblGrid>
                <a:gridCol w="1339060">
                  <a:extLst>
                    <a:ext uri="{9D8B030D-6E8A-4147-A177-3AD203B41FA5}">
                      <a16:colId xmlns:a16="http://schemas.microsoft.com/office/drawing/2014/main" val="200294236"/>
                    </a:ext>
                  </a:extLst>
                </a:gridCol>
                <a:gridCol w="1339060">
                  <a:extLst>
                    <a:ext uri="{9D8B030D-6E8A-4147-A177-3AD203B41FA5}">
                      <a16:colId xmlns:a16="http://schemas.microsoft.com/office/drawing/2014/main" val="2020960124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3245377064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1302068736"/>
                    </a:ext>
                  </a:extLst>
                </a:gridCol>
              </a:tblGrid>
              <a:tr h="209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w/o Riichi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Riichi size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Dealer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006614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(Riichi nomi)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han 40 fu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4300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128228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han 30 fu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han 30 fu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5800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3900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635505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han 40 fu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han 40 fu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7600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5100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262013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han 30 fu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han 30 fu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9700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6500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6868595"/>
                  </a:ext>
                </a:extLst>
              </a:tr>
              <a:tr h="219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han 40 fu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han 40 fu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11200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7500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438312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han 30 fu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han 30 fu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13700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9100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924144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han 40 fu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han 40 fu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14000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9200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807834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han 50 fu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han 50 fu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13800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9200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88262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han 40 fu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han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16950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11300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596579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han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han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19650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13100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016890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han 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han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22650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15100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470343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97CB4D4-4AE8-4D7A-9555-E28C0E16F7E9}"/>
              </a:ext>
            </a:extLst>
          </p:cNvPr>
          <p:cNvSpPr txBox="1"/>
          <p:nvPr/>
        </p:nvSpPr>
        <p:spPr>
          <a:xfrm>
            <a:off x="7107179" y="1064126"/>
            <a:ext cx="4017177" cy="36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7"/>
              <a:t>2a. Riichi/Dama Wait Winrate</a:t>
            </a:r>
            <a:endParaRPr lang="en-US" sz="1757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FCC0FC-0857-40DD-AE15-C49D9216EC44}"/>
              </a:ext>
            </a:extLst>
          </p:cNvPr>
          <p:cNvSpPr txBox="1"/>
          <p:nvPr/>
        </p:nvSpPr>
        <p:spPr>
          <a:xfrm>
            <a:off x="7107179" y="5055674"/>
            <a:ext cx="4017177" cy="36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7"/>
              <a:t>2b. Riichi Average Points</a:t>
            </a:r>
            <a:endParaRPr lang="en-US" sz="1757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896BA4E-D091-4867-9A39-4C85C6EDE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273781"/>
              </p:ext>
            </p:extLst>
          </p:nvPr>
        </p:nvGraphicFramePr>
        <p:xfrm>
          <a:off x="7107171" y="1467843"/>
          <a:ext cx="5356232" cy="2921706"/>
        </p:xfrm>
        <a:graphic>
          <a:graphicData uri="http://schemas.openxmlformats.org/drawingml/2006/table">
            <a:tbl>
              <a:tblPr/>
              <a:tblGrid>
                <a:gridCol w="669529">
                  <a:extLst>
                    <a:ext uri="{9D8B030D-6E8A-4147-A177-3AD203B41FA5}">
                      <a16:colId xmlns:a16="http://schemas.microsoft.com/office/drawing/2014/main" val="454988193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4084386468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2627467224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1696879655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366486261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2694449949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2198739684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2051143591"/>
                    </a:ext>
                  </a:extLst>
                </a:gridCol>
              </a:tblGrid>
              <a:tr h="209228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 8 Riichi Winrate Ranking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11008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Wait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Riichi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Dama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Wait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Riichi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Dama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001106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Sanmen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Trap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E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137107"/>
                  </a:ext>
                </a:extLst>
              </a:tr>
              <a:tr h="2017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Sanmen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C2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Shanpon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 + 2-8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F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385323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Shanpon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+ Z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2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1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Tanki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Fresh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8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747281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Ryanmen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7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480993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Trap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Trap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938186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Tanki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out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Trap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557197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Shanpon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+ 1,9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Tanki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out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5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039046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Ryanmen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E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4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363668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Shanpon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 + 1,9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D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Shanpon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2-8 + 2-8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0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951416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Shanpon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+ 2-8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A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F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441802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Ryanmen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C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E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621007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Trap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55127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FFF0E073-08F3-44F8-84DC-A06A906E742F}"/>
              </a:ext>
            </a:extLst>
          </p:cNvPr>
          <p:cNvSpPr txBox="1"/>
          <p:nvPr/>
        </p:nvSpPr>
        <p:spPr>
          <a:xfrm>
            <a:off x="7107170" y="4365358"/>
            <a:ext cx="5356236" cy="700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3887" indent="-313887">
              <a:buFont typeface="Arial" panose="020B0604020202020204" pitchFamily="34" charset="0"/>
              <a:buChar char="•"/>
            </a:pPr>
            <a:r>
              <a:rPr lang="en-US" sz="1317"/>
              <a:t>-10% for ryanmen dora wait, -30% for single dora wait</a:t>
            </a:r>
          </a:p>
          <a:p>
            <a:pPr marL="313887" indent="-313887">
              <a:buFont typeface="Arial" panose="020B0604020202020204" pitchFamily="34" charset="0"/>
              <a:buChar char="•"/>
            </a:pPr>
            <a:r>
              <a:rPr lang="en-US" sz="1317"/>
              <a:t>Trap wait, single 123 +25%, single 45 +45%. Shanpon +10%</a:t>
            </a:r>
          </a:p>
          <a:p>
            <a:pPr marL="313887" indent="-313887">
              <a:buFont typeface="Arial" panose="020B0604020202020204" pitchFamily="34" charset="0"/>
              <a:buChar char="•"/>
            </a:pPr>
            <a:r>
              <a:rPr lang="en-US" sz="1317"/>
              <a:t>Furiten -35% for sanmenchan, -40% for ryanmen</a:t>
            </a:r>
            <a:endParaRPr lang="en-US" sz="1317" dirty="0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EBD2225-9E98-4928-A56D-1E1DB2467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274248"/>
              </p:ext>
            </p:extLst>
          </p:nvPr>
        </p:nvGraphicFramePr>
        <p:xfrm>
          <a:off x="7107172" y="8369546"/>
          <a:ext cx="6695280" cy="2966778"/>
        </p:xfrm>
        <a:graphic>
          <a:graphicData uri="http://schemas.openxmlformats.org/drawingml/2006/table">
            <a:tbl>
              <a:tblPr/>
              <a:tblGrid>
                <a:gridCol w="557940">
                  <a:extLst>
                    <a:ext uri="{9D8B030D-6E8A-4147-A177-3AD203B41FA5}">
                      <a16:colId xmlns:a16="http://schemas.microsoft.com/office/drawing/2014/main" val="864798886"/>
                    </a:ext>
                  </a:extLst>
                </a:gridCol>
                <a:gridCol w="557940">
                  <a:extLst>
                    <a:ext uri="{9D8B030D-6E8A-4147-A177-3AD203B41FA5}">
                      <a16:colId xmlns:a16="http://schemas.microsoft.com/office/drawing/2014/main" val="3206087026"/>
                    </a:ext>
                  </a:extLst>
                </a:gridCol>
                <a:gridCol w="557940">
                  <a:extLst>
                    <a:ext uri="{9D8B030D-6E8A-4147-A177-3AD203B41FA5}">
                      <a16:colId xmlns:a16="http://schemas.microsoft.com/office/drawing/2014/main" val="1603988264"/>
                    </a:ext>
                  </a:extLst>
                </a:gridCol>
                <a:gridCol w="557940">
                  <a:extLst>
                    <a:ext uri="{9D8B030D-6E8A-4147-A177-3AD203B41FA5}">
                      <a16:colId xmlns:a16="http://schemas.microsoft.com/office/drawing/2014/main" val="1021194848"/>
                    </a:ext>
                  </a:extLst>
                </a:gridCol>
                <a:gridCol w="557940">
                  <a:extLst>
                    <a:ext uri="{9D8B030D-6E8A-4147-A177-3AD203B41FA5}">
                      <a16:colId xmlns:a16="http://schemas.microsoft.com/office/drawing/2014/main" val="930342910"/>
                    </a:ext>
                  </a:extLst>
                </a:gridCol>
                <a:gridCol w="557940">
                  <a:extLst>
                    <a:ext uri="{9D8B030D-6E8A-4147-A177-3AD203B41FA5}">
                      <a16:colId xmlns:a16="http://schemas.microsoft.com/office/drawing/2014/main" val="2571820487"/>
                    </a:ext>
                  </a:extLst>
                </a:gridCol>
                <a:gridCol w="557940">
                  <a:extLst>
                    <a:ext uri="{9D8B030D-6E8A-4147-A177-3AD203B41FA5}">
                      <a16:colId xmlns:a16="http://schemas.microsoft.com/office/drawing/2014/main" val="961380711"/>
                    </a:ext>
                  </a:extLst>
                </a:gridCol>
                <a:gridCol w="557940">
                  <a:extLst>
                    <a:ext uri="{9D8B030D-6E8A-4147-A177-3AD203B41FA5}">
                      <a16:colId xmlns:a16="http://schemas.microsoft.com/office/drawing/2014/main" val="1323099354"/>
                    </a:ext>
                  </a:extLst>
                </a:gridCol>
                <a:gridCol w="557940">
                  <a:extLst>
                    <a:ext uri="{9D8B030D-6E8A-4147-A177-3AD203B41FA5}">
                      <a16:colId xmlns:a16="http://schemas.microsoft.com/office/drawing/2014/main" val="2076848069"/>
                    </a:ext>
                  </a:extLst>
                </a:gridCol>
                <a:gridCol w="557940">
                  <a:extLst>
                    <a:ext uri="{9D8B030D-6E8A-4147-A177-3AD203B41FA5}">
                      <a16:colId xmlns:a16="http://schemas.microsoft.com/office/drawing/2014/main" val="2660889946"/>
                    </a:ext>
                  </a:extLst>
                </a:gridCol>
                <a:gridCol w="557940">
                  <a:extLst>
                    <a:ext uri="{9D8B030D-6E8A-4147-A177-3AD203B41FA5}">
                      <a16:colId xmlns:a16="http://schemas.microsoft.com/office/drawing/2014/main" val="407310010"/>
                    </a:ext>
                  </a:extLst>
                </a:gridCol>
                <a:gridCol w="557940">
                  <a:extLst>
                    <a:ext uri="{9D8B030D-6E8A-4147-A177-3AD203B41FA5}">
                      <a16:colId xmlns:a16="http://schemas.microsoft.com/office/drawing/2014/main" val="71464837"/>
                    </a:ext>
                  </a:extLst>
                </a:gridCol>
              </a:tblGrid>
              <a:tr h="23756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Dealer Ron scores by Turn</a:t>
                      </a:r>
                    </a:p>
                  </a:txBody>
                  <a:tcPr marL="83691" marR="83691" marT="41846" marB="4184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Non-Dealer Riichi Ron scores by Dealin Tile</a:t>
                      </a:r>
                    </a:p>
                  </a:txBody>
                  <a:tcPr marL="83691" marR="83691" marT="41846" marB="4184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718008"/>
                  </a:ext>
                </a:extLst>
              </a:tr>
              <a:tr h="174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Ippatsu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Riichi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Tanyao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Yakuhai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Honitsu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34567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Honor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Dora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Dora +-2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626767"/>
                  </a:ext>
                </a:extLst>
              </a:tr>
              <a:tr h="17435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096820"/>
                  </a:ext>
                </a:extLst>
              </a:tr>
              <a:tr h="23756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Non-Dealer Ron scores by Dora in calls</a:t>
                      </a:r>
                    </a:p>
                  </a:txBody>
                  <a:tcPr marL="83691" marR="83691" marT="41846" marB="4184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374109"/>
                  </a:ext>
                </a:extLst>
              </a:tr>
              <a:tr h="17435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Yaku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637783"/>
                  </a:ext>
                </a:extLst>
              </a:tr>
              <a:tr h="23756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Non-Dealer Ron scores by Turn</a:t>
                      </a:r>
                    </a:p>
                  </a:txBody>
                  <a:tcPr marL="83691" marR="83691" marT="41846" marB="4184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Tanyao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951599"/>
                  </a:ext>
                </a:extLst>
              </a:tr>
              <a:tr h="174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Ippatsu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Riichi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Tanyao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Yakuhai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Honitsu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Yakuhai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157201"/>
                  </a:ext>
                </a:extLst>
              </a:tr>
              <a:tr h="23756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Non-Dealer Ron scores by Dora discarded</a:t>
                      </a:r>
                    </a:p>
                  </a:txBody>
                  <a:tcPr marL="83691" marR="83691" marT="41846" marB="4184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345106"/>
                  </a:ext>
                </a:extLst>
              </a:tr>
              <a:tr h="17435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Thrown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Ippatsu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Riichi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Tanyao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Yakuhai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Honitsu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21349"/>
                  </a:ext>
                </a:extLst>
              </a:tr>
              <a:tr h="17435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73572"/>
                  </a:ext>
                </a:extLst>
              </a:tr>
              <a:tr h="23756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Oikake Riichi (Turn 10)</a:t>
                      </a:r>
                    </a:p>
                  </a:txBody>
                  <a:tcPr marL="83691" marR="83691" marT="41846" marB="4184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432186"/>
                  </a:ext>
                </a:extLst>
              </a:tr>
              <a:tr h="2097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Who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Good wait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Width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Ron score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Tsumo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 %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454524"/>
                  </a:ext>
                </a:extLst>
              </a:tr>
              <a:tr h="1743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 vs ND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66.8%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6.56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40.1%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423278"/>
                  </a:ext>
                </a:extLst>
              </a:tr>
              <a:tr h="1743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 vs ND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68.4%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6.62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39.5%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517403"/>
                  </a:ext>
                </a:extLst>
              </a:tr>
              <a:tr h="1743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 vs D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72.1%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6.76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41.7%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7" marR="8717" marT="87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7" marR="8717" marT="87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7" marR="8717" marT="87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7" marR="8717" marT="87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7" marR="8717" marT="87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399286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D8862D47-BBCF-4EC1-9E99-BFB699922AAE}"/>
              </a:ext>
            </a:extLst>
          </p:cNvPr>
          <p:cNvSpPr txBox="1"/>
          <p:nvPr/>
        </p:nvSpPr>
        <p:spPr>
          <a:xfrm>
            <a:off x="7107179" y="7997706"/>
            <a:ext cx="4017177" cy="36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7"/>
              <a:t>2c. Oppoonent Ron Scores</a:t>
            </a:r>
            <a:endParaRPr lang="en-US" sz="1757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60BDF6-71C8-4470-AD69-C84BE2DFF3BB}"/>
              </a:ext>
            </a:extLst>
          </p:cNvPr>
          <p:cNvSpPr txBox="1"/>
          <p:nvPr/>
        </p:nvSpPr>
        <p:spPr>
          <a:xfrm>
            <a:off x="7107179" y="11360564"/>
            <a:ext cx="4017177" cy="36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7"/>
              <a:t>2d. Betaori Cost</a:t>
            </a:r>
            <a:endParaRPr lang="en-US" sz="1757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33C50D9-329D-491D-BADD-BA7D9B7AC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327920"/>
              </p:ext>
            </p:extLst>
          </p:nvPr>
        </p:nvGraphicFramePr>
        <p:xfrm>
          <a:off x="172758" y="5550396"/>
          <a:ext cx="6695290" cy="7166057"/>
        </p:xfrm>
        <a:graphic>
          <a:graphicData uri="http://schemas.openxmlformats.org/drawingml/2006/table">
            <a:tbl>
              <a:tblPr/>
              <a:tblGrid>
                <a:gridCol w="669529">
                  <a:extLst>
                    <a:ext uri="{9D8B030D-6E8A-4147-A177-3AD203B41FA5}">
                      <a16:colId xmlns:a16="http://schemas.microsoft.com/office/drawing/2014/main" val="1244548286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3108474567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2383010981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2446133250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1161320350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2086053743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4129959601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3020227368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288128665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3328782898"/>
                    </a:ext>
                  </a:extLst>
                </a:gridCol>
              </a:tblGrid>
              <a:tr h="209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Joint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Danger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485749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(1, 1)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3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3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3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3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3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213879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(2, 2)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C2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6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2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B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547616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(3, 3)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6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3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472886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(4, 4)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E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2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3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306411"/>
                  </a:ext>
                </a:extLst>
              </a:tr>
              <a:tr h="219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(5, 5)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2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6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3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27635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(1, 2)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A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A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B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451646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(2, 1)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A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3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813354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(2, 4)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6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3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B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344644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(4, 2)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A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2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A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254878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(1, 3)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A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401582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(3, 1)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2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6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A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3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493501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(3, 5)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6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C2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6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B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517713"/>
                  </a:ext>
                </a:extLst>
              </a:tr>
              <a:tr h="219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(5, 3)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CA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6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2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643463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(2, 3)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CA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2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82834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(3, 2)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6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2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3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40841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(3, 4)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A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6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A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162836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(4, 3)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3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6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A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05361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(4, 5)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A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6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B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524047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(5, 4)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6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631580"/>
                  </a:ext>
                </a:extLst>
              </a:tr>
              <a:tr h="219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(1, 9)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7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6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5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0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6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196963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(1, 7)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F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B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F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290232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(7, 1)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D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5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07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469996"/>
                  </a:ext>
                </a:extLst>
              </a:tr>
              <a:tr h="219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(2, 8)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7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0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F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7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6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59204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(1, 6)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C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6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C4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449661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(6, 1)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3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F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C4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476098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(2, 7)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CA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C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D7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507541"/>
                  </a:ext>
                </a:extLst>
              </a:tr>
              <a:tr h="219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(7, 2)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3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D7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557013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(1, 4)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7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3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D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489798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(4, 1)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6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0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5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02101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(2, 5)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7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7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B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103057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(5, 2)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7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7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72479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(3, 6)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7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C4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38453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(6, 3)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C4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54131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CBA52651-B63A-46DE-BC4D-51031B2E789E}"/>
              </a:ext>
            </a:extLst>
          </p:cNvPr>
          <p:cNvSpPr txBox="1"/>
          <p:nvPr/>
        </p:nvSpPr>
        <p:spPr>
          <a:xfrm>
            <a:off x="172767" y="5161416"/>
            <a:ext cx="6403527" cy="36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7"/>
              <a:t>1c. Relative Danger - Sotogawa Joints (X, Y tedashi in discards)</a:t>
            </a:r>
            <a:endParaRPr lang="en-US" sz="1757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FD55C5-49ED-4BD2-89AA-546697E7B1E8}"/>
              </a:ext>
            </a:extLst>
          </p:cNvPr>
          <p:cNvSpPr txBox="1"/>
          <p:nvPr/>
        </p:nvSpPr>
        <p:spPr>
          <a:xfrm>
            <a:off x="7107179" y="13725017"/>
            <a:ext cx="4017177" cy="36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7"/>
              <a:t>2e. Oikake Riichi Winrate</a:t>
            </a:r>
            <a:endParaRPr lang="en-US" sz="1757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69BFFF14-55F8-4AE3-A1EA-FDE6C210D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039"/>
              </p:ext>
            </p:extLst>
          </p:nvPr>
        </p:nvGraphicFramePr>
        <p:xfrm>
          <a:off x="9229348" y="15513776"/>
          <a:ext cx="3347647" cy="1684285"/>
        </p:xfrm>
        <a:graphic>
          <a:graphicData uri="http://schemas.openxmlformats.org/drawingml/2006/table">
            <a:tbl>
              <a:tblPr/>
              <a:tblGrid>
                <a:gridCol w="669529">
                  <a:extLst>
                    <a:ext uri="{9D8B030D-6E8A-4147-A177-3AD203B41FA5}">
                      <a16:colId xmlns:a16="http://schemas.microsoft.com/office/drawing/2014/main" val="673278254"/>
                    </a:ext>
                  </a:extLst>
                </a:gridCol>
                <a:gridCol w="2678118">
                  <a:extLst>
                    <a:ext uri="{9D8B030D-6E8A-4147-A177-3AD203B41FA5}">
                      <a16:colId xmlns:a16="http://schemas.microsoft.com/office/drawing/2014/main" val="474514198"/>
                    </a:ext>
                  </a:extLst>
                </a:gridCol>
              </a:tblGrid>
              <a:tr h="20922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Push Musuji in 1 shanten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616494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Situation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Push Musuji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316589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 v ND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Early game, good shape, 1 han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272853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 v ND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Early game, bad shape, 2 han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248875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 v ND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 game, good shape, 3 han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70768"/>
                  </a:ext>
                </a:extLst>
              </a:tr>
              <a:tr h="219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 v ND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Early game, good shape, 3 han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954527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 v ND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 game, good shape, 4 han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343798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 v D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Early game, good shape, 4 han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261957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D7D95531-2A8E-4C68-8959-9D73B89F6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967452"/>
              </p:ext>
            </p:extLst>
          </p:nvPr>
        </p:nvGraphicFramePr>
        <p:xfrm>
          <a:off x="7107179" y="17537918"/>
          <a:ext cx="3347647" cy="1684285"/>
        </p:xfrm>
        <a:graphic>
          <a:graphicData uri="http://schemas.openxmlformats.org/drawingml/2006/table">
            <a:tbl>
              <a:tblPr/>
              <a:tblGrid>
                <a:gridCol w="669529">
                  <a:extLst>
                    <a:ext uri="{9D8B030D-6E8A-4147-A177-3AD203B41FA5}">
                      <a16:colId xmlns:a16="http://schemas.microsoft.com/office/drawing/2014/main" val="1143300600"/>
                    </a:ext>
                  </a:extLst>
                </a:gridCol>
                <a:gridCol w="2678118">
                  <a:extLst>
                    <a:ext uri="{9D8B030D-6E8A-4147-A177-3AD203B41FA5}">
                      <a16:colId xmlns:a16="http://schemas.microsoft.com/office/drawing/2014/main" val="2761298256"/>
                    </a:ext>
                  </a:extLst>
                </a:gridCol>
              </a:tblGrid>
              <a:tr h="20922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Push vs 1 Riichi (Open/Oikake)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903030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Wait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Push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481508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Ryanmen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ex. 1 Han ND vs D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17986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Kanchan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Han as D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902025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Kanchan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Han as ND vs ND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940934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Kanchan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Han as ND vs D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852091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Honor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Han as D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854718"/>
                  </a:ext>
                </a:extLst>
              </a:tr>
              <a:tr h="219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Honor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Han as ND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363289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8FEC35D-3D4B-4BF6-90C7-6978CA220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391373"/>
              </p:ext>
            </p:extLst>
          </p:nvPr>
        </p:nvGraphicFramePr>
        <p:xfrm>
          <a:off x="10580364" y="17537918"/>
          <a:ext cx="2678117" cy="1684285"/>
        </p:xfrm>
        <a:graphic>
          <a:graphicData uri="http://schemas.openxmlformats.org/drawingml/2006/table">
            <a:tbl>
              <a:tblPr/>
              <a:tblGrid>
                <a:gridCol w="669529">
                  <a:extLst>
                    <a:ext uri="{9D8B030D-6E8A-4147-A177-3AD203B41FA5}">
                      <a16:colId xmlns:a16="http://schemas.microsoft.com/office/drawing/2014/main" val="3856653927"/>
                    </a:ext>
                  </a:extLst>
                </a:gridCol>
                <a:gridCol w="2008588">
                  <a:extLst>
                    <a:ext uri="{9D8B030D-6E8A-4147-A177-3AD203B41FA5}">
                      <a16:colId xmlns:a16="http://schemas.microsoft.com/office/drawing/2014/main" val="3923077935"/>
                    </a:ext>
                  </a:extLst>
                </a:gridCol>
              </a:tblGrid>
              <a:tr h="20922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Push vs 2 Riichi (Open/Oikake)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39391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Wait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Push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475984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Ryanmen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Han as D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227735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Ryanmen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Han ND vs ND ND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762311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Ryanmen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Han ND vs ND D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119682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Kanchan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Han as D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299089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Kanchan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Han as ND vs ND ND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776023"/>
                  </a:ext>
                </a:extLst>
              </a:tr>
              <a:tr h="219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Kanchan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Han as ND vs ND D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015642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2D867883-3DA2-42B8-844C-BD6BDB47A8F6}"/>
              </a:ext>
            </a:extLst>
          </p:cNvPr>
          <p:cNvSpPr txBox="1"/>
          <p:nvPr/>
        </p:nvSpPr>
        <p:spPr>
          <a:xfrm>
            <a:off x="7107179" y="15130165"/>
            <a:ext cx="4017177" cy="36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7"/>
              <a:t>2f. Riichi/Dama and Push/Fold Policy</a:t>
            </a:r>
            <a:endParaRPr lang="en-US" sz="1757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4308FE-E3F1-4483-9910-E57F020DB9C8}"/>
              </a:ext>
            </a:extLst>
          </p:cNvPr>
          <p:cNvSpPr txBox="1"/>
          <p:nvPr/>
        </p:nvSpPr>
        <p:spPr>
          <a:xfrm>
            <a:off x="7107179" y="19233965"/>
            <a:ext cx="6403527" cy="295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3887" indent="-313887">
              <a:buFont typeface="Arial" panose="020B0604020202020204" pitchFamily="34" charset="0"/>
              <a:buChar char="•"/>
            </a:pPr>
            <a:r>
              <a:rPr lang="en-US" sz="1317"/>
              <a:t>EV assumes only push/fold. In marginal situations, mawashi may be superior.</a:t>
            </a:r>
            <a:endParaRPr lang="en-US" sz="1317" dirty="0"/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D0F2281D-0E8C-4775-810C-86AA2A92D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732514"/>
              </p:ext>
            </p:extLst>
          </p:nvPr>
        </p:nvGraphicFramePr>
        <p:xfrm>
          <a:off x="7107180" y="15513775"/>
          <a:ext cx="2008587" cy="1684285"/>
        </p:xfrm>
        <a:graphic>
          <a:graphicData uri="http://schemas.openxmlformats.org/drawingml/2006/table">
            <a:tbl>
              <a:tblPr/>
              <a:tblGrid>
                <a:gridCol w="669529">
                  <a:extLst>
                    <a:ext uri="{9D8B030D-6E8A-4147-A177-3AD203B41FA5}">
                      <a16:colId xmlns:a16="http://schemas.microsoft.com/office/drawing/2014/main" val="1846358693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3910214694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1531079705"/>
                    </a:ext>
                  </a:extLst>
                </a:gridCol>
              </a:tblGrid>
              <a:tr h="20922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 EV Damaten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97288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Wait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Han/Fu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Dama…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38308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Ryanmen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3/40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 T12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944185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Ryanmen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3/50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Always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833692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Ryanmen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4/30, 5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 T8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603725"/>
                  </a:ext>
                </a:extLst>
              </a:tr>
              <a:tr h="219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Ryanmen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6+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Always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457675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Kanchan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3/40+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Always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919342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Honor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6+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Always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706507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A6B7AF0A-E978-4BF1-B04C-231141F0A198}"/>
              </a:ext>
            </a:extLst>
          </p:cNvPr>
          <p:cNvSpPr txBox="1"/>
          <p:nvPr/>
        </p:nvSpPr>
        <p:spPr>
          <a:xfrm>
            <a:off x="7107171" y="17209821"/>
            <a:ext cx="6151302" cy="295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3887" indent="-313887">
              <a:buFont typeface="Arial" panose="020B0604020202020204" pitchFamily="34" charset="0"/>
              <a:buChar char="•"/>
            </a:pPr>
            <a:r>
              <a:rPr lang="en-US" sz="1317"/>
              <a:t>Also yakunashi dama 1 Han middle tile bad wait in the mid-late game.</a:t>
            </a:r>
            <a:endParaRPr lang="en-US" sz="1317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FA05DE-9ECB-466D-928F-808416FA4A0C}"/>
              </a:ext>
            </a:extLst>
          </p:cNvPr>
          <p:cNvSpPr txBox="1"/>
          <p:nvPr/>
        </p:nvSpPr>
        <p:spPr>
          <a:xfrm>
            <a:off x="152989" y="136287"/>
            <a:ext cx="20574410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399" b="1">
                <a:latin typeface="Rockwell" panose="02060603020205020403" pitchFamily="18" charset="0"/>
              </a:rPr>
              <a:t>Aviary’s Riichi Statistics Cheat Sheet</a:t>
            </a:r>
            <a:endParaRPr lang="en-US" sz="5399" b="1" dirty="0">
              <a:latin typeface="Rockwell" panose="02060603020205020403" pitchFamily="18" charset="0"/>
            </a:endParaRP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CF072997-992B-4497-8EC5-1A99312AA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923170"/>
              </p:ext>
            </p:extLst>
          </p:nvPr>
        </p:nvGraphicFramePr>
        <p:xfrm>
          <a:off x="14033254" y="11345850"/>
          <a:ext cx="4876800" cy="1507286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91353647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270064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999238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944589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749064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598359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717819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46765773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 Position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856133"/>
                  </a:ext>
                </a:extLst>
              </a:tr>
              <a:tr h="34523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am…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ND,</a:t>
                      </a:r>
                    </a:p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 4th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ND,</a:t>
                      </a:r>
                    </a:p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 4th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ND,</a:t>
                      </a:r>
                    </a:p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 3rd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ND,</a:t>
                      </a:r>
                    </a:p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 3rd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635640"/>
                  </a:ext>
                </a:extLst>
              </a:tr>
              <a:tr h="1905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Score gap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(at least X)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B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E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4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659002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8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0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4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17367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6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B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5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1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52330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F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A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F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160700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1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4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89951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1CB65E3-4093-44F9-A610-749339EAB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890794"/>
              </p:ext>
            </p:extLst>
          </p:nvPr>
        </p:nvGraphicFramePr>
        <p:xfrm>
          <a:off x="7107171" y="11739659"/>
          <a:ext cx="6705600" cy="19145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8868067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735126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019161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00346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845065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874590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942731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533718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848592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658298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7025535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vs 0 Riichi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vs 1 Riichi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vs 2 Riichi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vs 3 Riichi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2879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Dealer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Dealer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Dealer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Dealer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2224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Against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Dealer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 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 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 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3x 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 ND 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6979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6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C5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26682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5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5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C5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2588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6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0722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others open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other open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others open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others open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72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844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0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9655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9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A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1614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9218CBF7-BA46-4F6A-B337-8003F1371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243160"/>
              </p:ext>
            </p:extLst>
          </p:nvPr>
        </p:nvGraphicFramePr>
        <p:xfrm>
          <a:off x="7107178" y="14109112"/>
          <a:ext cx="6705595" cy="952500"/>
        </p:xfrm>
        <a:graphic>
          <a:graphicData uri="http://schemas.openxmlformats.org/drawingml/2006/table">
            <a:tbl>
              <a:tblPr/>
              <a:tblGrid>
                <a:gridCol w="523363">
                  <a:extLst>
                    <a:ext uri="{9D8B030D-6E8A-4147-A177-3AD203B41FA5}">
                      <a16:colId xmlns:a16="http://schemas.microsoft.com/office/drawing/2014/main" val="3558938189"/>
                    </a:ext>
                  </a:extLst>
                </a:gridCol>
                <a:gridCol w="523363">
                  <a:extLst>
                    <a:ext uri="{9D8B030D-6E8A-4147-A177-3AD203B41FA5}">
                      <a16:colId xmlns:a16="http://schemas.microsoft.com/office/drawing/2014/main" val="2365779045"/>
                    </a:ext>
                  </a:extLst>
                </a:gridCol>
                <a:gridCol w="523363">
                  <a:extLst>
                    <a:ext uri="{9D8B030D-6E8A-4147-A177-3AD203B41FA5}">
                      <a16:colId xmlns:a16="http://schemas.microsoft.com/office/drawing/2014/main" val="3715493798"/>
                    </a:ext>
                  </a:extLst>
                </a:gridCol>
                <a:gridCol w="523363">
                  <a:extLst>
                    <a:ext uri="{9D8B030D-6E8A-4147-A177-3AD203B41FA5}">
                      <a16:colId xmlns:a16="http://schemas.microsoft.com/office/drawing/2014/main" val="2006744392"/>
                    </a:ext>
                  </a:extLst>
                </a:gridCol>
                <a:gridCol w="523363">
                  <a:extLst>
                    <a:ext uri="{9D8B030D-6E8A-4147-A177-3AD203B41FA5}">
                      <a16:colId xmlns:a16="http://schemas.microsoft.com/office/drawing/2014/main" val="3703666242"/>
                    </a:ext>
                  </a:extLst>
                </a:gridCol>
                <a:gridCol w="507009">
                  <a:extLst>
                    <a:ext uri="{9D8B030D-6E8A-4147-A177-3AD203B41FA5}">
                      <a16:colId xmlns:a16="http://schemas.microsoft.com/office/drawing/2014/main" val="631334111"/>
                    </a:ext>
                  </a:extLst>
                </a:gridCol>
                <a:gridCol w="523363">
                  <a:extLst>
                    <a:ext uri="{9D8B030D-6E8A-4147-A177-3AD203B41FA5}">
                      <a16:colId xmlns:a16="http://schemas.microsoft.com/office/drawing/2014/main" val="3817281834"/>
                    </a:ext>
                  </a:extLst>
                </a:gridCol>
                <a:gridCol w="507009">
                  <a:extLst>
                    <a:ext uri="{9D8B030D-6E8A-4147-A177-3AD203B41FA5}">
                      <a16:colId xmlns:a16="http://schemas.microsoft.com/office/drawing/2014/main" val="2549190908"/>
                    </a:ext>
                  </a:extLst>
                </a:gridCol>
                <a:gridCol w="507009">
                  <a:extLst>
                    <a:ext uri="{9D8B030D-6E8A-4147-A177-3AD203B41FA5}">
                      <a16:colId xmlns:a16="http://schemas.microsoft.com/office/drawing/2014/main" val="3606690502"/>
                    </a:ext>
                  </a:extLst>
                </a:gridCol>
                <a:gridCol w="507009">
                  <a:extLst>
                    <a:ext uri="{9D8B030D-6E8A-4147-A177-3AD203B41FA5}">
                      <a16:colId xmlns:a16="http://schemas.microsoft.com/office/drawing/2014/main" val="816165292"/>
                    </a:ext>
                  </a:extLst>
                </a:gridCol>
                <a:gridCol w="507009">
                  <a:extLst>
                    <a:ext uri="{9D8B030D-6E8A-4147-A177-3AD203B41FA5}">
                      <a16:colId xmlns:a16="http://schemas.microsoft.com/office/drawing/2014/main" val="3337230124"/>
                    </a:ext>
                  </a:extLst>
                </a:gridCol>
                <a:gridCol w="507009">
                  <a:extLst>
                    <a:ext uri="{9D8B030D-6E8A-4147-A177-3AD203B41FA5}">
                      <a16:colId xmlns:a16="http://schemas.microsoft.com/office/drawing/2014/main" val="3918830439"/>
                    </a:ext>
                  </a:extLst>
                </a:gridCol>
                <a:gridCol w="523363">
                  <a:extLst>
                    <a:ext uri="{9D8B030D-6E8A-4147-A177-3AD203B41FA5}">
                      <a16:colId xmlns:a16="http://schemas.microsoft.com/office/drawing/2014/main" val="844111896"/>
                    </a:ext>
                  </a:extLst>
                </a:gridCol>
              </a:tblGrid>
              <a:tr h="1905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Sanmenchan+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Ryanmen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16237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Dealin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Dealin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Dealin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Dealin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0621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D9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1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6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971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D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8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C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D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1475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1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0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7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52194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50EEB129-2BC1-4F89-93B0-41D2BB8DC4C5}"/>
              </a:ext>
            </a:extLst>
          </p:cNvPr>
          <p:cNvSpPr txBox="1"/>
          <p:nvPr/>
        </p:nvSpPr>
        <p:spPr>
          <a:xfrm>
            <a:off x="14033264" y="10973596"/>
            <a:ext cx="4017177" cy="36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7"/>
              <a:t>4a. Chance to Finish 4</a:t>
            </a:r>
            <a:r>
              <a:rPr lang="en-US" sz="1757" baseline="30000"/>
              <a:t>th</a:t>
            </a:r>
            <a:r>
              <a:rPr lang="en-US" sz="1757"/>
              <a:t> in All Last</a:t>
            </a:r>
            <a:endParaRPr lang="en-US" sz="1757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3D5B742-B434-476A-8D3E-DBAEF9C82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679737"/>
              </p:ext>
            </p:extLst>
          </p:nvPr>
        </p:nvGraphicFramePr>
        <p:xfrm>
          <a:off x="14041575" y="1426854"/>
          <a:ext cx="2443230" cy="1143000"/>
        </p:xfrm>
        <a:graphic>
          <a:graphicData uri="http://schemas.openxmlformats.org/drawingml/2006/table">
            <a:tbl>
              <a:tblPr/>
              <a:tblGrid>
                <a:gridCol w="488646">
                  <a:extLst>
                    <a:ext uri="{9D8B030D-6E8A-4147-A177-3AD203B41FA5}">
                      <a16:colId xmlns:a16="http://schemas.microsoft.com/office/drawing/2014/main" val="233109225"/>
                    </a:ext>
                  </a:extLst>
                </a:gridCol>
                <a:gridCol w="488646">
                  <a:extLst>
                    <a:ext uri="{9D8B030D-6E8A-4147-A177-3AD203B41FA5}">
                      <a16:colId xmlns:a16="http://schemas.microsoft.com/office/drawing/2014/main" val="71094692"/>
                    </a:ext>
                  </a:extLst>
                </a:gridCol>
                <a:gridCol w="488646">
                  <a:extLst>
                    <a:ext uri="{9D8B030D-6E8A-4147-A177-3AD203B41FA5}">
                      <a16:colId xmlns:a16="http://schemas.microsoft.com/office/drawing/2014/main" val="1256077482"/>
                    </a:ext>
                  </a:extLst>
                </a:gridCol>
                <a:gridCol w="488646">
                  <a:extLst>
                    <a:ext uri="{9D8B030D-6E8A-4147-A177-3AD203B41FA5}">
                      <a16:colId xmlns:a16="http://schemas.microsoft.com/office/drawing/2014/main" val="3027306447"/>
                    </a:ext>
                  </a:extLst>
                </a:gridCol>
                <a:gridCol w="488646">
                  <a:extLst>
                    <a:ext uri="{9D8B030D-6E8A-4147-A177-3AD203B41FA5}">
                      <a16:colId xmlns:a16="http://schemas.microsoft.com/office/drawing/2014/main" val="628684454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Tenpai chance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90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3398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B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4048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9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7751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D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795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A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F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133552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423ECEB-20AF-41A7-AB8A-AC6081766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125979"/>
              </p:ext>
            </p:extLst>
          </p:nvPr>
        </p:nvGraphicFramePr>
        <p:xfrm>
          <a:off x="16611237" y="1426854"/>
          <a:ext cx="4135938" cy="1524000"/>
        </p:xfrm>
        <a:graphic>
          <a:graphicData uri="http://schemas.openxmlformats.org/drawingml/2006/table">
            <a:tbl>
              <a:tblPr/>
              <a:tblGrid>
                <a:gridCol w="1654629">
                  <a:extLst>
                    <a:ext uri="{9D8B030D-6E8A-4147-A177-3AD203B41FA5}">
                      <a16:colId xmlns:a16="http://schemas.microsoft.com/office/drawing/2014/main" val="385060398"/>
                    </a:ext>
                  </a:extLst>
                </a:gridCol>
                <a:gridCol w="413340">
                  <a:extLst>
                    <a:ext uri="{9D8B030D-6E8A-4147-A177-3AD203B41FA5}">
                      <a16:colId xmlns:a16="http://schemas.microsoft.com/office/drawing/2014/main" val="3893474107"/>
                    </a:ext>
                  </a:extLst>
                </a:gridCol>
                <a:gridCol w="1662203">
                  <a:extLst>
                    <a:ext uri="{9D8B030D-6E8A-4147-A177-3AD203B41FA5}">
                      <a16:colId xmlns:a16="http://schemas.microsoft.com/office/drawing/2014/main" val="2328096544"/>
                    </a:ext>
                  </a:extLst>
                </a:gridCol>
                <a:gridCol w="405766">
                  <a:extLst>
                    <a:ext uri="{9D8B030D-6E8A-4147-A177-3AD203B41FA5}">
                      <a16:colId xmlns:a16="http://schemas.microsoft.com/office/drawing/2014/main" val="97808708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Relative tenpai chance at turn 8, 1 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769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 called Kan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F7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 after Pair drop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34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 discarded Dora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06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 after Kanchan drop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9471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Just called on Turn 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4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 after Ryanmen drop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012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 After Honor Tedashi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C2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Called ryanmen (Tanyao)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83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 After Number Tedashi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7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Called pon (Tanyao)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5606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Tsumogiri 3 times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Called kanchan (Tanyao)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3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8058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Tsumogiri 6 times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Called dora pon (Tanyao)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718720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CD270440-CF92-4105-B5D8-ED822AD693D8}"/>
              </a:ext>
            </a:extLst>
          </p:cNvPr>
          <p:cNvSpPr txBox="1"/>
          <p:nvPr/>
        </p:nvSpPr>
        <p:spPr>
          <a:xfrm>
            <a:off x="14041579" y="1064126"/>
            <a:ext cx="4017177" cy="36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7"/>
              <a:t>3a. Open Tenpai Chance</a:t>
            </a:r>
            <a:endParaRPr lang="en-US" sz="1757" dirty="0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F43F4B7D-E71C-4E6A-AAFB-FDA468469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881062"/>
              </p:ext>
            </p:extLst>
          </p:nvPr>
        </p:nvGraphicFramePr>
        <p:xfrm>
          <a:off x="17461917" y="3410413"/>
          <a:ext cx="3289237" cy="3057525"/>
        </p:xfrm>
        <a:graphic>
          <a:graphicData uri="http://schemas.openxmlformats.org/drawingml/2006/table">
            <a:tbl>
              <a:tblPr/>
              <a:tblGrid>
                <a:gridCol w="704052">
                  <a:extLst>
                    <a:ext uri="{9D8B030D-6E8A-4147-A177-3AD203B41FA5}">
                      <a16:colId xmlns:a16="http://schemas.microsoft.com/office/drawing/2014/main" val="247488869"/>
                    </a:ext>
                  </a:extLst>
                </a:gridCol>
                <a:gridCol w="517037">
                  <a:extLst>
                    <a:ext uri="{9D8B030D-6E8A-4147-A177-3AD203B41FA5}">
                      <a16:colId xmlns:a16="http://schemas.microsoft.com/office/drawing/2014/main" val="3361093790"/>
                    </a:ext>
                  </a:extLst>
                </a:gridCol>
                <a:gridCol w="517037">
                  <a:extLst>
                    <a:ext uri="{9D8B030D-6E8A-4147-A177-3AD203B41FA5}">
                      <a16:colId xmlns:a16="http://schemas.microsoft.com/office/drawing/2014/main" val="2683396426"/>
                    </a:ext>
                  </a:extLst>
                </a:gridCol>
                <a:gridCol w="517037">
                  <a:extLst>
                    <a:ext uri="{9D8B030D-6E8A-4147-A177-3AD203B41FA5}">
                      <a16:colId xmlns:a16="http://schemas.microsoft.com/office/drawing/2014/main" val="1372622520"/>
                    </a:ext>
                  </a:extLst>
                </a:gridCol>
                <a:gridCol w="517037">
                  <a:extLst>
                    <a:ext uri="{9D8B030D-6E8A-4147-A177-3AD203B41FA5}">
                      <a16:colId xmlns:a16="http://schemas.microsoft.com/office/drawing/2014/main" val="3928469720"/>
                    </a:ext>
                  </a:extLst>
                </a:gridCol>
                <a:gridCol w="517037">
                  <a:extLst>
                    <a:ext uri="{9D8B030D-6E8A-4147-A177-3AD203B41FA5}">
                      <a16:colId xmlns:a16="http://schemas.microsoft.com/office/drawing/2014/main" val="165144973"/>
                    </a:ext>
                  </a:extLst>
                </a:gridCol>
              </a:tblGrid>
              <a:tr h="1905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 hand winrate (or still closed but will call)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42826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Shanten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64957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0823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8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D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4914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Kan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A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5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4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0114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Perfect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6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E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8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38685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Sticky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3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2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7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196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Kan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C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9061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Perfect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2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D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9221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Sticky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4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8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82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Kan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8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6817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Perfect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9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4213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Sticky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0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2500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Bad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5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3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9993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Good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4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D9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003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V good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4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1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713252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4A56C601-2B91-433E-8CE7-E4E261AFC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521943"/>
              </p:ext>
            </p:extLst>
          </p:nvPr>
        </p:nvGraphicFramePr>
        <p:xfrm>
          <a:off x="14041577" y="3406113"/>
          <a:ext cx="3289237" cy="3057525"/>
        </p:xfrm>
        <a:graphic>
          <a:graphicData uri="http://schemas.openxmlformats.org/drawingml/2006/table">
            <a:tbl>
              <a:tblPr/>
              <a:tblGrid>
                <a:gridCol w="704052">
                  <a:extLst>
                    <a:ext uri="{9D8B030D-6E8A-4147-A177-3AD203B41FA5}">
                      <a16:colId xmlns:a16="http://schemas.microsoft.com/office/drawing/2014/main" val="2497013693"/>
                    </a:ext>
                  </a:extLst>
                </a:gridCol>
                <a:gridCol w="517037">
                  <a:extLst>
                    <a:ext uri="{9D8B030D-6E8A-4147-A177-3AD203B41FA5}">
                      <a16:colId xmlns:a16="http://schemas.microsoft.com/office/drawing/2014/main" val="2676599098"/>
                    </a:ext>
                  </a:extLst>
                </a:gridCol>
                <a:gridCol w="517037">
                  <a:extLst>
                    <a:ext uri="{9D8B030D-6E8A-4147-A177-3AD203B41FA5}">
                      <a16:colId xmlns:a16="http://schemas.microsoft.com/office/drawing/2014/main" val="2784001141"/>
                    </a:ext>
                  </a:extLst>
                </a:gridCol>
                <a:gridCol w="517037">
                  <a:extLst>
                    <a:ext uri="{9D8B030D-6E8A-4147-A177-3AD203B41FA5}">
                      <a16:colId xmlns:a16="http://schemas.microsoft.com/office/drawing/2014/main" val="2728761678"/>
                    </a:ext>
                  </a:extLst>
                </a:gridCol>
                <a:gridCol w="517037">
                  <a:extLst>
                    <a:ext uri="{9D8B030D-6E8A-4147-A177-3AD203B41FA5}">
                      <a16:colId xmlns:a16="http://schemas.microsoft.com/office/drawing/2014/main" val="2777036731"/>
                    </a:ext>
                  </a:extLst>
                </a:gridCol>
                <a:gridCol w="517037">
                  <a:extLst>
                    <a:ext uri="{9D8B030D-6E8A-4147-A177-3AD203B41FA5}">
                      <a16:colId xmlns:a16="http://schemas.microsoft.com/office/drawing/2014/main" val="1203195678"/>
                    </a:ext>
                  </a:extLst>
                </a:gridCol>
              </a:tblGrid>
              <a:tr h="1905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Chance of winning a closed hand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751934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Shanten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55742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781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B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2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C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2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5687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Kan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C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2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4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9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8108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Perfect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B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6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8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D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1698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Sticky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B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1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4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6168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Kan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C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5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8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000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Perfect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0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0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5734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Sticky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9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8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12544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Kan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9705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Perfect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9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4571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Sticky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D8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E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661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Bad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5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D9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C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913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Good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F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C5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6616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V good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C2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F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C4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89306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7DA84A0E-8310-45D4-9BBD-58346E2E1989}"/>
              </a:ext>
            </a:extLst>
          </p:cNvPr>
          <p:cNvSpPr txBox="1"/>
          <p:nvPr/>
        </p:nvSpPr>
        <p:spPr>
          <a:xfrm>
            <a:off x="14041579" y="3043382"/>
            <a:ext cx="4017177" cy="36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7"/>
              <a:t>3b. Closed &amp; Open Win Chance Projection</a:t>
            </a:r>
            <a:endParaRPr lang="en-US" sz="1757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FDC3D8A-82CF-4D7A-A771-7E684A6C5E4D}"/>
              </a:ext>
            </a:extLst>
          </p:cNvPr>
          <p:cNvSpPr txBox="1"/>
          <p:nvPr/>
        </p:nvSpPr>
        <p:spPr>
          <a:xfrm>
            <a:off x="14041570" y="6511477"/>
            <a:ext cx="4017177" cy="36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7"/>
              <a:t>3c. Chance to complete Yakuhai Pair</a:t>
            </a:r>
            <a:endParaRPr lang="en-US" sz="1757" dirty="0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E2F6412E-65AF-43B4-93C6-529A48247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399442"/>
              </p:ext>
            </p:extLst>
          </p:nvPr>
        </p:nvGraphicFramePr>
        <p:xfrm>
          <a:off x="14033261" y="6874208"/>
          <a:ext cx="4267200" cy="17240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589589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822426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50408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774561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969295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308275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81601135"/>
                    </a:ext>
                  </a:extLst>
                </a:gridCol>
              </a:tblGrid>
              <a:tr h="19050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Dragon or Round Wind, chance to eventually get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097564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Atozuke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Atozuke, terminal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47408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Fresh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out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Fresh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out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Fresh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out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7567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8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CE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2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5091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1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5204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4409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C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6768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6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8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A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3453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A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2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8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167972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C54D3D8F-C0F1-4356-9106-94EBC1EEF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352806"/>
              </p:ext>
            </p:extLst>
          </p:nvPr>
        </p:nvGraphicFramePr>
        <p:xfrm>
          <a:off x="18418632" y="6863994"/>
          <a:ext cx="2328539" cy="1343025"/>
        </p:xfrm>
        <a:graphic>
          <a:graphicData uri="http://schemas.openxmlformats.org/drawingml/2006/table">
            <a:tbl>
              <a:tblPr/>
              <a:tblGrid>
                <a:gridCol w="1746404">
                  <a:extLst>
                    <a:ext uri="{9D8B030D-6E8A-4147-A177-3AD203B41FA5}">
                      <a16:colId xmlns:a16="http://schemas.microsoft.com/office/drawing/2014/main" val="4127060731"/>
                    </a:ext>
                  </a:extLst>
                </a:gridCol>
                <a:gridCol w="582135">
                  <a:extLst>
                    <a:ext uri="{9D8B030D-6E8A-4147-A177-3AD203B41FA5}">
                      <a16:colId xmlns:a16="http://schemas.microsoft.com/office/drawing/2014/main" val="632814069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Relative chance to eventually get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426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 wind, Fresh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1242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 wind, 1 out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C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7954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Double wind, Fresh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9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478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Double wind, 1 out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3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0281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Dora Yakuhai, Fresh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96752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Dora Yakuhai, 1 out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8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132017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2F9BFF0B-52E7-4056-9324-832C56E96A77}"/>
              </a:ext>
            </a:extLst>
          </p:cNvPr>
          <p:cNvSpPr txBox="1"/>
          <p:nvPr/>
        </p:nvSpPr>
        <p:spPr>
          <a:xfrm>
            <a:off x="13993719" y="8642477"/>
            <a:ext cx="4017177" cy="36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7"/>
              <a:t>3d. Calling Policy</a:t>
            </a:r>
            <a:endParaRPr lang="en-US" sz="1757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BEDE73-08BE-4811-A5D0-FEC33AAF9F12}"/>
              </a:ext>
            </a:extLst>
          </p:cNvPr>
          <p:cNvSpPr txBox="1"/>
          <p:nvPr/>
        </p:nvSpPr>
        <p:spPr>
          <a:xfrm>
            <a:off x="14033254" y="12881775"/>
            <a:ext cx="5590060" cy="36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7"/>
              <a:t>4b. Utility (Value of winning 8000 / dealing in 8000)</a:t>
            </a:r>
            <a:endParaRPr lang="en-US" sz="1757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4E04EC7-7008-4E26-8117-629F1EB4DE0F}"/>
              </a:ext>
            </a:extLst>
          </p:cNvPr>
          <p:cNvSpPr txBox="1"/>
          <p:nvPr/>
        </p:nvSpPr>
        <p:spPr>
          <a:xfrm>
            <a:off x="14041570" y="2586474"/>
            <a:ext cx="2443231" cy="49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3887" indent="-313887">
              <a:buFont typeface="Arial" panose="020B0604020202020204" pitchFamily="34" charset="0"/>
              <a:buChar char="•"/>
            </a:pPr>
            <a:r>
              <a:rPr lang="en-US" sz="1317"/>
              <a:t>Honitsu is a bit slower, pulling down the average</a:t>
            </a:r>
            <a:endParaRPr lang="en-US" sz="1317" dirty="0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9575F90-0A9F-4A66-A43D-11DD545C2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688266"/>
              </p:ext>
            </p:extLst>
          </p:nvPr>
        </p:nvGraphicFramePr>
        <p:xfrm>
          <a:off x="14041567" y="9033844"/>
          <a:ext cx="4267200" cy="1333500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91401072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493126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Situation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1-shanten Calling Policy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8507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Mentanpin, Perfect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5513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Tanyao nomi, Perfect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80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Tanyao dora 1, Perfect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382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Tanyao dora 2, Perfect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486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Tanyao nomi, Ryanmen-Kanchan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Bad side: T5, Good side: T12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206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Sanshoku nomi, Ryanmen-Kanchan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Bad side: T8, Good side: T12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29532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4FC88809-006E-467C-B365-1AE97E9AA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369101"/>
              </p:ext>
            </p:extLst>
          </p:nvPr>
        </p:nvGraphicFramePr>
        <p:xfrm>
          <a:off x="14033253" y="13244503"/>
          <a:ext cx="6375402" cy="2667000"/>
        </p:xfrm>
        <a:graphic>
          <a:graphicData uri="http://schemas.openxmlformats.org/drawingml/2006/table">
            <a:tbl>
              <a:tblPr/>
              <a:tblGrid>
                <a:gridCol w="1223466">
                  <a:extLst>
                    <a:ext uri="{9D8B030D-6E8A-4147-A177-3AD203B41FA5}">
                      <a16:colId xmlns:a16="http://schemas.microsoft.com/office/drawing/2014/main" val="3842811431"/>
                    </a:ext>
                  </a:extLst>
                </a:gridCol>
                <a:gridCol w="458799">
                  <a:extLst>
                    <a:ext uri="{9D8B030D-6E8A-4147-A177-3AD203B41FA5}">
                      <a16:colId xmlns:a16="http://schemas.microsoft.com/office/drawing/2014/main" val="3666051547"/>
                    </a:ext>
                  </a:extLst>
                </a:gridCol>
                <a:gridCol w="439683">
                  <a:extLst>
                    <a:ext uri="{9D8B030D-6E8A-4147-A177-3AD203B41FA5}">
                      <a16:colId xmlns:a16="http://schemas.microsoft.com/office/drawing/2014/main" val="150094545"/>
                    </a:ext>
                  </a:extLst>
                </a:gridCol>
                <a:gridCol w="1223466">
                  <a:extLst>
                    <a:ext uri="{9D8B030D-6E8A-4147-A177-3AD203B41FA5}">
                      <a16:colId xmlns:a16="http://schemas.microsoft.com/office/drawing/2014/main" val="3689726170"/>
                    </a:ext>
                  </a:extLst>
                </a:gridCol>
                <a:gridCol w="477916">
                  <a:extLst>
                    <a:ext uri="{9D8B030D-6E8A-4147-A177-3AD203B41FA5}">
                      <a16:colId xmlns:a16="http://schemas.microsoft.com/office/drawing/2014/main" val="3509308927"/>
                    </a:ext>
                  </a:extLst>
                </a:gridCol>
                <a:gridCol w="430124">
                  <a:extLst>
                    <a:ext uri="{9D8B030D-6E8A-4147-A177-3AD203B41FA5}">
                      <a16:colId xmlns:a16="http://schemas.microsoft.com/office/drawing/2014/main" val="1458180442"/>
                    </a:ext>
                  </a:extLst>
                </a:gridCol>
                <a:gridCol w="1223466">
                  <a:extLst>
                    <a:ext uri="{9D8B030D-6E8A-4147-A177-3AD203B41FA5}">
                      <a16:colId xmlns:a16="http://schemas.microsoft.com/office/drawing/2014/main" val="1065843273"/>
                    </a:ext>
                  </a:extLst>
                </a:gridCol>
                <a:gridCol w="468358">
                  <a:extLst>
                    <a:ext uri="{9D8B030D-6E8A-4147-A177-3AD203B41FA5}">
                      <a16:colId xmlns:a16="http://schemas.microsoft.com/office/drawing/2014/main" val="3091326442"/>
                    </a:ext>
                  </a:extLst>
                </a:gridCol>
                <a:gridCol w="430124">
                  <a:extLst>
                    <a:ext uri="{9D8B030D-6E8A-4147-A177-3AD203B41FA5}">
                      <a16:colId xmlns:a16="http://schemas.microsoft.com/office/drawing/2014/main" val="2974396307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Place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2nd/3rd Place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4th Place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958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Situation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Situation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Situation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272531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 points, 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250-250-250-250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 points,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250-300-250-200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bit behind,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200-300-250-250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4661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18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40530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A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B7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030294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 lead, 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300-200-250-250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E7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Distant 1st &amp; 4th, 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250-250-400-100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A83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 behind,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100,300,300,300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97575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07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8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5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30107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A7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D7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657144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Big lead, 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400-200-200-200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C7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2nd chasing 1st, 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350-400-100-150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10k but close 3rd, 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100-150-400-350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4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87578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37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60578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D98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665294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 second, 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400-350-150-100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777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3rd avoiding last, 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150-100-350-400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83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Just 1000 behind, 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240-260-250-250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66547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F7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74674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47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87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0848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2105AF1F-5666-4D0C-9C1C-E898A4B81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898373"/>
              </p:ext>
            </p:extLst>
          </p:nvPr>
        </p:nvGraphicFramePr>
        <p:xfrm>
          <a:off x="7107167" y="21023374"/>
          <a:ext cx="8534400" cy="2095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41025820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85339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133551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321175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065212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968489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346860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642140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290090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367164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039841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955452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293235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98391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Waits 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Distribution of Shapes, Riichi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Waits 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Distribution of Shapes, Open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4098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Tanki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Shanpon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Tanki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Shanpon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307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781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Tanki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Shanpon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Tanki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Shanpon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1013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5367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Tanki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Shanpon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Tanki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Shanpon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619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9434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Tanki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Shanpon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Tanki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Shanpon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5771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516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Tanki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Shanpon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Tanki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Shanpon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6194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422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988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</TotalTime>
  <Words>4212</Words>
  <Application>Microsoft Office PowerPoint</Application>
  <PresentationFormat>Custom</PresentationFormat>
  <Paragraphs>2031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Google Sans</vt:lpstr>
      <vt:lpstr>Rockwell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Chien Shyong Lee</dc:creator>
  <cp:lastModifiedBy>Chien Shyong Lee</cp:lastModifiedBy>
  <cp:revision>3</cp:revision>
  <dcterms:created xsi:type="dcterms:W3CDTF">2023-11-20T09:04:10Z</dcterms:created>
  <dcterms:modified xsi:type="dcterms:W3CDTF">2023-11-23T03:41:46Z</dcterms:modified>
</cp:coreProperties>
</file>