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4" r:id="rId6"/>
    <p:sldId id="257" r:id="rId7"/>
    <p:sldId id="268" r:id="rId8"/>
    <p:sldId id="270" r:id="rId9"/>
    <p:sldId id="269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98C2F-FF2A-4CA8-8689-3B2EBEB8BFD8}" type="datetimeFigureOut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B08C9-2267-4A34-9717-67AA11E1FB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98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B2E1-F524-4150-B0F9-18F5FFAC75ED}" type="datetime1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72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12468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86385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08447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BA98-210D-4521-8DC5-BF073793BCB6}" type="datetime1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54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7231-A8A0-4CEF-A0DE-EAC5157BBCAD}" type="datetime1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1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ECB5-1E7C-42B9-8AC4-9737E64844C7}" type="datetime1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49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14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0DC5-BD45-4B9B-93E4-36F082458D31}" type="datetime1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8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3AE-461B-4EBD-A5EC-9C32B340F1D0}" type="datetime1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85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67DC-3B32-49A1-B00A-31404E3236E8}" type="datetime1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37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E8C7-46FD-4D03-AF61-EA74B18ECDDA}" type="datetime1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1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602E-3A77-4C3A-8B5A-1DB09F8CBB89}" type="datetime1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77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B97BE0E-F369-4CB5-894D-A69E16184064}" type="datetime1">
              <a:rPr lang="zh-TW" altLang="en-US" smtClean="0"/>
              <a:t>2016/10/24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43A2D4A-CBCB-4312-8C11-83F830B72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85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43A2D4A-CBCB-4312-8C11-83F830B72C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11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ul82012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ntaiwan.com/news/article/20160907NT01-Bluetooth-Beacon-ProximityAware" TargetMode="External"/><Relationship Id="rId2" Type="http://schemas.openxmlformats.org/officeDocument/2006/relationships/hyperlink" Target="http://www.evanlin.com/eddystone-first-no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echradar.com/news/networking/bluetooth-5-everything-you-need-to-know-1323060" TargetMode="External"/><Relationship Id="rId4" Type="http://schemas.openxmlformats.org/officeDocument/2006/relationships/hyperlink" Target="http://www.airyzone.com/beac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airyzone.com/beacon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 dirty="0"/>
              <a:t>資管一</a:t>
            </a:r>
            <a:br>
              <a:rPr lang="en-US" altLang="zh-TW" sz="3600" dirty="0"/>
            </a:br>
            <a:br>
              <a:rPr lang="en-US" altLang="zh-TW" dirty="0"/>
            </a:br>
            <a:r>
              <a:rPr lang="en-US" altLang="zh-TW" dirty="0"/>
              <a:t>Beacon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 fontScale="25000" lnSpcReduction="20000"/>
          </a:bodyPr>
          <a:lstStyle/>
          <a:p>
            <a:pPr algn="r"/>
            <a:r>
              <a:rPr lang="zh-TW" altLang="en-US" dirty="0"/>
              <a:t>石銘謙</a:t>
            </a:r>
            <a:endParaRPr lang="en-US" altLang="zh-TW" dirty="0"/>
          </a:p>
          <a:p>
            <a:pPr algn="r"/>
            <a:r>
              <a:rPr lang="en-US" altLang="zh-TW" dirty="0">
                <a:hlinkClick r:id="rId2"/>
              </a:rPr>
              <a:t>paul820121@gmail.com</a:t>
            </a:r>
            <a:endParaRPr lang="en-US" altLang="zh-TW" dirty="0"/>
          </a:p>
          <a:p>
            <a:pPr algn="r"/>
            <a:r>
              <a:rPr lang="en-US" altLang="zh-TW" dirty="0"/>
              <a:t>FB</a:t>
            </a:r>
            <a:r>
              <a:rPr lang="zh-TW" altLang="en-US" dirty="0"/>
              <a:t>同名</a:t>
            </a:r>
          </a:p>
        </p:txBody>
      </p:sp>
    </p:spTree>
    <p:extLst>
      <p:ext uri="{BB962C8B-B14F-4D97-AF65-F5344CB8AC3E}">
        <p14:creationId xmlns:p14="http://schemas.microsoft.com/office/powerpoint/2010/main" val="420604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開始實作瞜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CODE:</a:t>
            </a:r>
          </a:p>
          <a:p>
            <a:pPr marL="0" indent="0">
              <a:buNone/>
            </a:pPr>
            <a:r>
              <a:rPr lang="en-US" altLang="zh-TW" dirty="0"/>
              <a:t>https://github.com/chienstone/BeaconScanner</a:t>
            </a:r>
          </a:p>
          <a:p>
            <a:endParaRPr lang="en-US" altLang="zh-TW" dirty="0"/>
          </a:p>
          <a:p>
            <a:r>
              <a:rPr lang="zh-TW" altLang="en-US" dirty="0"/>
              <a:t>參考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http://brianchen85.blogspot.tw/2015/04/android-bluetooth-low-energyble.html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84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新增登記的</a:t>
            </a:r>
            <a:r>
              <a:rPr lang="en-US" altLang="zh-TW" dirty="0"/>
              <a:t>minor</a:t>
            </a:r>
          </a:p>
          <a:p>
            <a:r>
              <a:rPr lang="zh-TW" altLang="en-US" dirty="0"/>
              <a:t>自行設計顯示文字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定位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58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http://www.evanlin.com/eddystone-first-note/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http://www.edntaiwan.com/news/article/20160907NT01-Bluetooth-Beacon-ProximityAware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http://www.airyzone.com/beacon/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http://www.techradar.com/news/networking/bluetooth-5-everything-you-need-to-know-1323060</a:t>
            </a:r>
            <a:endParaRPr lang="en-US" altLang="zh-TW" dirty="0"/>
          </a:p>
          <a:p>
            <a:r>
              <a:rPr lang="en-US" altLang="zh-TW" dirty="0"/>
              <a:t>https://dzone.com/articles/how-do-ibeacons-work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2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dirty="0"/>
              <a:t>Beacon?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Bluetooth4.0 BLE</a:t>
            </a:r>
            <a:r>
              <a:rPr lang="zh-TW" altLang="en-US" dirty="0"/>
              <a:t>為基礎的擬標準</a:t>
            </a:r>
            <a:r>
              <a:rPr lang="en-US" altLang="zh-TW" dirty="0"/>
              <a:t>(Pseudo Standards)</a:t>
            </a:r>
          </a:p>
          <a:p>
            <a:endParaRPr lang="en-US" altLang="zh-TW" dirty="0"/>
          </a:p>
          <a:p>
            <a:r>
              <a:rPr lang="zh-TW" altLang="en-US" dirty="0"/>
              <a:t>透過主動並持續發出某種訊號的設備，如燈塔，烽火台，信號浮標，指示路標等，用來對周遭經過的人，提醒某個物件的存在。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http://www.airyzone.com/beacon/</a:t>
            </a:r>
            <a:endParaRPr lang="en-US" altLang="zh-TW" dirty="0"/>
          </a:p>
          <a:p>
            <a:r>
              <a:rPr lang="en-US" altLang="zh-TW" dirty="0"/>
              <a:t>http://www.bnext.com.tw/article/view/id/34960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156" y="531813"/>
            <a:ext cx="45720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6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dirty="0"/>
              <a:t>BLE?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Bluetooth 4.0 – Bluetooth Low Energy</a:t>
            </a:r>
          </a:p>
          <a:p>
            <a:endParaRPr lang="en-US" altLang="zh-TW" dirty="0"/>
          </a:p>
          <a:p>
            <a:r>
              <a:rPr lang="zh-TW" altLang="en-US" dirty="0"/>
              <a:t>不過藍芽在</a:t>
            </a:r>
            <a:r>
              <a:rPr lang="en-US" altLang="zh-TW" dirty="0"/>
              <a:t>2016/6</a:t>
            </a:r>
            <a:r>
              <a:rPr lang="zh-TW" altLang="en-US" dirty="0"/>
              <a:t>已經更新到</a:t>
            </a:r>
            <a:r>
              <a:rPr lang="en-US" altLang="zh-TW" dirty="0"/>
              <a:t>5.0</a:t>
            </a:r>
            <a:r>
              <a:rPr lang="zh-TW" altLang="en-US" dirty="0"/>
              <a:t>瞜</a:t>
            </a:r>
            <a:r>
              <a:rPr lang="en-US" altLang="zh-TW" dirty="0"/>
              <a:t>~</a:t>
            </a:r>
            <a:r>
              <a:rPr lang="zh-TW" altLang="en-US" dirty="0"/>
              <a:t> 這玩意要過時了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http://www.techradar.com/news/networking/bluetooth-5-everything-you-need-to-know-1323060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17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dirty="0"/>
              <a:t>SO?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52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各種應用阿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zh-TW" altLang="en-US" dirty="0"/>
              <a:t>尋找走失的小朋友，老人，或者寵物</a:t>
            </a:r>
          </a:p>
          <a:p>
            <a:pPr fontAlgn="base"/>
            <a:r>
              <a:rPr lang="zh-TW" altLang="en-US" dirty="0"/>
              <a:t>近場遊戲與近場交友</a:t>
            </a:r>
          </a:p>
          <a:p>
            <a:pPr fontAlgn="base"/>
            <a:r>
              <a:rPr lang="zh-TW" altLang="en-US" dirty="0"/>
              <a:t>商場導覽與近場行動廣告</a:t>
            </a:r>
          </a:p>
          <a:p>
            <a:pPr fontAlgn="base"/>
            <a:r>
              <a:rPr lang="zh-TW" altLang="en-US" dirty="0"/>
              <a:t>智慧型會員卡與行動支付</a:t>
            </a:r>
          </a:p>
          <a:p>
            <a:pPr fontAlgn="base"/>
            <a:r>
              <a:rPr lang="zh-TW" altLang="en-US" dirty="0"/>
              <a:t>門禁與身分安全識別</a:t>
            </a:r>
          </a:p>
          <a:p>
            <a:pPr fontAlgn="base"/>
            <a:r>
              <a:rPr lang="zh-TW" altLang="en-US" dirty="0"/>
              <a:t>大型場所的進出與人群流量管理</a:t>
            </a:r>
          </a:p>
          <a:p>
            <a:pPr fontAlgn="base"/>
            <a:r>
              <a:rPr lang="zh-TW" altLang="en-US" dirty="0"/>
              <a:t>車輛（汽車，機車，自行車）管理與識別</a:t>
            </a:r>
          </a:p>
          <a:p>
            <a:pPr fontAlgn="base"/>
            <a:r>
              <a:rPr lang="zh-TW" altLang="en-US" dirty="0"/>
              <a:t>社會安全與照護</a:t>
            </a:r>
          </a:p>
          <a:p>
            <a:pPr fontAlgn="base"/>
            <a:r>
              <a:rPr lang="zh-TW" altLang="en-US" dirty="0"/>
              <a:t>登山迷途救援</a:t>
            </a:r>
            <a:endParaRPr lang="en-US" altLang="zh-TW" dirty="0"/>
          </a:p>
          <a:p>
            <a:pPr fontAlgn="base"/>
            <a:r>
              <a:rPr lang="zh-TW" altLang="en-US" dirty="0"/>
              <a:t>點名</a:t>
            </a:r>
            <a:endParaRPr lang="en-US" altLang="zh-TW" dirty="0"/>
          </a:p>
          <a:p>
            <a:pPr fontAlgn="base"/>
            <a:r>
              <a:rPr lang="zh-TW" altLang="en-US" dirty="0"/>
              <a:t>上班打卡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http://www.airyzone.com/beacon/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32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有三龐然大物排山到海而來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3" y="1775291"/>
            <a:ext cx="2115384" cy="2282852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http://www.edntaiwan.com/news/article/20160907NT01-Bluetooth-Beacon-ProximityAware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669" y="1976917"/>
            <a:ext cx="2705100" cy="18796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89" y="2324764"/>
            <a:ext cx="4632188" cy="145342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231859" y="433291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Apple</a:t>
            </a:r>
            <a:r>
              <a:rPr lang="zh-TW" altLang="en-US" dirty="0"/>
              <a:t> 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692684" y="43329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Google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503474" y="433291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Radius Network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144182" y="4980991"/>
            <a:ext cx="3961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/>
              <a:t>差在哪</a:t>
            </a:r>
            <a:r>
              <a:rPr lang="en-US" altLang="zh-TW" sz="4400" dirty="0"/>
              <a:t>?</a:t>
            </a:r>
            <a:r>
              <a:rPr lang="zh-TW" altLang="en-US" sz="4400" dirty="0"/>
              <a:t> 格式阿</a:t>
            </a:r>
          </a:p>
        </p:txBody>
      </p:sp>
    </p:spTree>
    <p:extLst>
      <p:ext uri="{BB962C8B-B14F-4D97-AF65-F5344CB8AC3E}">
        <p14:creationId xmlns:p14="http://schemas.microsoft.com/office/powerpoint/2010/main" val="264515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iBeacon format</a:t>
            </a:r>
            <a:endParaRPr lang="zh-TW" altLang="en-US" dirty="0"/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56" y="1590932"/>
            <a:ext cx="6058746" cy="2114845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https://developer.apple.com/ibeacon/Getting-Started-with-iBeacon.pdf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07" y="3841638"/>
            <a:ext cx="611590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iBeacon format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8" y="1400288"/>
            <a:ext cx="7648575" cy="2981325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http://smlie-blog.blogspot.tw/2014/06/bluetooth-ibeacon-packet-format.html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5075236" y="3649596"/>
            <a:ext cx="6525825" cy="2097684"/>
            <a:chOff x="5075236" y="3649596"/>
            <a:chExt cx="6525825" cy="2097684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6096000" y="3649596"/>
              <a:ext cx="5505061" cy="98743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6348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0"/>
                  <a:ea typeface="Courier New" panose="02070309020205020404" pitchFamily="49" charset="0"/>
                </a:rPr>
                <a:t>RAW</a:t>
              </a:r>
              <a:r>
                <a:rPr kumimoji="0" lang="zh-TW" altLang="en-US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0"/>
                  <a:ea typeface="Courier New" panose="02070309020205020404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0"/>
                  <a:ea typeface="Courier New" panose="02070309020205020404" pitchFamily="49" charset="0"/>
                </a:rPr>
                <a:t>DATA: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 panose="020B0604020202020204" pitchFamily="34" charset="-120"/>
                  <a:ea typeface="Courier New" panose="02070309020205020404" pitchFamily="49" charset="0"/>
                </a:rPr>
                <a:t>02 01 1A 1A FF 4C 00 02 15 B9 40 7F 30 F5 F8 46 6E AF F9 25 55 6B 57 FE 6D 00 49 00 0A C5</a:t>
              </a:r>
              <a:r>
                <a:rPr kumimoji="0" lang="zh-TW" altLang="zh-TW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TW" altLang="zh-TW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5075236" y="4990683"/>
              <a:ext cx="6525825" cy="756597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6348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02 01 1A 1A FF 4C 00 02 15: iBeacon prefix (fixed) </a:t>
              </a:r>
              <a:endParaRPr kumimoji="0" lang="en-US" altLang="zh-TW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B9 40 7F 30 F5 F8 46 6E AF F9 25 55 6B 57 FE 6D: proximity UUID (here: Estimote’s fixed UUID) </a:t>
              </a:r>
              <a:endParaRPr kumimoji="0" lang="en-US" altLang="zh-TW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00 49: major </a:t>
              </a:r>
              <a:endParaRPr kumimoji="0" lang="en-US" altLang="zh-TW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00 0A: minor </a:t>
              </a:r>
              <a:endParaRPr kumimoji="0" lang="en-US" altLang="zh-TW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C5: 2’s complement of measured TX power</a:t>
              </a:r>
              <a:r>
                <a:rPr kumimoji="0" lang="zh-TW" altLang="zh-TW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55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姑且提一下 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96" y="542063"/>
            <a:ext cx="4686954" cy="971686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2D4A-CBCB-4312-8C11-83F830B72CC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49" y="2036636"/>
            <a:ext cx="6677957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00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350</TotalTime>
  <Words>370</Words>
  <Application>Microsoft Office PowerPoint</Application>
  <PresentationFormat>寬螢幕</PresentationFormat>
  <Paragraphs>76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Arial Unicode MS</vt:lpstr>
      <vt:lpstr>新細明體</vt:lpstr>
      <vt:lpstr>Arial</vt:lpstr>
      <vt:lpstr>Calibri</vt:lpstr>
      <vt:lpstr>Century Gothic</vt:lpstr>
      <vt:lpstr>Courier New</vt:lpstr>
      <vt:lpstr>Wingdings 2</vt:lpstr>
      <vt:lpstr>至理名言</vt:lpstr>
      <vt:lpstr>資管一  Beacon</vt:lpstr>
      <vt:lpstr>Beacon?</vt:lpstr>
      <vt:lpstr>BLE?</vt:lpstr>
      <vt:lpstr>SO?</vt:lpstr>
      <vt:lpstr>各種應用阿</vt:lpstr>
      <vt:lpstr>有三龐然大物排山到海而來</vt:lpstr>
      <vt:lpstr>iBeacon format</vt:lpstr>
      <vt:lpstr>iBeacon format</vt:lpstr>
      <vt:lpstr>姑且提一下 </vt:lpstr>
      <vt:lpstr>開始實作瞜</vt:lpstr>
      <vt:lpstr>目標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資管一  Beacon</dc:title>
  <dc:creator>Enoch Chung</dc:creator>
  <cp:lastModifiedBy>石銘謙</cp:lastModifiedBy>
  <cp:revision>15</cp:revision>
  <dcterms:created xsi:type="dcterms:W3CDTF">2016-10-23T09:47:23Z</dcterms:created>
  <dcterms:modified xsi:type="dcterms:W3CDTF">2016-10-24T09:46:12Z</dcterms:modified>
</cp:coreProperties>
</file>