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F8DB96-EAD2-4B7B-9161-3AAF368980AF}"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428725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3403481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5180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2689815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1474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277236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F8DB96-EAD2-4B7B-9161-3AAF368980AF}"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365357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F8DB96-EAD2-4B7B-9161-3AAF368980AF}"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3782974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F8DB96-EAD2-4B7B-9161-3AAF368980AF}"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14057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547542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F8DB96-EAD2-4B7B-9161-3AAF368980AF}"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243803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F8DB96-EAD2-4B7B-9161-3AAF368980AF}" type="datetimeFigureOut">
              <a:rPr lang="en-US" smtClean="0"/>
              <a:t>6/8/2020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49713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F8DB96-EAD2-4B7B-9161-3AAF368980AF}" type="datetimeFigureOut">
              <a:rPr lang="en-US" smtClean="0"/>
              <a:t>6/8/2020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939566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8DB96-EAD2-4B7B-9161-3AAF368980AF}" type="datetimeFigureOut">
              <a:rPr lang="en-US" smtClean="0"/>
              <a:t>6/8/2020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35199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F8DB96-EAD2-4B7B-9161-3AAF368980AF}"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299724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0F8DB96-EAD2-4B7B-9161-3AAF368980AF}"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601983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F8DB96-EAD2-4B7B-9161-3AAF368980AF}" type="datetimeFigureOut">
              <a:rPr lang="en-US" smtClean="0"/>
              <a:t>6/8/2020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CA6DD7-70FD-4674-B138-2706C06039E0}" type="slidenum">
              <a:rPr lang="en-US" smtClean="0"/>
              <a:t>‹#›</a:t>
            </a:fld>
            <a:endParaRPr lang="en-US"/>
          </a:p>
        </p:txBody>
      </p:sp>
    </p:spTree>
    <p:extLst>
      <p:ext uri="{BB962C8B-B14F-4D97-AF65-F5344CB8AC3E}">
        <p14:creationId xmlns:p14="http://schemas.microsoft.com/office/powerpoint/2010/main" val="18953647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maven.apache.org/download.cg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Constructor </a:t>
            </a:r>
            <a:r>
              <a:rPr lang="en-US" dirty="0" err="1" smtClean="0"/>
              <a:t>trong</a:t>
            </a:r>
            <a:r>
              <a:rPr lang="en-US" dirty="0" smtClean="0"/>
              <a:t> Java</a:t>
            </a:r>
            <a:endParaRPr lang="en-US" dirty="0"/>
          </a:p>
        </p:txBody>
      </p:sp>
      <p:sp>
        <p:nvSpPr>
          <p:cNvPr id="3" name="Subtitle 2"/>
          <p:cNvSpPr>
            <a:spLocks noGrp="1"/>
          </p:cNvSpPr>
          <p:nvPr>
            <p:ph type="subTitle" idx="1"/>
          </p:nvPr>
        </p:nvSpPr>
        <p:spPr/>
        <p:txBody>
          <a:bodyPr>
            <a:normAutofit fontScale="62500" lnSpcReduction="20000"/>
          </a:bodyPr>
          <a:lstStyle/>
          <a:p>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Constructor </a:t>
            </a:r>
            <a:r>
              <a:rPr lang="en-US" dirty="0" err="1" smtClean="0"/>
              <a:t>trong</a:t>
            </a:r>
            <a:r>
              <a:rPr lang="en-US" dirty="0" smtClean="0"/>
              <a:t> Java</a:t>
            </a:r>
          </a:p>
          <a:p>
            <a:r>
              <a:rPr lang="en-US" dirty="0" err="1" smtClean="0"/>
              <a:t>Cài</a:t>
            </a:r>
            <a:r>
              <a:rPr lang="en-US" dirty="0" smtClean="0"/>
              <a:t> </a:t>
            </a:r>
            <a:r>
              <a:rPr lang="en-US" dirty="0" err="1" smtClean="0"/>
              <a:t>đặt</a:t>
            </a:r>
            <a:r>
              <a:rPr lang="en-US" dirty="0" smtClean="0"/>
              <a:t> Maven tool</a:t>
            </a:r>
          </a:p>
          <a:p>
            <a:r>
              <a:rPr lang="en-US" dirty="0" smtClean="0"/>
              <a:t>______</a:t>
            </a:r>
          </a:p>
          <a:p>
            <a:r>
              <a:rPr lang="en-US" dirty="0" err="1" smtClean="0"/>
              <a:t>Người</a:t>
            </a:r>
            <a:r>
              <a:rPr lang="en-US" dirty="0" smtClean="0"/>
              <a:t> </a:t>
            </a:r>
            <a:r>
              <a:rPr lang="en-US" dirty="0" err="1" smtClean="0"/>
              <a:t>soạn</a:t>
            </a:r>
            <a:r>
              <a:rPr lang="en-US" dirty="0" smtClean="0"/>
              <a:t>: ndquang4</a:t>
            </a:r>
            <a:endParaRPr lang="en-US" dirty="0"/>
          </a:p>
        </p:txBody>
      </p:sp>
    </p:spTree>
    <p:extLst>
      <p:ext uri="{BB962C8B-B14F-4D97-AF65-F5344CB8AC3E}">
        <p14:creationId xmlns:p14="http://schemas.microsoft.com/office/powerpoint/2010/main" val="3010774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
            </a:r>
            <a:r>
              <a:rPr lang="vi-VN" dirty="0" smtClean="0"/>
              <a:t>ột số khác biệt quan trọng nhất giữa Java constructor và Java method:</a:t>
            </a:r>
            <a:br>
              <a:rPr lang="vi-VN"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vi-VN" dirty="0" smtClean="0"/>
              <a:t>Invoking: Trong khi constructor được gọi ngầm, phương thức lại được gọi rõ ràng</a:t>
            </a:r>
          </a:p>
          <a:p>
            <a:r>
              <a:rPr lang="vi-VN" dirty="0" smtClean="0"/>
              <a:t>Java compiler: Trình biên dịch Java không bao giờ cung cấp một phương thức. Tuy nhiên, trình biên dịch Java cung cấp một constructor mặc định nếu không có một cái nào được định nghĩa trong class.</a:t>
            </a:r>
          </a:p>
          <a:p>
            <a:r>
              <a:rPr lang="vi-VN" dirty="0" smtClean="0"/>
              <a:t>Cách đặt tên: Tên của constructor trong Java phải giống với tên của class. Tuy nhiên, phương thức có thể cùng tên với class chứa nó hoặc không.</a:t>
            </a:r>
          </a:p>
          <a:p>
            <a:r>
              <a:rPr lang="vi-VN" dirty="0" smtClean="0"/>
              <a:t>Số lần gọi: Một hàm constructor được gọi một lần và chỉ trong thời gian tạo đối tượng. Mặt khác, một phương thức Java có thể được gọi là nhiều lần.</a:t>
            </a:r>
          </a:p>
          <a:p>
            <a:r>
              <a:rPr lang="vi-VN" dirty="0" smtClean="0"/>
              <a:t>Kiểu trả về: Một phương thức Java phải có kiểu trả về nhưng có cùng kiểu với hàm constructor hay không thì không bắt buộc.</a:t>
            </a:r>
          </a:p>
          <a:p>
            <a:r>
              <a:rPr lang="vi-VN" dirty="0" smtClean="0"/>
              <a:t>Cách sử dụng: Trong khi một phương thức được sử dụng để phơi bày hành vi của một đối tượng Java, thì một hàm constructor được sử dụng để khởi tạo trạng thái giống nhau.</a:t>
            </a:r>
            <a:endParaRPr lang="en-US" dirty="0"/>
          </a:p>
        </p:txBody>
      </p:sp>
    </p:spTree>
    <p:extLst>
      <p:ext uri="{BB962C8B-B14F-4D97-AF65-F5344CB8AC3E}">
        <p14:creationId xmlns:p14="http://schemas.microsoft.com/office/powerpoint/2010/main" val="4083483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Maven </a:t>
            </a:r>
            <a:r>
              <a:rPr lang="en-US" dirty="0" err="1" smtClean="0"/>
              <a:t>là</a:t>
            </a:r>
            <a:r>
              <a:rPr lang="en-US" dirty="0" smtClean="0"/>
              <a:t> </a:t>
            </a:r>
            <a:r>
              <a:rPr lang="en-US" dirty="0" err="1" smtClean="0"/>
              <a:t>gì</a:t>
            </a:r>
            <a:endParaRPr lang="en-US" dirty="0"/>
          </a:p>
        </p:txBody>
      </p:sp>
      <p:sp>
        <p:nvSpPr>
          <p:cNvPr id="3" name="Content Placeholder 2"/>
          <p:cNvSpPr>
            <a:spLocks noGrp="1"/>
          </p:cNvSpPr>
          <p:nvPr>
            <p:ph idx="1"/>
          </p:nvPr>
        </p:nvSpPr>
        <p:spPr/>
        <p:txBody>
          <a:bodyPr>
            <a:normAutofit/>
          </a:bodyPr>
          <a:lstStyle/>
          <a:p>
            <a:r>
              <a:rPr lang="vi-VN" dirty="0" smtClean="0"/>
              <a:t>Apache maven là một chương trình quản lý dự án cho phép các developers có thể quản lý về version, các dependencies ( các thư viện sử dụng trong dự án ) , quản lý build, tự động download javadoc &amp; source, ….</a:t>
            </a:r>
          </a:p>
          <a:p>
            <a:r>
              <a:rPr lang="vi-VN" dirty="0" smtClean="0"/>
              <a:t>Sử dung Maven giúp bạn quản lý Libary 1 cách dễ dàng và nhanh chóng triển khai dự án</a:t>
            </a:r>
          </a:p>
          <a:p>
            <a:r>
              <a:rPr lang="vi-VN" dirty="0" smtClean="0"/>
              <a:t>Sau đây mình sẽ hướng dẫn cài đặt maven một cách đơn giản nhất</a:t>
            </a:r>
          </a:p>
          <a:p>
            <a:endParaRPr lang="vi-VN" dirty="0" smtClean="0"/>
          </a:p>
          <a:p>
            <a:r>
              <a:rPr lang="vi-VN" dirty="0" smtClean="0"/>
              <a:t>Maven là 1 Java tool, vì thế bạn phải cài Java trên máy (phải có JDK, JRE là không đủ).</a:t>
            </a:r>
            <a:endParaRPr lang="en-US" dirty="0"/>
          </a:p>
        </p:txBody>
      </p:sp>
    </p:spTree>
    <p:extLst>
      <p:ext uri="{BB962C8B-B14F-4D97-AF65-F5344CB8AC3E}">
        <p14:creationId xmlns:p14="http://schemas.microsoft.com/office/powerpoint/2010/main" val="2878689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và</a:t>
            </a:r>
            <a:r>
              <a:rPr lang="en-US" dirty="0" smtClean="0"/>
              <a:t> </a:t>
            </a:r>
            <a:r>
              <a:rPr lang="en-US" dirty="0" err="1" smtClean="0"/>
              <a:t>sử</a:t>
            </a:r>
            <a:r>
              <a:rPr lang="en-US" dirty="0" smtClean="0"/>
              <a:t> </a:t>
            </a:r>
            <a:r>
              <a:rPr lang="en-US" dirty="0" err="1" smtClean="0"/>
              <a:t>dụng</a:t>
            </a:r>
            <a:r>
              <a:rPr lang="en-US" dirty="0" smtClean="0"/>
              <a:t> Maven</a:t>
            </a:r>
            <a:endParaRPr lang="en-US" dirty="0"/>
          </a:p>
        </p:txBody>
      </p:sp>
      <p:sp>
        <p:nvSpPr>
          <p:cNvPr id="3" name="Content Placeholder 2"/>
          <p:cNvSpPr>
            <a:spLocks noGrp="1"/>
          </p:cNvSpPr>
          <p:nvPr>
            <p:ph idx="1"/>
          </p:nvPr>
        </p:nvSpPr>
        <p:spPr>
          <a:xfrm>
            <a:off x="838200" y="1825625"/>
            <a:ext cx="4831080" cy="4351338"/>
          </a:xfrm>
        </p:spPr>
        <p:txBody>
          <a:bodyPr/>
          <a:lstStyle/>
          <a:p>
            <a:r>
              <a:rPr lang="en-US" dirty="0" smtClean="0"/>
              <a:t>Download: </a:t>
            </a:r>
            <a:r>
              <a:rPr lang="en-US" dirty="0" smtClean="0">
                <a:hlinkClick r:id="rId2"/>
              </a:rPr>
              <a:t>http://maven.apache.org/download.cgi</a:t>
            </a:r>
            <a:endParaRPr lang="en-US" dirty="0" smtClean="0"/>
          </a:p>
          <a:p>
            <a:r>
              <a:rPr lang="en-US" dirty="0" err="1" smtClean="0"/>
              <a:t>Giải</a:t>
            </a:r>
            <a:r>
              <a:rPr lang="en-US" dirty="0" smtClean="0"/>
              <a:t> </a:t>
            </a:r>
            <a:r>
              <a:rPr lang="en-US" dirty="0" err="1" smtClean="0"/>
              <a:t>nén</a:t>
            </a:r>
            <a:r>
              <a:rPr lang="en-US" dirty="0" smtClean="0"/>
              <a:t> </a:t>
            </a:r>
            <a:r>
              <a:rPr lang="en-US" dirty="0" err="1" smtClean="0"/>
              <a:t>ra</a:t>
            </a:r>
            <a:r>
              <a:rPr lang="en-US" dirty="0" smtClean="0"/>
              <a:t> </a:t>
            </a:r>
            <a:r>
              <a:rPr lang="en-US" dirty="0" err="1" smtClean="0"/>
              <a:t>thư</a:t>
            </a:r>
            <a:r>
              <a:rPr lang="en-US" dirty="0" smtClean="0"/>
              <a:t> </a:t>
            </a:r>
            <a:r>
              <a:rPr lang="en-US" dirty="0" err="1" smtClean="0"/>
              <a:t>mục</a:t>
            </a:r>
            <a:r>
              <a:rPr lang="en-US" dirty="0" smtClean="0"/>
              <a:t>. </a:t>
            </a:r>
            <a:r>
              <a:rPr lang="en-US" dirty="0" err="1" smtClean="0"/>
              <a:t>Ví</a:t>
            </a:r>
            <a:r>
              <a:rPr lang="en-US" dirty="0" smtClean="0"/>
              <a:t> </a:t>
            </a:r>
            <a:r>
              <a:rPr lang="en-US" dirty="0" err="1" smtClean="0"/>
              <a:t>dụ</a:t>
            </a:r>
            <a:r>
              <a:rPr lang="en-US" dirty="0" smtClean="0"/>
              <a:t>: apache-maven-3.6.3-bin.tar.gz -&gt; D:\apache-maven-3.6.3</a:t>
            </a:r>
          </a:p>
          <a:p>
            <a:r>
              <a:rPr lang="en-US" dirty="0" smtClean="0"/>
              <a:t>Add </a:t>
            </a:r>
            <a:r>
              <a:rPr lang="en-US" dirty="0" err="1" smtClean="0"/>
              <a:t>đường</a:t>
            </a:r>
            <a:r>
              <a:rPr lang="en-US" dirty="0" smtClean="0"/>
              <a:t> </a:t>
            </a:r>
            <a:r>
              <a:rPr lang="en-US" dirty="0" err="1" smtClean="0"/>
              <a:t>dẫn</a:t>
            </a:r>
            <a:r>
              <a:rPr lang="en-US" dirty="0" smtClean="0"/>
              <a:t> </a:t>
            </a:r>
            <a:r>
              <a:rPr lang="en-US" dirty="0" err="1" smtClean="0"/>
              <a:t>vào</a:t>
            </a:r>
            <a:r>
              <a:rPr lang="en-US" dirty="0" smtClean="0"/>
              <a:t> </a:t>
            </a:r>
            <a:r>
              <a:rPr lang="en-US" dirty="0" err="1" smtClean="0"/>
              <a:t>biến</a:t>
            </a:r>
            <a:r>
              <a:rPr lang="en-US" dirty="0" smtClean="0"/>
              <a:t> PATH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Ví</a:t>
            </a:r>
            <a:r>
              <a:rPr lang="en-US" dirty="0" smtClean="0"/>
              <a:t> </a:t>
            </a:r>
            <a:r>
              <a:rPr lang="en-US" dirty="0" err="1" smtClean="0"/>
              <a:t>dụ</a:t>
            </a:r>
            <a:r>
              <a:rPr lang="en-US" dirty="0" smtClean="0"/>
              <a:t>: D:\apache-maven-3.6.3\bin</a:t>
            </a:r>
          </a:p>
          <a:p>
            <a:endParaRPr lang="en-US" dirty="0"/>
          </a:p>
        </p:txBody>
      </p:sp>
      <p:pic>
        <p:nvPicPr>
          <p:cNvPr id="4" name="Picture 3"/>
          <p:cNvPicPr>
            <a:picLocks noChangeAspect="1"/>
          </p:cNvPicPr>
          <p:nvPr/>
        </p:nvPicPr>
        <p:blipFill>
          <a:blip r:embed="rId3"/>
          <a:stretch>
            <a:fillRect/>
          </a:stretch>
        </p:blipFill>
        <p:spPr>
          <a:xfrm>
            <a:off x="6439619" y="1148392"/>
            <a:ext cx="5752381" cy="5028571"/>
          </a:xfrm>
          <a:prstGeom prst="rect">
            <a:avLst/>
          </a:prstGeom>
        </p:spPr>
      </p:pic>
    </p:spTree>
    <p:extLst>
      <p:ext uri="{BB962C8B-B14F-4D97-AF65-F5344CB8AC3E}">
        <p14:creationId xmlns:p14="http://schemas.microsoft.com/office/powerpoint/2010/main" val="2013740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và</a:t>
            </a:r>
            <a:r>
              <a:rPr lang="en-US" dirty="0" smtClean="0"/>
              <a:t> </a:t>
            </a:r>
            <a:r>
              <a:rPr lang="en-US" dirty="0" err="1" smtClean="0"/>
              <a:t>sử</a:t>
            </a:r>
            <a:r>
              <a:rPr lang="en-US" dirty="0" smtClean="0"/>
              <a:t> </a:t>
            </a:r>
            <a:r>
              <a:rPr lang="en-US" dirty="0" err="1" smtClean="0"/>
              <a:t>dụng</a:t>
            </a:r>
            <a:r>
              <a:rPr lang="en-US" dirty="0" smtClean="0"/>
              <a:t> Maven (cont.)</a:t>
            </a:r>
            <a:endParaRPr lang="en-US" dirty="0"/>
          </a:p>
        </p:txBody>
      </p:sp>
      <p:sp>
        <p:nvSpPr>
          <p:cNvPr id="3" name="Content Placeholder 2"/>
          <p:cNvSpPr>
            <a:spLocks noGrp="1"/>
          </p:cNvSpPr>
          <p:nvPr>
            <p:ph idx="1"/>
          </p:nvPr>
        </p:nvSpPr>
        <p:spPr>
          <a:xfrm>
            <a:off x="838200" y="1825625"/>
            <a:ext cx="3939540" cy="4351338"/>
          </a:xfrm>
        </p:spPr>
        <p:txBody>
          <a:bodyPr/>
          <a:lstStyle/>
          <a:p>
            <a:r>
              <a:rPr lang="en-US" dirty="0" err="1" smtClean="0"/>
              <a:t>Kiểm</a:t>
            </a:r>
            <a:r>
              <a:rPr lang="en-US" dirty="0" smtClean="0"/>
              <a:t> </a:t>
            </a:r>
            <a:r>
              <a:rPr lang="en-US" dirty="0" err="1" smtClean="0"/>
              <a:t>tra</a:t>
            </a:r>
            <a:r>
              <a:rPr lang="en-US" dirty="0" smtClean="0"/>
              <a:t> </a:t>
            </a:r>
            <a:r>
              <a:rPr lang="en-US" dirty="0" err="1" smtClean="0"/>
              <a:t>xem</a:t>
            </a:r>
            <a:r>
              <a:rPr lang="en-US" dirty="0" smtClean="0"/>
              <a:t> </a:t>
            </a:r>
            <a:r>
              <a:rPr lang="en-US" dirty="0" err="1" smtClean="0"/>
              <a:t>đã</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chưa</a:t>
            </a:r>
            <a:r>
              <a:rPr lang="en-US" dirty="0" smtClean="0"/>
              <a:t>?</a:t>
            </a:r>
          </a:p>
          <a:p>
            <a:r>
              <a:rPr lang="en-US" dirty="0" smtClean="0"/>
              <a:t>$</a:t>
            </a:r>
            <a:r>
              <a:rPr lang="en-US" dirty="0" err="1" smtClean="0"/>
              <a:t>mvn</a:t>
            </a:r>
            <a:r>
              <a:rPr lang="en-US" smtClean="0"/>
              <a:t> -–</a:t>
            </a:r>
            <a:r>
              <a:rPr lang="en-US" dirty="0" smtClean="0"/>
              <a:t>version</a:t>
            </a:r>
            <a:endParaRPr lang="en-US" dirty="0"/>
          </a:p>
        </p:txBody>
      </p:sp>
      <p:pic>
        <p:nvPicPr>
          <p:cNvPr id="4" name="Picture 3"/>
          <p:cNvPicPr>
            <a:picLocks noChangeAspect="1"/>
          </p:cNvPicPr>
          <p:nvPr/>
        </p:nvPicPr>
        <p:blipFill>
          <a:blip r:embed="rId2"/>
          <a:stretch>
            <a:fillRect/>
          </a:stretch>
        </p:blipFill>
        <p:spPr>
          <a:xfrm>
            <a:off x="4777740" y="1825625"/>
            <a:ext cx="7076190" cy="2133333"/>
          </a:xfrm>
          <a:prstGeom prst="rect">
            <a:avLst/>
          </a:prstGeom>
        </p:spPr>
      </p:pic>
    </p:spTree>
    <p:extLst>
      <p:ext uri="{BB962C8B-B14F-4D97-AF65-F5344CB8AC3E}">
        <p14:creationId xmlns:p14="http://schemas.microsoft.com/office/powerpoint/2010/main" val="142813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maven </a:t>
            </a:r>
            <a:r>
              <a:rPr lang="en-US" dirty="0" err="1" smtClean="0"/>
              <a:t>trong</a:t>
            </a:r>
            <a:r>
              <a:rPr lang="en-US" dirty="0" smtClean="0"/>
              <a:t> Eclipse</a:t>
            </a:r>
            <a:endParaRPr lang="en-US" dirty="0"/>
          </a:p>
        </p:txBody>
      </p:sp>
      <p:sp>
        <p:nvSpPr>
          <p:cNvPr id="3" name="Content Placeholder 2"/>
          <p:cNvSpPr>
            <a:spLocks noGrp="1"/>
          </p:cNvSpPr>
          <p:nvPr>
            <p:ph idx="1"/>
          </p:nvPr>
        </p:nvSpPr>
        <p:spPr>
          <a:xfrm>
            <a:off x="838200" y="1825625"/>
            <a:ext cx="3916680" cy="4351338"/>
          </a:xfrm>
        </p:spPr>
        <p:txBody>
          <a:bodyPr/>
          <a:lstStyle/>
          <a:p>
            <a:r>
              <a:rPr lang="en-US" dirty="0" err="1" smtClean="0"/>
              <a:t>Tạo</a:t>
            </a:r>
            <a:r>
              <a:rPr lang="en-US" dirty="0" smtClean="0"/>
              <a:t> 1 Maven project </a:t>
            </a:r>
            <a:r>
              <a:rPr lang="en-US" dirty="0" err="1" smtClean="0"/>
              <a:t>trong</a:t>
            </a:r>
            <a:r>
              <a:rPr lang="en-US" dirty="0" smtClean="0"/>
              <a:t> eclipse</a:t>
            </a:r>
          </a:p>
          <a:p>
            <a:r>
              <a:rPr lang="en-US" dirty="0" smtClean="0"/>
              <a:t>1 File POM </a:t>
            </a:r>
            <a:r>
              <a:rPr lang="en-US" dirty="0" err="1" smtClean="0"/>
              <a:t>mặc</a:t>
            </a:r>
            <a:r>
              <a:rPr lang="en-US" dirty="0" smtClean="0"/>
              <a:t> </a:t>
            </a:r>
            <a:r>
              <a:rPr lang="en-US" dirty="0" err="1" smtClean="0"/>
              <a:t>định</a:t>
            </a:r>
            <a:r>
              <a:rPr lang="en-US" dirty="0" smtClean="0"/>
              <a:t> </a:t>
            </a:r>
            <a:r>
              <a:rPr lang="en-US" dirty="0" err="1" smtClean="0"/>
              <a:t>được</a:t>
            </a:r>
            <a:r>
              <a:rPr lang="en-US" dirty="0" smtClean="0"/>
              <a:t> </a:t>
            </a:r>
            <a:r>
              <a:rPr lang="en-US" dirty="0" err="1" smtClean="0"/>
              <a:t>tạo</a:t>
            </a:r>
            <a:r>
              <a:rPr lang="en-US" dirty="0" smtClean="0"/>
              <a:t> </a:t>
            </a:r>
            <a:r>
              <a:rPr lang="en-US" dirty="0" err="1" smtClean="0"/>
              <a:t>ra</a:t>
            </a:r>
            <a:r>
              <a:rPr lang="en-US" dirty="0" smtClean="0"/>
              <a:t> </a:t>
            </a:r>
            <a:r>
              <a:rPr lang="en-US" dirty="0" err="1" smtClean="0"/>
              <a:t>để</a:t>
            </a:r>
            <a:r>
              <a:rPr lang="en-US" dirty="0" smtClean="0"/>
              <a:t> </a:t>
            </a:r>
            <a:r>
              <a:rPr lang="en-US" dirty="0" err="1" smtClean="0"/>
              <a:t>cho</a:t>
            </a:r>
            <a:r>
              <a:rPr lang="en-US" dirty="0" smtClean="0"/>
              <a:t> </a:t>
            </a:r>
            <a:r>
              <a:rPr lang="en-US" dirty="0" err="1" smtClean="0"/>
              <a:t>phép</a:t>
            </a:r>
            <a:r>
              <a:rPr lang="en-US" dirty="0" smtClean="0"/>
              <a:t> </a:t>
            </a:r>
            <a:r>
              <a:rPr lang="en-US" dirty="0" err="1" smtClean="0"/>
              <a:t>thêm</a:t>
            </a:r>
            <a:r>
              <a:rPr lang="en-US" dirty="0" smtClean="0"/>
              <a:t> </a:t>
            </a:r>
            <a:r>
              <a:rPr lang="en-US" dirty="0" err="1" smtClean="0"/>
              <a:t>các</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cần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như</a:t>
            </a:r>
            <a:r>
              <a:rPr lang="en-US" dirty="0" smtClean="0"/>
              <a:t> Junit, Selenium.. </a:t>
            </a:r>
            <a:r>
              <a:rPr lang="en-US" dirty="0" err="1"/>
              <a:t>t</a:t>
            </a:r>
            <a:r>
              <a:rPr lang="en-US" dirty="0" err="1" smtClean="0"/>
              <a:t>hay</a:t>
            </a:r>
            <a:r>
              <a:rPr lang="en-US" dirty="0" smtClean="0"/>
              <a:t> </a:t>
            </a:r>
            <a:r>
              <a:rPr lang="en-US" dirty="0" err="1" smtClean="0"/>
              <a:t>vì</a:t>
            </a:r>
            <a:r>
              <a:rPr lang="en-US" dirty="0" smtClean="0"/>
              <a:t> download </a:t>
            </a:r>
            <a:r>
              <a:rPr lang="en-US" dirty="0" err="1" smtClean="0"/>
              <a:t>và</a:t>
            </a:r>
            <a:r>
              <a:rPr lang="en-US" dirty="0" smtClean="0"/>
              <a:t> setup </a:t>
            </a:r>
            <a:r>
              <a:rPr lang="en-US" dirty="0" err="1" smtClean="0"/>
              <a:t>thủ</a:t>
            </a:r>
            <a:r>
              <a:rPr lang="en-US" dirty="0" smtClean="0"/>
              <a:t> </a:t>
            </a:r>
            <a:r>
              <a:rPr lang="en-US" dirty="0" err="1" smtClean="0"/>
              <a:t>công</a:t>
            </a:r>
            <a:endParaRPr lang="en-US" dirty="0"/>
          </a:p>
        </p:txBody>
      </p:sp>
      <p:pic>
        <p:nvPicPr>
          <p:cNvPr id="2050" name="Picture 2" descr="C:\Users\NDQUAN~1.LDA\AppData\Local\Temp\SNAGHTML24c00a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099" y="1825625"/>
            <a:ext cx="5981701" cy="372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901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a:t>
            </a:r>
            <a:r>
              <a:rPr lang="en-US" dirty="0" err="1" smtClean="0"/>
              <a:t>là</a:t>
            </a:r>
            <a:r>
              <a:rPr lang="en-US" dirty="0" smtClean="0"/>
              <a:t> </a:t>
            </a:r>
            <a:r>
              <a:rPr lang="en-US" dirty="0" err="1" smtClean="0"/>
              <a:t>gì</a:t>
            </a:r>
            <a:r>
              <a:rPr lang="en-US" dirty="0" smtClean="0"/>
              <a:t>?</a:t>
            </a:r>
            <a:endParaRPr lang="en-US" dirty="0"/>
          </a:p>
        </p:txBody>
      </p:sp>
      <p:sp>
        <p:nvSpPr>
          <p:cNvPr id="3" name="Content Placeholder 2"/>
          <p:cNvSpPr>
            <a:spLocks noGrp="1"/>
          </p:cNvSpPr>
          <p:nvPr>
            <p:ph idx="1"/>
          </p:nvPr>
        </p:nvSpPr>
        <p:spPr/>
        <p:txBody>
          <a:bodyPr/>
          <a:lstStyle/>
          <a:p>
            <a:r>
              <a:rPr lang="vi-VN" dirty="0" smtClean="0"/>
              <a:t>Constructor trong Java (Hàm tạo trong Java) là một block code được gọi khi một thể hiện của một đối tượng được tạo và bộ nhớ được cấp phát cho đối tượng đó.</a:t>
            </a:r>
            <a:endParaRPr lang="en-US" dirty="0" smtClean="0"/>
          </a:p>
          <a:p>
            <a:r>
              <a:rPr lang="vi-VN" dirty="0" smtClean="0"/>
              <a:t>Constructor là một loại phương thức đặc biệt được sử dụng để khởi tạo một đối tượng. Bạn cũng có thể sử dụng </a:t>
            </a:r>
            <a:r>
              <a:rPr lang="vi-VN" b="1" dirty="0" smtClean="0"/>
              <a:t>access modifiers</a:t>
            </a:r>
            <a:r>
              <a:rPr lang="en-US" b="1" dirty="0" smtClean="0"/>
              <a:t> ( public, protected, private)</a:t>
            </a:r>
            <a:r>
              <a:rPr lang="vi-VN" dirty="0" smtClean="0"/>
              <a:t> trong khi khai báo Constructor.</a:t>
            </a:r>
            <a:endParaRPr lang="en-US" dirty="0"/>
          </a:p>
        </p:txBody>
      </p:sp>
    </p:spTree>
    <p:extLst>
      <p:ext uri="{BB962C8B-B14F-4D97-AF65-F5344CB8AC3E}">
        <p14:creationId xmlns:p14="http://schemas.microsoft.com/office/powerpoint/2010/main" val="1460673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Quy</a:t>
            </a:r>
            <a:r>
              <a:rPr lang="en-US" dirty="0" smtClean="0"/>
              <a:t> </a:t>
            </a:r>
            <a:r>
              <a:rPr lang="en-US" dirty="0" err="1" smtClean="0"/>
              <a:t>tắc</a:t>
            </a:r>
            <a:r>
              <a:rPr lang="en-US" dirty="0" smtClean="0"/>
              <a:t> </a:t>
            </a:r>
            <a:r>
              <a:rPr lang="en-US" dirty="0" err="1" smtClean="0"/>
              <a:t>để</a:t>
            </a:r>
            <a:r>
              <a:rPr lang="en-US" dirty="0" smtClean="0"/>
              <a:t> </a:t>
            </a:r>
            <a:r>
              <a:rPr lang="en-US" dirty="0" err="1" smtClean="0"/>
              <a:t>tạo</a:t>
            </a:r>
            <a:r>
              <a:rPr lang="en-US" dirty="0" smtClean="0"/>
              <a:t> Constructor </a:t>
            </a:r>
            <a:r>
              <a:rPr lang="en-US" dirty="0" err="1" smtClean="0"/>
              <a:t>trong</a:t>
            </a:r>
            <a:r>
              <a:rPr lang="en-US" dirty="0" smtClean="0"/>
              <a:t> Java</a:t>
            </a:r>
            <a:endParaRPr lang="en-US" dirty="0"/>
          </a:p>
        </p:txBody>
      </p:sp>
      <p:sp>
        <p:nvSpPr>
          <p:cNvPr id="3" name="Content Placeholder 2"/>
          <p:cNvSpPr>
            <a:spLocks noGrp="1"/>
          </p:cNvSpPr>
          <p:nvPr>
            <p:ph idx="1"/>
          </p:nvPr>
        </p:nvSpPr>
        <p:spPr/>
        <p:txBody>
          <a:bodyPr/>
          <a:lstStyle/>
          <a:p>
            <a:r>
              <a:rPr lang="en-US" dirty="0" err="1" smtClean="0"/>
              <a:t>Tên</a:t>
            </a:r>
            <a:r>
              <a:rPr lang="en-US" dirty="0" smtClean="0"/>
              <a:t> Constructor </a:t>
            </a:r>
            <a:r>
              <a:rPr lang="en-US" dirty="0" err="1" smtClean="0"/>
              <a:t>phải</a:t>
            </a:r>
            <a:r>
              <a:rPr lang="en-US" dirty="0" smtClean="0"/>
              <a:t> </a:t>
            </a:r>
            <a:r>
              <a:rPr lang="en-US" dirty="0" err="1" smtClean="0"/>
              <a:t>giống</a:t>
            </a:r>
            <a:r>
              <a:rPr lang="en-US" dirty="0" smtClean="0"/>
              <a:t> </a:t>
            </a:r>
            <a:r>
              <a:rPr lang="en-US" dirty="0" err="1" smtClean="0"/>
              <a:t>tên</a:t>
            </a:r>
            <a:r>
              <a:rPr lang="en-US" dirty="0" smtClean="0"/>
              <a:t> class </a:t>
            </a:r>
            <a:r>
              <a:rPr lang="en-US" dirty="0" err="1" smtClean="0"/>
              <a:t>chứa</a:t>
            </a:r>
            <a:r>
              <a:rPr lang="en-US" dirty="0" smtClean="0"/>
              <a:t> </a:t>
            </a:r>
            <a:r>
              <a:rPr lang="en-US" dirty="0" err="1" smtClean="0"/>
              <a:t>nó</a:t>
            </a:r>
            <a:endParaRPr lang="en-US" dirty="0" smtClean="0"/>
          </a:p>
          <a:p>
            <a:r>
              <a:rPr lang="en-US" dirty="0" err="1" smtClean="0"/>
              <a:t>Nó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a:t>
            </a:r>
            <a:r>
              <a:rPr lang="en-US" dirty="0" smtClean="0"/>
              <a:t> abstract, final, static, or synchronized</a:t>
            </a:r>
          </a:p>
          <a:p>
            <a:r>
              <a:rPr lang="en-US" dirty="0" err="1"/>
              <a:t>Một</a:t>
            </a:r>
            <a:r>
              <a:rPr lang="en-US" dirty="0"/>
              <a:t> Constructor </a:t>
            </a:r>
            <a:r>
              <a:rPr lang="en-US" dirty="0" err="1"/>
              <a:t>trong</a:t>
            </a:r>
            <a:r>
              <a:rPr lang="en-US" dirty="0"/>
              <a:t> Java </a:t>
            </a:r>
            <a:r>
              <a:rPr lang="en-US" dirty="0" err="1"/>
              <a:t>phải</a:t>
            </a:r>
            <a:r>
              <a:rPr lang="en-US" dirty="0"/>
              <a:t> </a:t>
            </a:r>
            <a:r>
              <a:rPr lang="en-US" dirty="0" err="1"/>
              <a:t>có</a:t>
            </a:r>
            <a:r>
              <a:rPr lang="en-US" dirty="0"/>
              <a:t> </a:t>
            </a:r>
            <a:r>
              <a:rPr lang="en-US" dirty="0" err="1"/>
              <a:t>kiểu</a:t>
            </a:r>
            <a:r>
              <a:rPr lang="en-US" dirty="0"/>
              <a:t> </a:t>
            </a:r>
            <a:r>
              <a:rPr lang="en-US" dirty="0" err="1"/>
              <a:t>trả</a:t>
            </a:r>
            <a:r>
              <a:rPr lang="en-US" dirty="0"/>
              <a:t> </a:t>
            </a:r>
            <a:r>
              <a:rPr lang="en-US" dirty="0" err="1"/>
              <a:t>về</a:t>
            </a:r>
            <a:r>
              <a:rPr lang="en-US" dirty="0"/>
              <a:t> </a:t>
            </a:r>
            <a:r>
              <a:rPr lang="en-US" dirty="0" err="1"/>
              <a:t>rõ</a:t>
            </a:r>
            <a:r>
              <a:rPr lang="en-US" dirty="0"/>
              <a:t> </a:t>
            </a:r>
            <a:r>
              <a:rPr lang="en-US" dirty="0" smtClean="0"/>
              <a:t>rang: </a:t>
            </a:r>
            <a:r>
              <a:rPr lang="en-US" dirty="0" err="1" smtClean="0"/>
              <a:t>voild</a:t>
            </a:r>
            <a:r>
              <a:rPr lang="en-US" dirty="0" smtClean="0"/>
              <a:t>, </a:t>
            </a:r>
            <a:r>
              <a:rPr lang="en-US" dirty="0" err="1" smtClean="0"/>
              <a:t>init</a:t>
            </a:r>
            <a:r>
              <a:rPr lang="en-US" dirty="0" smtClean="0"/>
              <a:t> …</a:t>
            </a:r>
            <a:endParaRPr lang="en-US" dirty="0"/>
          </a:p>
        </p:txBody>
      </p:sp>
    </p:spTree>
    <p:extLst>
      <p:ext uri="{BB962C8B-B14F-4D97-AF65-F5344CB8AC3E}">
        <p14:creationId xmlns:p14="http://schemas.microsoft.com/office/powerpoint/2010/main" val="229858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kiểu</a:t>
            </a:r>
            <a:r>
              <a:rPr lang="en-US" dirty="0" smtClean="0"/>
              <a:t> Constructor </a:t>
            </a:r>
            <a:r>
              <a:rPr lang="en-US" dirty="0" err="1" smtClean="0"/>
              <a:t>trong</a:t>
            </a:r>
            <a:r>
              <a:rPr lang="en-US" dirty="0" smtClean="0"/>
              <a:t> Java - </a:t>
            </a:r>
            <a:r>
              <a:rPr lang="en-US" dirty="0" smtClean="0"/>
              <a:t>Default Constructor </a:t>
            </a:r>
            <a:endParaRPr lang="en-US" dirty="0"/>
          </a:p>
        </p:txBody>
      </p:sp>
      <p:sp>
        <p:nvSpPr>
          <p:cNvPr id="3" name="Content Placeholder 2"/>
          <p:cNvSpPr>
            <a:spLocks noGrp="1"/>
          </p:cNvSpPr>
          <p:nvPr>
            <p:ph idx="1"/>
          </p:nvPr>
        </p:nvSpPr>
        <p:spPr/>
        <p:txBody>
          <a:bodyPr/>
          <a:lstStyle/>
          <a:p>
            <a:r>
              <a:rPr lang="en-US" dirty="0" smtClean="0"/>
              <a:t>Default Constructor </a:t>
            </a:r>
            <a:r>
              <a:rPr lang="en-US" dirty="0" err="1" smtClean="0"/>
              <a:t>hoặc</a:t>
            </a:r>
            <a:r>
              <a:rPr lang="en-US" dirty="0" smtClean="0"/>
              <a:t> no-</a:t>
            </a:r>
            <a:r>
              <a:rPr lang="en-US" dirty="0" err="1" smtClean="0"/>
              <a:t>arg</a:t>
            </a:r>
            <a:r>
              <a:rPr lang="en-US" dirty="0" smtClean="0"/>
              <a:t> Constructor (</a:t>
            </a:r>
            <a:r>
              <a:rPr lang="en-US" dirty="0" err="1" smtClean="0"/>
              <a:t>Hàm</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mặc</a:t>
            </a:r>
            <a:r>
              <a:rPr lang="en-US" dirty="0" smtClean="0"/>
              <a:t> </a:t>
            </a:r>
            <a:r>
              <a:rPr lang="en-US" dirty="0" err="1" smtClean="0"/>
              <a:t>định</a:t>
            </a:r>
            <a:r>
              <a:rPr lang="en-US" dirty="0" smtClean="0"/>
              <a:t>)</a:t>
            </a:r>
          </a:p>
          <a:p>
            <a:pPr marL="0" indent="0">
              <a:buNone/>
            </a:pPr>
            <a:r>
              <a:rPr lang="en-US" dirty="0" smtClean="0"/>
              <a:t>+ </a:t>
            </a:r>
            <a:r>
              <a:rPr lang="vi-VN" dirty="0" smtClean="0"/>
              <a:t>Default Constructor là hàm khởi tạo không có tham số. Đây là lý do tại sao nó còn được gọi là no-arg Constructor.</a:t>
            </a:r>
          </a:p>
          <a:p>
            <a:pPr marL="0" indent="0">
              <a:buNone/>
            </a:pPr>
            <a:r>
              <a:rPr lang="en-US" dirty="0" err="1" smtClean="0"/>
              <a:t>Cú</a:t>
            </a:r>
            <a:r>
              <a:rPr lang="en-US" dirty="0" smtClean="0"/>
              <a:t> </a:t>
            </a:r>
            <a:r>
              <a:rPr lang="en-US" dirty="0" err="1" smtClean="0"/>
              <a:t>pháp</a:t>
            </a:r>
            <a:r>
              <a:rPr lang="en-US" dirty="0" smtClean="0"/>
              <a:t> </a:t>
            </a:r>
            <a:r>
              <a:rPr lang="en-US" dirty="0" err="1" smtClean="0"/>
              <a:t>chung</a:t>
            </a:r>
            <a:r>
              <a:rPr lang="en-US" dirty="0" smtClean="0"/>
              <a:t> </a:t>
            </a:r>
            <a:r>
              <a:rPr lang="en-US" dirty="0" err="1" smtClean="0"/>
              <a:t>của</a:t>
            </a:r>
            <a:r>
              <a:rPr lang="en-US" dirty="0" smtClean="0"/>
              <a:t> Default Constructor </a:t>
            </a:r>
            <a:r>
              <a:rPr lang="en-US" dirty="0" err="1" smtClean="0"/>
              <a:t>trong</a:t>
            </a:r>
            <a:r>
              <a:rPr lang="en-US" dirty="0" smtClean="0"/>
              <a:t> Java </a:t>
            </a:r>
            <a:r>
              <a:rPr lang="en-US" dirty="0" err="1" smtClean="0"/>
              <a:t>là</a:t>
            </a:r>
            <a:r>
              <a:rPr lang="en-US" dirty="0" smtClean="0"/>
              <a:t>:</a:t>
            </a:r>
          </a:p>
          <a:p>
            <a:pPr marL="0" indent="0">
              <a:buNone/>
            </a:pPr>
            <a:r>
              <a:rPr lang="en-US" dirty="0" smtClean="0"/>
              <a:t>&lt;</a:t>
            </a:r>
            <a:r>
              <a:rPr lang="en-US" dirty="0" err="1" smtClean="0"/>
              <a:t>class_name</a:t>
            </a:r>
            <a:r>
              <a:rPr lang="en-US" dirty="0" smtClean="0"/>
              <a:t>&gt;(){}</a:t>
            </a:r>
          </a:p>
          <a:p>
            <a:pPr marL="0" indent="0">
              <a:buNone/>
            </a:pPr>
            <a:r>
              <a:rPr lang="en-US" dirty="0" smtClean="0"/>
              <a:t>+ </a:t>
            </a:r>
            <a:r>
              <a:rPr lang="vi-VN" dirty="0" smtClean="0"/>
              <a:t>Lưu ý là nếu không có hàm constructor được định nghĩa trong class Java, thì trình biên dịch Java sẽ tự động tạo một hàm constructor mặc định cho class đó.</a:t>
            </a:r>
            <a:endParaRPr lang="en-US" dirty="0"/>
          </a:p>
        </p:txBody>
      </p:sp>
    </p:spTree>
    <p:extLst>
      <p:ext uri="{BB962C8B-B14F-4D97-AF65-F5344CB8AC3E}">
        <p14:creationId xmlns:p14="http://schemas.microsoft.com/office/powerpoint/2010/main" val="1427731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kiểu</a:t>
            </a:r>
            <a:r>
              <a:rPr lang="en-US" dirty="0" smtClean="0"/>
              <a:t> Constructor </a:t>
            </a:r>
            <a:r>
              <a:rPr lang="en-US" dirty="0" err="1" smtClean="0"/>
              <a:t>trong</a:t>
            </a:r>
            <a:r>
              <a:rPr lang="en-US" dirty="0" smtClean="0"/>
              <a:t> Java - Default Constructor ( cont.)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class </a:t>
            </a:r>
            <a:r>
              <a:rPr lang="en-US" dirty="0" err="1" smtClean="0"/>
              <a:t>ConstructorDemo</a:t>
            </a:r>
            <a:endParaRPr lang="en-US" dirty="0" smtClean="0"/>
          </a:p>
          <a:p>
            <a:pPr marL="0" indent="0">
              <a:buNone/>
            </a:pPr>
            <a:r>
              <a:rPr lang="en-US" dirty="0" smtClean="0"/>
              <a:t>{</a:t>
            </a:r>
          </a:p>
          <a:p>
            <a:pPr marL="0" indent="0">
              <a:buNone/>
            </a:pPr>
            <a:r>
              <a:rPr lang="en-US" dirty="0" smtClean="0"/>
              <a:t>  </a:t>
            </a:r>
            <a:r>
              <a:rPr lang="en-US" dirty="0" err="1" smtClean="0"/>
              <a:t>ConstructorDemo</a:t>
            </a:r>
            <a:r>
              <a:rPr lang="en-US" dirty="0" smtClean="0"/>
              <a:t>(){</a:t>
            </a:r>
          </a:p>
          <a:p>
            <a:pPr marL="0" indent="0">
              <a:buNone/>
            </a:pPr>
            <a:r>
              <a:rPr lang="en-US" dirty="0" smtClean="0"/>
              <a:t>    </a:t>
            </a:r>
            <a:r>
              <a:rPr lang="en-US" dirty="0" err="1" smtClean="0"/>
              <a:t>System.out.println</a:t>
            </a:r>
            <a:r>
              <a:rPr lang="en-US" dirty="0" smtClean="0"/>
              <a:t>("The Constructor is created successfully!");</a:t>
            </a:r>
          </a:p>
          <a:p>
            <a:pPr marL="0" indent="0">
              <a:buNone/>
            </a:pPr>
            <a:r>
              <a:rPr lang="en-US" dirty="0" smtClean="0"/>
              <a:t>  }</a:t>
            </a:r>
          </a:p>
          <a:p>
            <a:pPr marL="0" indent="0">
              <a:buNone/>
            </a:pPr>
            <a:r>
              <a:rPr lang="en-US" dirty="0" smtClean="0"/>
              <a:t>  public static void main(String </a:t>
            </a:r>
            <a:r>
              <a:rPr lang="en-US" dirty="0" err="1" smtClean="0"/>
              <a:t>args</a:t>
            </a:r>
            <a:r>
              <a:rPr lang="en-US" dirty="0" smtClean="0"/>
              <a:t>[]){</a:t>
            </a:r>
          </a:p>
          <a:p>
            <a:pPr marL="0" indent="0">
              <a:buNone/>
            </a:pPr>
            <a:r>
              <a:rPr lang="en-US" dirty="0" smtClean="0"/>
              <a:t>    </a:t>
            </a:r>
            <a:r>
              <a:rPr lang="en-US" dirty="0" err="1" smtClean="0"/>
              <a:t>ConstructorDemo</a:t>
            </a:r>
            <a:r>
              <a:rPr lang="en-US" dirty="0" smtClean="0"/>
              <a:t> a = new </a:t>
            </a:r>
            <a:r>
              <a:rPr lang="en-US" dirty="0" err="1" smtClean="0"/>
              <a:t>ConstructorDemo</a:t>
            </a:r>
            <a:r>
              <a:rPr lang="en-US" dirty="0" smtClean="0"/>
              <a:t>();</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317249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kiểu</a:t>
            </a:r>
            <a:r>
              <a:rPr lang="en-US" dirty="0" smtClean="0"/>
              <a:t> Constructor </a:t>
            </a:r>
            <a:r>
              <a:rPr lang="en-US" dirty="0" err="1" smtClean="0"/>
              <a:t>trong</a:t>
            </a:r>
            <a:r>
              <a:rPr lang="en-US" dirty="0" smtClean="0"/>
              <a:t> Java - Default Constructor ( cont.)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class </a:t>
            </a:r>
            <a:r>
              <a:rPr lang="en-US" dirty="0" err="1" smtClean="0"/>
              <a:t>ConstructorDemo</a:t>
            </a:r>
            <a:endParaRPr lang="en-US" dirty="0" smtClean="0"/>
          </a:p>
          <a:p>
            <a:pPr marL="0" indent="0">
              <a:buNone/>
            </a:pPr>
            <a:r>
              <a:rPr lang="en-US" dirty="0" smtClean="0"/>
              <a:t>{</a:t>
            </a:r>
          </a:p>
          <a:p>
            <a:pPr marL="0" indent="0">
              <a:buNone/>
            </a:pPr>
            <a:r>
              <a:rPr lang="en-US" dirty="0" smtClean="0"/>
              <a:t>   public static void main(String </a:t>
            </a:r>
            <a:r>
              <a:rPr lang="en-US" dirty="0" err="1" smtClean="0"/>
              <a:t>args</a:t>
            </a:r>
            <a:r>
              <a:rPr lang="en-US" dirty="0" smtClean="0"/>
              <a:t>[]){</a:t>
            </a:r>
          </a:p>
          <a:p>
            <a:pPr marL="0" indent="0">
              <a:buNone/>
            </a:pPr>
            <a:r>
              <a:rPr lang="en-US" dirty="0" smtClean="0"/>
              <a:t>    </a:t>
            </a:r>
            <a:r>
              <a:rPr lang="en-US" dirty="0" err="1" smtClean="0"/>
              <a:t>ConstructorDemo</a:t>
            </a:r>
            <a:r>
              <a:rPr lang="en-US" dirty="0" smtClean="0"/>
              <a:t> a = new </a:t>
            </a:r>
            <a:r>
              <a:rPr lang="en-US" dirty="0" err="1" smtClean="0"/>
              <a:t>ConstructorDemo</a:t>
            </a:r>
            <a:r>
              <a:rPr lang="en-US" dirty="0" smtClean="0"/>
              <a:t>();</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1817764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Các</a:t>
            </a:r>
            <a:r>
              <a:rPr lang="en-US" dirty="0" smtClean="0"/>
              <a:t> </a:t>
            </a:r>
            <a:r>
              <a:rPr lang="en-US" dirty="0" err="1" smtClean="0"/>
              <a:t>kiểu</a:t>
            </a:r>
            <a:r>
              <a:rPr lang="en-US" dirty="0" smtClean="0"/>
              <a:t> Constructor </a:t>
            </a:r>
            <a:r>
              <a:rPr lang="en-US" dirty="0" err="1" smtClean="0"/>
              <a:t>trong</a:t>
            </a:r>
            <a:r>
              <a:rPr lang="en-US" dirty="0" smtClean="0"/>
              <a:t> Java - </a:t>
            </a:r>
            <a:r>
              <a:rPr lang="en-US" dirty="0" smtClean="0"/>
              <a:t>Parameterized Constructor (</a:t>
            </a:r>
            <a:r>
              <a:rPr lang="en-US" dirty="0" err="1" smtClean="0"/>
              <a:t>Hàm</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có</a:t>
            </a:r>
            <a:r>
              <a:rPr lang="en-US" dirty="0" smtClean="0"/>
              <a:t> </a:t>
            </a:r>
            <a:r>
              <a:rPr lang="en-US" dirty="0" err="1" smtClean="0"/>
              <a:t>tham</a:t>
            </a:r>
            <a:r>
              <a:rPr lang="en-US" dirty="0" smtClean="0"/>
              <a:t> </a:t>
            </a:r>
            <a:r>
              <a:rPr lang="en-US" dirty="0" err="1" smtClean="0"/>
              <a:t>số</a:t>
            </a:r>
            <a:r>
              <a:rPr lang="en-US" dirty="0" smtClean="0"/>
              <a:t>)</a:t>
            </a:r>
            <a:endParaRPr lang="en-US" dirty="0"/>
          </a:p>
        </p:txBody>
      </p:sp>
      <p:sp>
        <p:nvSpPr>
          <p:cNvPr id="3" name="Content Placeholder 2"/>
          <p:cNvSpPr>
            <a:spLocks noGrp="1"/>
          </p:cNvSpPr>
          <p:nvPr>
            <p:ph idx="1"/>
          </p:nvPr>
        </p:nvSpPr>
        <p:spPr/>
        <p:txBody>
          <a:bodyPr/>
          <a:lstStyle/>
          <a:p>
            <a:r>
              <a:rPr lang="vi-VN" dirty="0" smtClean="0"/>
              <a:t>Bất kỳ hàm Constructor nào có tham số được gọi là </a:t>
            </a:r>
            <a:r>
              <a:rPr lang="vi-VN" b="1" dirty="0" smtClean="0"/>
              <a:t>Parameterized Constructor</a:t>
            </a:r>
            <a:r>
              <a:rPr lang="vi-VN" dirty="0" smtClean="0"/>
              <a:t>.</a:t>
            </a:r>
            <a:endParaRPr lang="en-US" dirty="0" smtClean="0"/>
          </a:p>
          <a:p>
            <a:r>
              <a:rPr lang="vi-VN" dirty="0" smtClean="0"/>
              <a:t>Mặc dù một Parameterized Constructor thường được sử dụng để cung cấp các giá trị riêng biệt cho các đối tượng Java khác nhau, nhưng nó cũng có thể cung cấp cùng các giá trị cho các đối tượng Java khác nhau.</a:t>
            </a:r>
            <a:endParaRPr lang="en-US" dirty="0"/>
          </a:p>
        </p:txBody>
      </p:sp>
    </p:spTree>
    <p:extLst>
      <p:ext uri="{BB962C8B-B14F-4D97-AF65-F5344CB8AC3E}">
        <p14:creationId xmlns:p14="http://schemas.microsoft.com/office/powerpoint/2010/main" val="4248941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Các</a:t>
            </a:r>
            <a:r>
              <a:rPr lang="en-US" dirty="0" smtClean="0"/>
              <a:t> </a:t>
            </a:r>
            <a:r>
              <a:rPr lang="en-US" dirty="0" err="1" smtClean="0"/>
              <a:t>kiểu</a:t>
            </a:r>
            <a:r>
              <a:rPr lang="en-US" dirty="0" smtClean="0"/>
              <a:t> Constructor </a:t>
            </a:r>
            <a:r>
              <a:rPr lang="en-US" dirty="0" err="1" smtClean="0"/>
              <a:t>trong</a:t>
            </a:r>
            <a:r>
              <a:rPr lang="en-US" dirty="0" smtClean="0"/>
              <a:t> Java - Parameterized Constructor (cont.)</a:t>
            </a:r>
            <a:endParaRPr lang="en-US" dirty="0"/>
          </a:p>
        </p:txBody>
      </p:sp>
      <p:sp>
        <p:nvSpPr>
          <p:cNvPr id="3" name="Content Placeholder 2"/>
          <p:cNvSpPr>
            <a:spLocks noGrp="1"/>
          </p:cNvSpPr>
          <p:nvPr>
            <p:ph idx="1"/>
          </p:nvPr>
        </p:nvSpPr>
        <p:spPr/>
        <p:txBody>
          <a:bodyPr/>
          <a:lstStyle/>
          <a:p>
            <a:r>
              <a:rPr lang="vi-VN" dirty="0" smtClean="0"/>
              <a:t>Mặc dù một Parameterized Constructor thường được sử dụng để cung cấp các giá trị riêng biệt cho các đối tượng Java khác nhau, nhưng nó cũng có thể cung cấp cùng các giá trị cho các đối tượng Java khác nhau.</a:t>
            </a:r>
            <a:endParaRPr lang="en-US" dirty="0"/>
          </a:p>
        </p:txBody>
      </p:sp>
    </p:spTree>
    <p:extLst>
      <p:ext uri="{BB962C8B-B14F-4D97-AF65-F5344CB8AC3E}">
        <p14:creationId xmlns:p14="http://schemas.microsoft.com/office/powerpoint/2010/main" val="3129674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kiểu</a:t>
            </a:r>
            <a:r>
              <a:rPr lang="en-US" dirty="0" smtClean="0"/>
              <a:t> Constructor </a:t>
            </a:r>
            <a:r>
              <a:rPr lang="en-US" dirty="0" err="1" smtClean="0"/>
              <a:t>trong</a:t>
            </a:r>
            <a:r>
              <a:rPr lang="en-US" dirty="0" smtClean="0"/>
              <a:t> Java - Parameterized Constructor (cont.)</a:t>
            </a:r>
            <a:endParaRPr lang="en-US" dirty="0"/>
          </a:p>
        </p:txBody>
      </p:sp>
      <p:sp>
        <p:nvSpPr>
          <p:cNvPr id="3" name="Content Placeholder 2"/>
          <p:cNvSpPr>
            <a:spLocks noGrp="1"/>
          </p:cNvSpPr>
          <p:nvPr>
            <p:ph idx="1"/>
          </p:nvPr>
        </p:nvSpPr>
        <p:spPr>
          <a:xfrm>
            <a:off x="838200" y="1825624"/>
            <a:ext cx="10515600" cy="4758055"/>
          </a:xfrm>
        </p:spPr>
        <p:txBody>
          <a:bodyPr>
            <a:normAutofit fontScale="32500" lnSpcReduction="20000"/>
          </a:bodyPr>
          <a:lstStyle/>
          <a:p>
            <a:pPr marL="0" indent="0">
              <a:buNone/>
            </a:pPr>
            <a:r>
              <a:rPr lang="en-US" dirty="0" smtClean="0"/>
              <a:t>class </a:t>
            </a:r>
            <a:r>
              <a:rPr lang="en-US" dirty="0" err="1" smtClean="0"/>
              <a:t>OverloadConst</a:t>
            </a:r>
            <a:r>
              <a:rPr lang="en-US" dirty="0" smtClean="0"/>
              <a:t>{</a:t>
            </a:r>
          </a:p>
          <a:p>
            <a:pPr marL="0" indent="0">
              <a:buNone/>
            </a:pPr>
            <a:r>
              <a:rPr lang="en-US" dirty="0" smtClean="0"/>
              <a:t>  </a:t>
            </a:r>
            <a:r>
              <a:rPr lang="en-US" dirty="0" err="1" smtClean="0"/>
              <a:t>int</a:t>
            </a:r>
            <a:r>
              <a:rPr lang="en-US" dirty="0" smtClean="0"/>
              <a:t> id;</a:t>
            </a:r>
          </a:p>
          <a:p>
            <a:pPr marL="0" indent="0">
              <a:buNone/>
            </a:pPr>
            <a:r>
              <a:rPr lang="en-US" dirty="0" smtClean="0"/>
              <a:t>  String name;</a:t>
            </a:r>
          </a:p>
          <a:p>
            <a:pPr marL="0" indent="0">
              <a:buNone/>
            </a:pPr>
            <a:r>
              <a:rPr lang="en-US" dirty="0" smtClean="0"/>
              <a:t>  </a:t>
            </a:r>
            <a:r>
              <a:rPr lang="en-US" dirty="0" err="1" smtClean="0"/>
              <a:t>int</a:t>
            </a:r>
            <a:r>
              <a:rPr lang="en-US" dirty="0" smtClean="0"/>
              <a:t> age;</a:t>
            </a:r>
          </a:p>
          <a:p>
            <a:pPr marL="0" indent="0">
              <a:buNone/>
            </a:pPr>
            <a:r>
              <a:rPr lang="en-US" dirty="0" smtClean="0"/>
              <a:t>  </a:t>
            </a:r>
            <a:r>
              <a:rPr lang="en-US" dirty="0" err="1" smtClean="0"/>
              <a:t>OverloadConst</a:t>
            </a:r>
            <a:r>
              <a:rPr lang="en-US" dirty="0" smtClean="0"/>
              <a:t>(</a:t>
            </a:r>
            <a:r>
              <a:rPr lang="en-US" dirty="0" err="1" smtClean="0"/>
              <a:t>int</a:t>
            </a:r>
            <a:r>
              <a:rPr lang="en-US" dirty="0" smtClean="0"/>
              <a:t> </a:t>
            </a:r>
            <a:r>
              <a:rPr lang="en-US" dirty="0" err="1" smtClean="0"/>
              <a:t>i,String</a:t>
            </a:r>
            <a:r>
              <a:rPr lang="en-US" dirty="0" smtClean="0"/>
              <a:t> n){</a:t>
            </a:r>
          </a:p>
          <a:p>
            <a:pPr marL="0" indent="0">
              <a:buNone/>
            </a:pPr>
            <a:r>
              <a:rPr lang="en-US" dirty="0" smtClean="0"/>
              <a:t>    id = </a:t>
            </a:r>
            <a:r>
              <a:rPr lang="en-US" dirty="0" err="1" smtClean="0"/>
              <a:t>i</a:t>
            </a:r>
            <a:r>
              <a:rPr lang="en-US" dirty="0" smtClean="0"/>
              <a:t>;</a:t>
            </a:r>
          </a:p>
          <a:p>
            <a:pPr marL="0" indent="0">
              <a:buNone/>
            </a:pPr>
            <a:r>
              <a:rPr lang="en-US" dirty="0" smtClean="0"/>
              <a:t>    name = n;</a:t>
            </a:r>
          </a:p>
          <a:p>
            <a:pPr marL="0" indent="0">
              <a:buNone/>
            </a:pPr>
            <a:r>
              <a:rPr lang="en-US" dirty="0" smtClean="0"/>
              <a:t>  }</a:t>
            </a:r>
          </a:p>
          <a:p>
            <a:pPr marL="0" indent="0">
              <a:buNone/>
            </a:pPr>
            <a:r>
              <a:rPr lang="en-US" dirty="0" smtClean="0"/>
              <a:t>  </a:t>
            </a:r>
            <a:r>
              <a:rPr lang="en-US" dirty="0" err="1" smtClean="0"/>
              <a:t>OverloadConst</a:t>
            </a:r>
            <a:r>
              <a:rPr lang="en-US" dirty="0" smtClean="0"/>
              <a:t>(</a:t>
            </a:r>
            <a:r>
              <a:rPr lang="en-US" dirty="0" err="1" smtClean="0"/>
              <a:t>int</a:t>
            </a:r>
            <a:r>
              <a:rPr lang="en-US" dirty="0" smtClean="0"/>
              <a:t> </a:t>
            </a:r>
            <a:r>
              <a:rPr lang="en-US" dirty="0" err="1" smtClean="0"/>
              <a:t>i</a:t>
            </a:r>
            <a:r>
              <a:rPr lang="en-US" dirty="0" smtClean="0"/>
              <a:t>, String n, </a:t>
            </a:r>
            <a:r>
              <a:rPr lang="en-US" dirty="0" err="1" smtClean="0"/>
              <a:t>int</a:t>
            </a:r>
            <a:r>
              <a:rPr lang="en-US" dirty="0" smtClean="0"/>
              <a:t> a){</a:t>
            </a:r>
          </a:p>
          <a:p>
            <a:pPr marL="0" indent="0">
              <a:buNone/>
            </a:pPr>
            <a:r>
              <a:rPr lang="en-US" dirty="0" smtClean="0"/>
              <a:t>    id = </a:t>
            </a:r>
            <a:r>
              <a:rPr lang="en-US" dirty="0" err="1" smtClean="0"/>
              <a:t>i</a:t>
            </a:r>
            <a:r>
              <a:rPr lang="en-US" dirty="0" smtClean="0"/>
              <a:t>;</a:t>
            </a:r>
          </a:p>
          <a:p>
            <a:pPr marL="0" indent="0">
              <a:buNone/>
            </a:pPr>
            <a:r>
              <a:rPr lang="en-US" dirty="0" smtClean="0"/>
              <a:t>    name = n;</a:t>
            </a:r>
          </a:p>
          <a:p>
            <a:pPr marL="0" indent="0">
              <a:buNone/>
            </a:pPr>
            <a:r>
              <a:rPr lang="en-US" dirty="0" smtClean="0"/>
              <a:t>    age = a;</a:t>
            </a:r>
          </a:p>
          <a:p>
            <a:pPr marL="0" indent="0">
              <a:buNone/>
            </a:pPr>
            <a:r>
              <a:rPr lang="en-US" dirty="0" smtClean="0"/>
              <a:t>  }</a:t>
            </a:r>
          </a:p>
          <a:p>
            <a:pPr marL="0" indent="0">
              <a:buNone/>
            </a:pPr>
            <a:r>
              <a:rPr lang="en-US" dirty="0" smtClean="0"/>
              <a:t>  void display(){</a:t>
            </a:r>
          </a:p>
          <a:p>
            <a:pPr marL="0" indent="0">
              <a:buNone/>
            </a:pPr>
            <a:r>
              <a:rPr lang="en-US" dirty="0" smtClean="0"/>
              <a:t>    </a:t>
            </a:r>
            <a:r>
              <a:rPr lang="en-US" dirty="0" err="1" smtClean="0"/>
              <a:t>System.out.println</a:t>
            </a:r>
            <a:r>
              <a:rPr lang="en-US" dirty="0" smtClean="0"/>
              <a:t>(id + " " + name + " " + age);</a:t>
            </a:r>
          </a:p>
          <a:p>
            <a:pPr marL="0" indent="0">
              <a:buNone/>
            </a:pPr>
            <a:r>
              <a:rPr lang="en-US" dirty="0" smtClean="0"/>
              <a:t>  }</a:t>
            </a:r>
          </a:p>
          <a:p>
            <a:pPr marL="0" indent="0">
              <a:buNone/>
            </a:pPr>
            <a:r>
              <a:rPr lang="en-US" dirty="0" smtClean="0"/>
              <a:t>  public static void main(String </a:t>
            </a:r>
            <a:r>
              <a:rPr lang="en-US" dirty="0" err="1" smtClean="0"/>
              <a:t>args</a:t>
            </a:r>
            <a:r>
              <a:rPr lang="en-US" dirty="0" smtClean="0"/>
              <a:t>[]){</a:t>
            </a:r>
          </a:p>
          <a:p>
            <a:pPr marL="0" indent="0">
              <a:buNone/>
            </a:pPr>
            <a:r>
              <a:rPr lang="en-US" dirty="0" smtClean="0"/>
              <a:t>    </a:t>
            </a:r>
            <a:r>
              <a:rPr lang="en-US" dirty="0" err="1" smtClean="0"/>
              <a:t>OverloadConst</a:t>
            </a:r>
            <a:r>
              <a:rPr lang="en-US" dirty="0" smtClean="0"/>
              <a:t> s1 = new </a:t>
            </a:r>
            <a:r>
              <a:rPr lang="en-US" dirty="0" err="1" smtClean="0"/>
              <a:t>OverloadConst</a:t>
            </a:r>
            <a:r>
              <a:rPr lang="en-US" dirty="0" smtClean="0"/>
              <a:t>(121, "NIIT");</a:t>
            </a:r>
          </a:p>
          <a:p>
            <a:pPr marL="0" indent="0">
              <a:buNone/>
            </a:pPr>
            <a:r>
              <a:rPr lang="en-US" dirty="0" smtClean="0"/>
              <a:t>    </a:t>
            </a:r>
            <a:r>
              <a:rPr lang="en-US" dirty="0" err="1" smtClean="0"/>
              <a:t>OverloadConst</a:t>
            </a:r>
            <a:r>
              <a:rPr lang="en-US" dirty="0" smtClean="0"/>
              <a:t> s2 = new </a:t>
            </a:r>
            <a:r>
              <a:rPr lang="en-US" dirty="0" err="1" smtClean="0"/>
              <a:t>OverloadConst</a:t>
            </a:r>
            <a:r>
              <a:rPr lang="en-US" dirty="0" smtClean="0"/>
              <a:t>(232, "ICT </a:t>
            </a:r>
            <a:r>
              <a:rPr lang="en-US" dirty="0" err="1" smtClean="0"/>
              <a:t>Hà</a:t>
            </a:r>
            <a:r>
              <a:rPr lang="en-US" dirty="0" smtClean="0"/>
              <a:t> Nội",25);</a:t>
            </a:r>
          </a:p>
          <a:p>
            <a:pPr marL="0" indent="0">
              <a:buNone/>
            </a:pPr>
            <a:r>
              <a:rPr lang="en-US" dirty="0" smtClean="0"/>
              <a:t>    s1.display();</a:t>
            </a:r>
          </a:p>
          <a:p>
            <a:pPr marL="0" indent="0">
              <a:buNone/>
            </a:pPr>
            <a:r>
              <a:rPr lang="en-US" dirty="0" smtClean="0"/>
              <a:t>    s2.display();</a:t>
            </a:r>
          </a:p>
          <a:p>
            <a:pPr marL="0" indent="0">
              <a:buNone/>
            </a:pPr>
            <a:r>
              <a:rPr lang="en-US" dirty="0" smtClean="0"/>
              <a:t>  }</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3689689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61</TotalTime>
  <Words>984</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Tahoma</vt:lpstr>
      <vt:lpstr>Trebuchet MS</vt:lpstr>
      <vt:lpstr>Wingdings 3</vt:lpstr>
      <vt:lpstr>Facet</vt:lpstr>
      <vt:lpstr>Constructor trong Java</vt:lpstr>
      <vt:lpstr>Constructor là gì?</vt:lpstr>
      <vt:lpstr>Các Quy tắc để tạo Constructor trong Java</vt:lpstr>
      <vt:lpstr>Các kiểu Constructor trong Java - Default Constructor </vt:lpstr>
      <vt:lpstr>Các kiểu Constructor trong Java - Default Constructor ( cont.)</vt:lpstr>
      <vt:lpstr>Các kiểu Constructor trong Java - Default Constructor ( cont.)</vt:lpstr>
      <vt:lpstr>Các kiểu Constructor trong Java - Parameterized Constructor (Hàm khởi tạo có tham số)</vt:lpstr>
      <vt:lpstr>Các kiểu Constructor trong Java - Parameterized Constructor (cont.)</vt:lpstr>
      <vt:lpstr>Các kiểu Constructor trong Java - Parameterized Constructor (cont.)</vt:lpstr>
      <vt:lpstr>Một số khác biệt quan trọng nhất giữa Java constructor và Java method: </vt:lpstr>
      <vt:lpstr>Apache Maven là gì</vt:lpstr>
      <vt:lpstr>Cài đặt và sử dụng Maven</vt:lpstr>
      <vt:lpstr>Cài đặt và sử dụng Maven (cont.)</vt:lpstr>
      <vt:lpstr>Sử dụng maven trong Eclipse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 trong Java</dc:title>
  <dc:creator>Nguyễn Đăng Quang - CMC Global DU8</dc:creator>
  <cp:lastModifiedBy>Nguyễn Đăng Quang - CMC Global DU8</cp:lastModifiedBy>
  <cp:revision>50</cp:revision>
  <dcterms:created xsi:type="dcterms:W3CDTF">2020-06-08T03:28:34Z</dcterms:created>
  <dcterms:modified xsi:type="dcterms:W3CDTF">2020-06-08T04:30:13Z</dcterms:modified>
</cp:coreProperties>
</file>