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427484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35990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3784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4071254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5445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660319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4029705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93677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6765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7DE7B4-62D2-4A3F-927D-8BBA59608027}"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239805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7DE7B4-62D2-4A3F-927D-8BBA59608027}"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10722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7DE7B4-62D2-4A3F-927D-8BBA59608027}" type="datetimeFigureOut">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254315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7DE7B4-62D2-4A3F-927D-8BBA59608027}"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148544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E7B4-62D2-4A3F-927D-8BBA59608027}" type="datetimeFigureOut">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306016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7DE7B4-62D2-4A3F-927D-8BBA59608027}"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257750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7DE7B4-62D2-4A3F-927D-8BBA59608027}"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0E447-E14E-46B5-8FE6-C94330E399E4}" type="slidenum">
              <a:rPr lang="en-US" smtClean="0"/>
              <a:t>‹#›</a:t>
            </a:fld>
            <a:endParaRPr lang="en-US"/>
          </a:p>
        </p:txBody>
      </p:sp>
    </p:spTree>
    <p:extLst>
      <p:ext uri="{BB962C8B-B14F-4D97-AF65-F5344CB8AC3E}">
        <p14:creationId xmlns:p14="http://schemas.microsoft.com/office/powerpoint/2010/main" val="296245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7DE7B4-62D2-4A3F-927D-8BBA59608027}" type="datetimeFigureOut">
              <a:rPr lang="en-US" smtClean="0"/>
              <a:t>7/17/2020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60E447-E14E-46B5-8FE6-C94330E399E4}" type="slidenum">
              <a:rPr lang="en-US" smtClean="0"/>
              <a:t>‹#›</a:t>
            </a:fld>
            <a:endParaRPr lang="en-US"/>
          </a:p>
        </p:txBody>
      </p:sp>
    </p:spTree>
    <p:extLst>
      <p:ext uri="{BB962C8B-B14F-4D97-AF65-F5344CB8AC3E}">
        <p14:creationId xmlns:p14="http://schemas.microsoft.com/office/powerpoint/2010/main" val="2410521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 y="2077963"/>
            <a:ext cx="10672354" cy="1646299"/>
          </a:xfrm>
        </p:spPr>
        <p:txBody>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a:t>
            </a:r>
            <a:r>
              <a:rPr lang="en-US" dirty="0" err="1" smtClean="0"/>
              <a:t>Webserivce</a:t>
            </a:r>
            <a:r>
              <a:rPr lang="en-US" dirty="0" smtClean="0"/>
              <a:t> Restful</a:t>
            </a:r>
            <a:endParaRPr lang="en-US" dirty="0"/>
          </a:p>
        </p:txBody>
      </p:sp>
      <p:sp>
        <p:nvSpPr>
          <p:cNvPr id="3" name="Subtitle 2"/>
          <p:cNvSpPr>
            <a:spLocks noGrp="1"/>
          </p:cNvSpPr>
          <p:nvPr>
            <p:ph type="subTitle" idx="1"/>
          </p:nvPr>
        </p:nvSpPr>
        <p:spPr/>
        <p:txBody>
          <a:bodyPr/>
          <a:lstStyle/>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61917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lstStyle/>
          <a:p>
            <a:r>
              <a:rPr lang="vi-VN" dirty="0" smtClean="0"/>
              <a:t>Web service (dịch vụ web) là tập hợp các giao thức và tiêu chuẩn mở được sử dụng để trao đổi dữ liệu giữa các ứng dụng hoặc giữa các hệ thống.</a:t>
            </a:r>
          </a:p>
          <a:p>
            <a:endParaRPr lang="vi-VN" dirty="0" smtClean="0"/>
          </a:p>
          <a:p>
            <a:r>
              <a:rPr lang="vi-VN" dirty="0" smtClean="0"/>
              <a:t>Các ứng dụng phần mềm được viết bằng các ngôn ngữ lập trình khác nhau hoặc chạy trên các nền tảng khác nhau, chúng có thể sử dụng các web service để trao đổi dữ liệu qua lại theo cách tương tự như liên lạc giữa các quá trình trên một máy tính.</a:t>
            </a:r>
            <a:endParaRPr lang="en-US" dirty="0"/>
          </a:p>
        </p:txBody>
      </p:sp>
    </p:spTree>
    <p:extLst>
      <p:ext uri="{BB962C8B-B14F-4D97-AF65-F5344CB8AC3E}">
        <p14:creationId xmlns:p14="http://schemas.microsoft.com/office/powerpoint/2010/main" val="63100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001" y="722606"/>
            <a:ext cx="7856056" cy="827773"/>
          </a:xfrm>
        </p:spPr>
        <p:txBody>
          <a:bodyPr>
            <a:normAutofit/>
          </a:bodyPr>
          <a:lstStyle/>
          <a:p>
            <a:r>
              <a:rPr lang="en-US" dirty="0" smtClean="0"/>
              <a:t>Web Service </a:t>
            </a:r>
            <a:r>
              <a:rPr lang="en-US" dirty="0" err="1" smtClean="0"/>
              <a:t>là</a:t>
            </a:r>
            <a:r>
              <a:rPr lang="en-US" dirty="0" smtClean="0"/>
              <a:t> </a:t>
            </a:r>
            <a:r>
              <a:rPr lang="en-US" dirty="0" err="1" smtClean="0"/>
              <a:t>gì</a:t>
            </a:r>
            <a:r>
              <a:rPr lang="en-US" dirty="0" smtClean="0"/>
              <a:t>? (cont.)</a:t>
            </a:r>
            <a:endParaRPr lang="en-US" dirty="0"/>
          </a:p>
        </p:txBody>
      </p:sp>
      <p:pic>
        <p:nvPicPr>
          <p:cNvPr id="4" name="Content Placeholder 3"/>
          <p:cNvPicPr>
            <a:picLocks noGrp="1" noChangeAspect="1"/>
          </p:cNvPicPr>
          <p:nvPr>
            <p:ph idx="1"/>
          </p:nvPr>
        </p:nvPicPr>
        <p:blipFill>
          <a:blip r:embed="rId2"/>
          <a:stretch>
            <a:fillRect/>
          </a:stretch>
        </p:blipFill>
        <p:spPr>
          <a:xfrm>
            <a:off x="828522" y="2196987"/>
            <a:ext cx="5057775" cy="1866900"/>
          </a:xfrm>
          <a:prstGeom prst="rect">
            <a:avLst/>
          </a:prstGeom>
        </p:spPr>
      </p:pic>
      <p:pic>
        <p:nvPicPr>
          <p:cNvPr id="5" name="Picture 4"/>
          <p:cNvPicPr>
            <a:picLocks noChangeAspect="1"/>
          </p:cNvPicPr>
          <p:nvPr/>
        </p:nvPicPr>
        <p:blipFill>
          <a:blip r:embed="rId3"/>
          <a:stretch>
            <a:fillRect/>
          </a:stretch>
        </p:blipFill>
        <p:spPr>
          <a:xfrm>
            <a:off x="6635931" y="1550379"/>
            <a:ext cx="4143375" cy="1981200"/>
          </a:xfrm>
          <a:prstGeom prst="rect">
            <a:avLst/>
          </a:prstGeom>
        </p:spPr>
      </p:pic>
      <p:pic>
        <p:nvPicPr>
          <p:cNvPr id="1026" name="Picture 2" descr="https://i2.wp.com/phambinh.net/wp-content/uploads/2019/08/infographic-3-1.png?fit=590%2C576&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8715" y="3644500"/>
            <a:ext cx="2757806" cy="269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01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Web service</a:t>
            </a:r>
            <a:endParaRPr lang="en-US" dirty="0"/>
          </a:p>
        </p:txBody>
      </p:sp>
      <p:sp>
        <p:nvSpPr>
          <p:cNvPr id="3" name="Content Placeholder 2"/>
          <p:cNvSpPr>
            <a:spLocks noGrp="1"/>
          </p:cNvSpPr>
          <p:nvPr>
            <p:ph idx="1"/>
          </p:nvPr>
        </p:nvSpPr>
        <p:spPr/>
        <p:txBody>
          <a:bodyPr/>
          <a:lstStyle/>
          <a:p>
            <a:r>
              <a:rPr lang="en-US" dirty="0" smtClean="0"/>
              <a:t>SOAP web services.</a:t>
            </a:r>
          </a:p>
          <a:p>
            <a:r>
              <a:rPr lang="en-US" dirty="0" smtClean="0"/>
              <a:t>RESTful web services.</a:t>
            </a:r>
            <a:endParaRPr lang="en-US" dirty="0"/>
          </a:p>
        </p:txBody>
      </p:sp>
    </p:spTree>
    <p:extLst>
      <p:ext uri="{BB962C8B-B14F-4D97-AF65-F5344CB8AC3E}">
        <p14:creationId xmlns:p14="http://schemas.microsoft.com/office/powerpoint/2010/main" val="319464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SOAP Web Service là </a:t>
            </a:r>
            <a:r>
              <a:rPr lang="fr-FR" dirty="0" err="1" smtClean="0"/>
              <a:t>gì</a:t>
            </a:r>
            <a:r>
              <a:rPr lang="fr-FR" dirty="0" smtClean="0"/>
              <a:t>?</a:t>
            </a:r>
            <a:endParaRPr lang="en-US" dirty="0"/>
          </a:p>
        </p:txBody>
      </p:sp>
      <p:sp>
        <p:nvSpPr>
          <p:cNvPr id="3" name="Content Placeholder 2"/>
          <p:cNvSpPr>
            <a:spLocks noGrp="1"/>
          </p:cNvSpPr>
          <p:nvPr>
            <p:ph idx="1"/>
          </p:nvPr>
        </p:nvSpPr>
        <p:spPr/>
        <p:txBody>
          <a:bodyPr/>
          <a:lstStyle/>
          <a:p>
            <a:r>
              <a:rPr lang="vi-VN" dirty="0" smtClean="0"/>
              <a:t>SOAP là viết tắt của Simple Object Access Protocol.</a:t>
            </a:r>
          </a:p>
          <a:p>
            <a:r>
              <a:rPr lang="vi-VN" dirty="0" smtClean="0"/>
              <a:t>SOAP (Simple Object Access Protocol) là giao thức sử dụng XML để định nghĩa dữ liệu dạng thuần văn bản (plain text) thông qua HTTP. SOAP là cách mà Web Service sử dụng để truyền tải dữ liệu. Vì dựa trên XML nên SOAP là một giao thức không phụ thuộc platform cũng như bất kì ngôn ngữ lập trình nào. Chúng ta có thể viết bằng Java, PHP, .NET, … và triển khai trên Window, Linux, …</a:t>
            </a:r>
            <a:endParaRPr lang="en-US" dirty="0"/>
          </a:p>
        </p:txBody>
      </p:sp>
    </p:spTree>
    <p:extLst>
      <p:ext uri="{BB962C8B-B14F-4D97-AF65-F5344CB8AC3E}">
        <p14:creationId xmlns:p14="http://schemas.microsoft.com/office/powerpoint/2010/main" val="317303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RESTful</a:t>
            </a:r>
            <a:r>
              <a:rPr lang="fr-FR" dirty="0" smtClean="0"/>
              <a:t> web service là </a:t>
            </a:r>
            <a:r>
              <a:rPr lang="fr-FR" dirty="0" err="1" smtClean="0"/>
              <a:t>gì</a:t>
            </a:r>
            <a:r>
              <a:rPr lang="fr-FR" dirty="0" smtClean="0"/>
              <a:t>?</a:t>
            </a:r>
            <a:endParaRPr lang="en-US" dirty="0"/>
          </a:p>
        </p:txBody>
      </p:sp>
      <p:sp>
        <p:nvSpPr>
          <p:cNvPr id="3" name="Content Placeholder 2"/>
          <p:cNvSpPr>
            <a:spLocks noGrp="1"/>
          </p:cNvSpPr>
          <p:nvPr>
            <p:ph idx="1"/>
          </p:nvPr>
        </p:nvSpPr>
        <p:spPr/>
        <p:txBody>
          <a:bodyPr>
            <a:normAutofit/>
          </a:bodyPr>
          <a:lstStyle/>
          <a:p>
            <a:r>
              <a:rPr lang="vi-VN" dirty="0" smtClean="0"/>
              <a:t>REST là viết tắt của REpresentational State Transfer.</a:t>
            </a:r>
          </a:p>
          <a:p>
            <a:r>
              <a:rPr lang="vi-VN" dirty="0" smtClean="0"/>
              <a:t>REST là một loại kiến trúc phần mềm (architectural style), không phải là một protocol.</a:t>
            </a:r>
          </a:p>
          <a:p>
            <a:r>
              <a:rPr lang="vi-VN" dirty="0" smtClean="0"/>
              <a:t>RESTful Web Service là các Web Service được viết dựa trên kiến trúc REST. REST đã được sử dụng rộng rãi để thay thế cho các Web Service dựa trên SOAP và WSDL.</a:t>
            </a:r>
          </a:p>
          <a:p>
            <a:r>
              <a:rPr lang="vi-VN" dirty="0" smtClean="0"/>
              <a:t>Tương tự SOAP, REST cũng không phụ thuộc platform cũng như bất kì ngôn ngữ lập trình nào.</a:t>
            </a:r>
          </a:p>
          <a:p>
            <a:endParaRPr lang="vi-VN" dirty="0" smtClean="0"/>
          </a:p>
          <a:p>
            <a:endParaRPr lang="en-US" dirty="0"/>
          </a:p>
        </p:txBody>
      </p:sp>
    </p:spTree>
    <p:extLst>
      <p:ext uri="{BB962C8B-B14F-4D97-AF65-F5344CB8AC3E}">
        <p14:creationId xmlns:p14="http://schemas.microsoft.com/office/powerpoint/2010/main" val="105088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Tương</a:t>
            </a:r>
            <a:r>
              <a:rPr lang="en-US" dirty="0" smtClean="0"/>
              <a:t> </a:t>
            </a:r>
            <a:r>
              <a:rPr lang="en-US" dirty="0" err="1" smtClean="0"/>
              <a:t>tác</a:t>
            </a:r>
            <a:r>
              <a:rPr lang="en-US" dirty="0" smtClean="0"/>
              <a:t> Restful qua HTTP</a:t>
            </a:r>
            <a:endParaRPr lang="en-US" dirty="0"/>
          </a:p>
        </p:txBody>
      </p:sp>
      <p:sp>
        <p:nvSpPr>
          <p:cNvPr id="3" name="Content Placeholder 2"/>
          <p:cNvSpPr>
            <a:spLocks noGrp="1"/>
          </p:cNvSpPr>
          <p:nvPr>
            <p:ph idx="1"/>
          </p:nvPr>
        </p:nvSpPr>
        <p:spPr/>
        <p:txBody>
          <a:bodyPr>
            <a:normAutofit/>
          </a:bodyPr>
          <a:lstStyle/>
          <a:p>
            <a:r>
              <a:rPr lang="vi-VN" dirty="0" smtClean="0"/>
              <a:t>Các hành động của một webservice thông thường bao gồm tạo dữ liệu (Create), lấy dữ liệu (Read),cập nhập dữ liệu (Update) hoặc xóa dữ liệu (Delete). Các hành động này còn được gọi là CRUD.</a:t>
            </a:r>
          </a:p>
          <a:p>
            <a:r>
              <a:rPr lang="vi-VN" dirty="0" smtClean="0"/>
              <a:t>Thiết lập một ánh xạ 1-1 giữa các hành động (CRUD) và các phương thức HTTP:</a:t>
            </a:r>
          </a:p>
          <a:p>
            <a:endParaRPr lang="vi-VN" dirty="0" smtClean="0"/>
          </a:p>
          <a:p>
            <a:r>
              <a:rPr lang="vi-VN" dirty="0" smtClean="0"/>
              <a:t>POST : để tạo một tài nguyên trên Server.</a:t>
            </a:r>
          </a:p>
          <a:p>
            <a:r>
              <a:rPr lang="vi-VN" dirty="0" smtClean="0"/>
              <a:t>GET : để truy xuất một tài nguyên.</a:t>
            </a:r>
          </a:p>
          <a:p>
            <a:r>
              <a:rPr lang="vi-VN" dirty="0" smtClean="0"/>
              <a:t>PUT : để thay đổi trạng thái một tài nguyên hoặc để cập nhật nó.</a:t>
            </a:r>
          </a:p>
          <a:p>
            <a:r>
              <a:rPr lang="vi-VN" dirty="0" smtClean="0"/>
              <a:t>DELETE : để huỷ bỏ hoặc xoá một tài nguyên.</a:t>
            </a:r>
            <a:endParaRPr lang="en-US" dirty="0"/>
          </a:p>
        </p:txBody>
      </p:sp>
    </p:spTree>
    <p:extLst>
      <p:ext uri="{BB962C8B-B14F-4D97-AF65-F5344CB8AC3E}">
        <p14:creationId xmlns:p14="http://schemas.microsoft.com/office/powerpoint/2010/main" val="167904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công</a:t>
            </a:r>
            <a:r>
              <a:rPr lang="en-US" dirty="0" smtClean="0"/>
              <a:t> </a:t>
            </a:r>
            <a:r>
              <a:rPr lang="en-US" dirty="0" err="1" smtClean="0"/>
              <a:t>cụ</a:t>
            </a:r>
            <a:r>
              <a:rPr lang="en-US" dirty="0" smtClean="0"/>
              <a:t> test </a:t>
            </a:r>
            <a:r>
              <a:rPr lang="en-US" dirty="0" err="1" smtClean="0"/>
              <a:t>với</a:t>
            </a:r>
            <a:r>
              <a:rPr lang="en-US" dirty="0" smtClean="0"/>
              <a:t> </a:t>
            </a:r>
            <a:r>
              <a:rPr lang="en-US" dirty="0" err="1" smtClean="0"/>
              <a:t>webservice</a:t>
            </a:r>
            <a:endParaRPr lang="en-US" dirty="0"/>
          </a:p>
        </p:txBody>
      </p:sp>
      <p:sp>
        <p:nvSpPr>
          <p:cNvPr id="3" name="Content Placeholder 2"/>
          <p:cNvSpPr>
            <a:spLocks noGrp="1"/>
          </p:cNvSpPr>
          <p:nvPr>
            <p:ph idx="1"/>
          </p:nvPr>
        </p:nvSpPr>
        <p:spPr/>
        <p:txBody>
          <a:bodyPr/>
          <a:lstStyle/>
          <a:p>
            <a:r>
              <a:rPr lang="en-US" dirty="0" smtClean="0"/>
              <a:t>Postman</a:t>
            </a:r>
          </a:p>
          <a:p>
            <a:r>
              <a:rPr lang="en-US" dirty="0" smtClean="0"/>
              <a:t>SOAP UI</a:t>
            </a:r>
          </a:p>
          <a:p>
            <a:r>
              <a:rPr lang="en-US" dirty="0" smtClean="0"/>
              <a:t>Rest- Assured</a:t>
            </a:r>
          </a:p>
          <a:p>
            <a:r>
              <a:rPr lang="en-US" dirty="0" smtClean="0"/>
              <a:t>…</a:t>
            </a:r>
            <a:endParaRPr lang="en-US" dirty="0"/>
          </a:p>
        </p:txBody>
      </p:sp>
    </p:spTree>
    <p:extLst>
      <p:ext uri="{BB962C8B-B14F-4D97-AF65-F5344CB8AC3E}">
        <p14:creationId xmlns:p14="http://schemas.microsoft.com/office/powerpoint/2010/main" val="17251079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TotalTime>
  <Words>447</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Giới thiệu về Webserivce Restful</vt:lpstr>
      <vt:lpstr>Web Service là gì?</vt:lpstr>
      <vt:lpstr>Web Service là gì? (cont.)</vt:lpstr>
      <vt:lpstr>Các loại Web service</vt:lpstr>
      <vt:lpstr>SOAP Web Service là gì?</vt:lpstr>
      <vt:lpstr>RESTful web service là gì?</vt:lpstr>
      <vt:lpstr>Tương tác Restful qua HTTP</vt:lpstr>
      <vt:lpstr>Các công cụ test với webservice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Webserivce Restfull</dc:title>
  <dc:creator>Tool 01 - CMC Global DU8</dc:creator>
  <cp:lastModifiedBy>Tool 01 - CMC Global DU8</cp:lastModifiedBy>
  <cp:revision>26</cp:revision>
  <dcterms:created xsi:type="dcterms:W3CDTF">2020-07-17T01:30:43Z</dcterms:created>
  <dcterms:modified xsi:type="dcterms:W3CDTF">2020-07-17T02:28:22Z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E:\automation_test_training\documents\slides\api-webservices\Bai 1- Giới thiệu về Webserivce Restful.pptx</vt:lpwstr>
  </property>
</Properties>
</file>