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76A8-B349-48D6-AEBF-1A63AA0D4149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A7D1E-61E4-4AEC-94C3-29B6FDB1E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988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76A8-B349-48D6-AEBF-1A63AA0D4149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A7D1E-61E4-4AEC-94C3-29B6FDB1E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836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76A8-B349-48D6-AEBF-1A63AA0D4149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A7D1E-61E4-4AEC-94C3-29B6FDB1E60B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369551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76A8-B349-48D6-AEBF-1A63AA0D4149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A7D1E-61E4-4AEC-94C3-29B6FDB1E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8618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76A8-B349-48D6-AEBF-1A63AA0D4149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A7D1E-61E4-4AEC-94C3-29B6FDB1E60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607885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76A8-B349-48D6-AEBF-1A63AA0D4149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A7D1E-61E4-4AEC-94C3-29B6FDB1E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2117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76A8-B349-48D6-AEBF-1A63AA0D4149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A7D1E-61E4-4AEC-94C3-29B6FDB1E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4610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76A8-B349-48D6-AEBF-1A63AA0D4149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A7D1E-61E4-4AEC-94C3-29B6FDB1E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469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76A8-B349-48D6-AEBF-1A63AA0D4149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A7D1E-61E4-4AEC-94C3-29B6FDB1E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299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76A8-B349-48D6-AEBF-1A63AA0D4149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A7D1E-61E4-4AEC-94C3-29B6FDB1E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56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76A8-B349-48D6-AEBF-1A63AA0D4149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A7D1E-61E4-4AEC-94C3-29B6FDB1E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437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76A8-B349-48D6-AEBF-1A63AA0D4149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A7D1E-61E4-4AEC-94C3-29B6FDB1E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766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76A8-B349-48D6-AEBF-1A63AA0D4149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A7D1E-61E4-4AEC-94C3-29B6FDB1E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065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76A8-B349-48D6-AEBF-1A63AA0D4149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A7D1E-61E4-4AEC-94C3-29B6FDB1E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750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76A8-B349-48D6-AEBF-1A63AA0D4149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A7D1E-61E4-4AEC-94C3-29B6FDB1E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335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76A8-B349-48D6-AEBF-1A63AA0D4149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A7D1E-61E4-4AEC-94C3-29B6FDB1E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869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A76A8-B349-48D6-AEBF-1A63AA0D4149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75A7D1E-61E4-4AEC-94C3-29B6FDB1E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515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w3schools.com/java/showjava.asp?filename=demo_helloworld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Java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2487127"/>
          </a:xfrm>
        </p:spPr>
        <p:txBody>
          <a:bodyPr>
            <a:no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600" dirty="0" err="1" smtClean="0"/>
              <a:t>Khái</a:t>
            </a:r>
            <a:r>
              <a:rPr lang="en-US" sz="3600" dirty="0" smtClean="0"/>
              <a:t> </a:t>
            </a:r>
            <a:r>
              <a:rPr lang="en-US" sz="3600" dirty="0" err="1" smtClean="0"/>
              <a:t>niệm</a:t>
            </a:r>
            <a:endParaRPr lang="en-US" sz="3600" dirty="0" smtClean="0"/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600" dirty="0" err="1" smtClean="0"/>
              <a:t>Cài</a:t>
            </a:r>
            <a:r>
              <a:rPr lang="en-US" sz="3600" dirty="0" smtClean="0"/>
              <a:t> </a:t>
            </a:r>
            <a:r>
              <a:rPr lang="en-US" sz="3600" dirty="0" err="1" smtClean="0"/>
              <a:t>đặt</a:t>
            </a:r>
            <a:endParaRPr lang="en-US" sz="3600" dirty="0" smtClean="0"/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600" dirty="0" err="1" smtClean="0"/>
              <a:t>Các</a:t>
            </a:r>
            <a:r>
              <a:rPr lang="en-US" sz="3600" dirty="0" smtClean="0"/>
              <a:t> </a:t>
            </a:r>
            <a:r>
              <a:rPr lang="en-US" sz="3600" dirty="0" err="1" smtClean="0"/>
              <a:t>đặc</a:t>
            </a:r>
            <a:r>
              <a:rPr lang="en-US" sz="3600" dirty="0" smtClean="0"/>
              <a:t> </a:t>
            </a:r>
            <a:r>
              <a:rPr lang="en-US" sz="3600" dirty="0" err="1" smtClean="0"/>
              <a:t>tính</a:t>
            </a: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4239548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 –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bắt</a:t>
            </a:r>
            <a:r>
              <a:rPr lang="en-US" dirty="0" smtClean="0"/>
              <a:t> </a:t>
            </a:r>
            <a:r>
              <a:rPr lang="en-US" dirty="0" err="1" smtClean="0"/>
              <a:t>buộc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khải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khởi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/>
              <a:t>myNum</a:t>
            </a:r>
            <a:r>
              <a:rPr lang="en-US" dirty="0"/>
              <a:t> = 5;               // Integer (whole number)</a:t>
            </a:r>
          </a:p>
          <a:p>
            <a:r>
              <a:rPr lang="en-US" dirty="0"/>
              <a:t>float </a:t>
            </a:r>
            <a:r>
              <a:rPr lang="en-US" dirty="0" err="1"/>
              <a:t>myFloatNum</a:t>
            </a:r>
            <a:r>
              <a:rPr lang="en-US" dirty="0"/>
              <a:t> = 5.99f;    // Floating point number</a:t>
            </a:r>
          </a:p>
          <a:p>
            <a:r>
              <a:rPr lang="en-US" dirty="0"/>
              <a:t>char </a:t>
            </a:r>
            <a:r>
              <a:rPr lang="en-US" dirty="0" err="1"/>
              <a:t>myLetter</a:t>
            </a:r>
            <a:r>
              <a:rPr lang="en-US" dirty="0"/>
              <a:t> = 'D';         // Character</a:t>
            </a:r>
          </a:p>
          <a:p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myBool</a:t>
            </a:r>
            <a:r>
              <a:rPr lang="en-US" dirty="0"/>
              <a:t> = true;       // Boolean</a:t>
            </a:r>
          </a:p>
          <a:p>
            <a:r>
              <a:rPr lang="en-US" dirty="0"/>
              <a:t>String </a:t>
            </a:r>
            <a:r>
              <a:rPr lang="en-US" dirty="0" err="1"/>
              <a:t>myText</a:t>
            </a:r>
            <a:r>
              <a:rPr lang="en-US" dirty="0"/>
              <a:t> = "Hello";     // String</a:t>
            </a:r>
          </a:p>
        </p:txBody>
      </p:sp>
    </p:spTree>
    <p:extLst>
      <p:ext uri="{BB962C8B-B14F-4D97-AF65-F5344CB8AC3E}">
        <p14:creationId xmlns:p14="http://schemas.microsoft.com/office/powerpoint/2010/main" val="189034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Ép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: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biệt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Java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sang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size </a:t>
            </a:r>
            <a:r>
              <a:rPr lang="en-US" dirty="0" err="1" smtClean="0"/>
              <a:t>lớn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/>
              <a:t>: byte -&gt; short -&gt; char -&gt; </a:t>
            </a:r>
            <a:r>
              <a:rPr lang="en-US" dirty="0" err="1"/>
              <a:t>int</a:t>
            </a:r>
            <a:r>
              <a:rPr lang="en-US" dirty="0"/>
              <a:t> -&gt; long -&gt; float -&gt; double</a:t>
            </a:r>
            <a:endParaRPr lang="en-US" dirty="0" smtClean="0"/>
          </a:p>
          <a:p>
            <a:r>
              <a:rPr lang="en-US" dirty="0" err="1" smtClean="0"/>
              <a:t>Thủ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: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muốn</a:t>
            </a:r>
            <a:r>
              <a:rPr lang="en-US" dirty="0" smtClean="0"/>
              <a:t> </a:t>
            </a:r>
            <a:r>
              <a:rPr lang="en-US" dirty="0" err="1" smtClean="0"/>
              <a:t>ép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size </a:t>
            </a:r>
            <a:r>
              <a:rPr lang="en-US" dirty="0" err="1" smtClean="0"/>
              <a:t>nhỏ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/>
              <a:t>:  double -&gt; float -&gt; long -&gt; </a:t>
            </a:r>
            <a:r>
              <a:rPr lang="en-US" dirty="0" err="1"/>
              <a:t>int</a:t>
            </a:r>
            <a:r>
              <a:rPr lang="en-US" dirty="0"/>
              <a:t> -&gt; char -&gt; short -&gt; byte</a:t>
            </a:r>
          </a:p>
        </p:txBody>
      </p:sp>
    </p:spTree>
    <p:extLst>
      <p:ext uri="{BB962C8B-B14F-4D97-AF65-F5344CB8AC3E}">
        <p14:creationId xmlns:p14="http://schemas.microsoft.com/office/powerpoint/2010/main" val="12715267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+</a:t>
            </a:r>
          </a:p>
          <a:p>
            <a:r>
              <a:rPr lang="en-US" dirty="0" smtClean="0"/>
              <a:t>-</a:t>
            </a:r>
          </a:p>
          <a:p>
            <a:r>
              <a:rPr lang="en-US" dirty="0" smtClean="0"/>
              <a:t>*</a:t>
            </a:r>
          </a:p>
          <a:p>
            <a:r>
              <a:rPr lang="en-US" dirty="0" smtClean="0"/>
              <a:t>/</a:t>
            </a:r>
          </a:p>
          <a:p>
            <a:r>
              <a:rPr lang="en-US" dirty="0" smtClean="0"/>
              <a:t>%</a:t>
            </a:r>
          </a:p>
          <a:p>
            <a:r>
              <a:rPr lang="en-US" dirty="0" smtClean="0"/>
              <a:t>++</a:t>
            </a:r>
          </a:p>
          <a:p>
            <a:r>
              <a:rPr lang="en-US" dirty="0" smtClean="0"/>
              <a:t>--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1757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Rẽ</a:t>
            </a:r>
            <a:r>
              <a:rPr lang="en-US" dirty="0" smtClean="0"/>
              <a:t> </a:t>
            </a:r>
            <a:r>
              <a:rPr lang="en-US" dirty="0" err="1" smtClean="0"/>
              <a:t>nhánh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else</a:t>
            </a:r>
          </a:p>
          <a:p>
            <a:r>
              <a:rPr lang="en-US" dirty="0" smtClean="0"/>
              <a:t>Switch case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4431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Vòng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While</a:t>
            </a:r>
          </a:p>
          <a:p>
            <a:r>
              <a:rPr lang="en-US" dirty="0" smtClean="0"/>
              <a:t>For</a:t>
            </a:r>
          </a:p>
          <a:p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dừng</a:t>
            </a:r>
            <a:r>
              <a:rPr lang="en-US" dirty="0" smtClean="0"/>
              <a:t>,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tục</a:t>
            </a:r>
            <a:r>
              <a:rPr lang="en-US" dirty="0" smtClean="0"/>
              <a:t> </a:t>
            </a:r>
            <a:r>
              <a:rPr lang="en-US" dirty="0" err="1" smtClean="0"/>
              <a:t>vòng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r>
              <a:rPr lang="en-US" dirty="0" smtClean="0"/>
              <a:t>: break, continue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7371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mảng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String[] cars</a:t>
            </a:r>
            <a:r>
              <a:rPr lang="en-US" dirty="0" smtClean="0"/>
              <a:t>;</a:t>
            </a:r>
          </a:p>
          <a:p>
            <a:r>
              <a:rPr lang="en-US" dirty="0"/>
              <a:t>String[] cars = {"Volvo", "BMW", "Ford", "Mazda</a:t>
            </a:r>
            <a:r>
              <a:rPr lang="en-US" dirty="0" smtClean="0"/>
              <a:t>"};</a:t>
            </a:r>
          </a:p>
          <a:p>
            <a:r>
              <a:rPr lang="sv-SE" dirty="0"/>
              <a:t>int[] myNum = {10, 20, 30, 40};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3831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method/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public class </a:t>
            </a:r>
            <a:r>
              <a:rPr lang="en-US" dirty="0" err="1"/>
              <a:t>MyClass</a:t>
            </a:r>
            <a:r>
              <a:rPr lang="en-US" dirty="0"/>
              <a:t> 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// define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b="1" dirty="0"/>
              <a:t>static</a:t>
            </a:r>
            <a:r>
              <a:rPr lang="en-US" dirty="0"/>
              <a:t> void </a:t>
            </a:r>
            <a:r>
              <a:rPr lang="en-US" b="1" dirty="0" err="1"/>
              <a:t>myMethod</a:t>
            </a:r>
            <a:r>
              <a:rPr lang="en-US" dirty="0"/>
              <a:t>() {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System.out.println</a:t>
            </a:r>
            <a:r>
              <a:rPr lang="en-US" dirty="0"/>
              <a:t>("I just got executed!");</a:t>
            </a:r>
          </a:p>
          <a:p>
            <a:pPr marL="0" indent="0">
              <a:buNone/>
            </a:pPr>
            <a:r>
              <a:rPr lang="en-US" dirty="0"/>
              <a:t> 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smtClean="0"/>
              <a:t> 	//call method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err="1" smtClean="0"/>
              <a:t>myMethod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}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5619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Viết</a:t>
            </a:r>
            <a:r>
              <a:rPr lang="en-US" dirty="0" smtClean="0"/>
              <a:t> method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tổng</a:t>
            </a:r>
            <a:r>
              <a:rPr lang="en-US" dirty="0" smtClean="0"/>
              <a:t> 2 </a:t>
            </a:r>
            <a:r>
              <a:rPr lang="en-US" dirty="0" err="1" smtClean="0"/>
              <a:t>số</a:t>
            </a:r>
            <a:r>
              <a:rPr lang="en-US" dirty="0" smtClean="0"/>
              <a:t> float</a:t>
            </a:r>
          </a:p>
          <a:p>
            <a:r>
              <a:rPr lang="en-US" dirty="0" err="1" smtClean="0"/>
              <a:t>Viết</a:t>
            </a:r>
            <a:r>
              <a:rPr lang="en-US" dirty="0" smtClean="0"/>
              <a:t> test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method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đúng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1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cặp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float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949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phổ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, </a:t>
            </a:r>
            <a:r>
              <a:rPr lang="en-US" dirty="0" err="1" smtClean="0"/>
              <a:t>lâu</a:t>
            </a:r>
            <a:r>
              <a:rPr lang="en-US" dirty="0" smtClean="0"/>
              <a:t> </a:t>
            </a:r>
            <a:r>
              <a:rPr lang="en-US" dirty="0" err="1" smtClean="0"/>
              <a:t>đời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 3 </a:t>
            </a:r>
            <a:r>
              <a:rPr lang="en-US" dirty="0" err="1" smtClean="0"/>
              <a:t>tỉ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bởi</a:t>
            </a:r>
            <a:r>
              <a:rPr lang="en-US" dirty="0" smtClean="0"/>
              <a:t>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endParaRPr lang="en-US" dirty="0" smtClean="0"/>
          </a:p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đa</a:t>
            </a:r>
            <a:r>
              <a:rPr lang="en-US" dirty="0" smtClean="0"/>
              <a:t> </a:t>
            </a:r>
            <a:r>
              <a:rPr lang="en-US" dirty="0" err="1" smtClean="0"/>
              <a:t>nền</a:t>
            </a:r>
            <a:r>
              <a:rPr lang="en-US" dirty="0" smtClean="0"/>
              <a:t> </a:t>
            </a:r>
            <a:r>
              <a:rPr lang="en-US" dirty="0" err="1" smtClean="0"/>
              <a:t>tảng</a:t>
            </a:r>
            <a:r>
              <a:rPr lang="en-US" dirty="0" smtClean="0"/>
              <a:t>, </a:t>
            </a:r>
            <a:r>
              <a:rPr lang="en-US" dirty="0" err="1" smtClean="0"/>
              <a:t>môi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308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sao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Chạy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đa</a:t>
            </a:r>
            <a:r>
              <a:rPr lang="en-US" dirty="0" smtClean="0"/>
              <a:t> </a:t>
            </a:r>
            <a:r>
              <a:rPr lang="en-US" dirty="0" err="1" smtClean="0"/>
              <a:t>nền</a:t>
            </a:r>
            <a:r>
              <a:rPr lang="en-US" dirty="0" smtClean="0"/>
              <a:t> </a:t>
            </a:r>
            <a:r>
              <a:rPr lang="en-US" dirty="0" err="1" smtClean="0"/>
              <a:t>tảng</a:t>
            </a:r>
            <a:r>
              <a:rPr lang="en-US" dirty="0" smtClean="0"/>
              <a:t>, </a:t>
            </a:r>
            <a:r>
              <a:rPr lang="en-US" dirty="0" err="1" smtClean="0"/>
              <a:t>môi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: “Write once, run anywhere”</a:t>
            </a:r>
          </a:p>
          <a:p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nguồn</a:t>
            </a:r>
            <a:r>
              <a:rPr lang="en-US" dirty="0" smtClean="0"/>
              <a:t> </a:t>
            </a:r>
            <a:r>
              <a:rPr lang="en-US" dirty="0" err="1" smtClean="0"/>
              <a:t>mở</a:t>
            </a:r>
            <a:endParaRPr lang="en-US" dirty="0" smtClean="0"/>
          </a:p>
          <a:p>
            <a:r>
              <a:rPr lang="en-US" dirty="0" err="1" smtClean="0"/>
              <a:t>Cộng</a:t>
            </a:r>
            <a:r>
              <a:rPr lang="en-US" dirty="0" smtClean="0"/>
              <a:t> </a:t>
            </a:r>
            <a:r>
              <a:rPr lang="en-US" dirty="0" err="1" smtClean="0"/>
              <a:t>đồng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endParaRPr lang="en-US" dirty="0" smtClean="0"/>
          </a:p>
          <a:p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321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2625" y="2152650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: download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JRE </a:t>
            </a:r>
            <a:r>
              <a:rPr lang="en-US" dirty="0" err="1" smtClean="0"/>
              <a:t>hoặc</a:t>
            </a:r>
            <a:r>
              <a:rPr lang="en-US" dirty="0" smtClean="0"/>
              <a:t> JDK </a:t>
            </a:r>
            <a:r>
              <a:rPr lang="en-US" dirty="0" err="1" smtClean="0"/>
              <a:t>tùy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đích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Set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môi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/>
              <a:t>JAVA_HOME 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b="1" dirty="0" err="1" smtClean="0"/>
              <a:t>thư</a:t>
            </a:r>
            <a:r>
              <a:rPr lang="en-US" b="1" dirty="0" smtClean="0"/>
              <a:t> </a:t>
            </a:r>
            <a:r>
              <a:rPr lang="en-US" b="1" dirty="0" err="1" smtClean="0"/>
              <a:t>mục</a:t>
            </a:r>
            <a:r>
              <a:rPr lang="en-US" b="1" dirty="0" smtClean="0"/>
              <a:t> </a:t>
            </a:r>
            <a:r>
              <a:rPr lang="en-US" b="1" dirty="0" err="1" smtClean="0"/>
              <a:t>đã</a:t>
            </a:r>
            <a:r>
              <a:rPr lang="en-US" b="1" dirty="0" smtClean="0"/>
              <a:t> </a:t>
            </a:r>
            <a:r>
              <a:rPr lang="en-US" b="1" dirty="0" err="1" smtClean="0"/>
              <a:t>cài</a:t>
            </a:r>
            <a:r>
              <a:rPr lang="en-US" b="1" dirty="0" smtClean="0"/>
              <a:t> Java</a:t>
            </a:r>
            <a:r>
              <a:rPr lang="en-US" dirty="0" smtClean="0"/>
              <a:t>. </a:t>
            </a: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Windows:</a:t>
            </a:r>
          </a:p>
        </p:txBody>
      </p:sp>
      <p:pic>
        <p:nvPicPr>
          <p:cNvPr id="1028" name="Picture 4" descr="https://lh3.googleusercontent.com/proxy/7dhTSoTL9r5lHIMQdaoRCjBBC5x7fatt6X30AtfGOoB5iDYa1rI1MOGUIYW6mBq-S_ulpzyWfNQ2xIhvpsErRWwA2zlDT3qkbJkPtQNeoyfswln1ty08E46x4ZG2tT4b_5b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2632" y="3208337"/>
            <a:ext cx="5626735" cy="3295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4770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i="1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394817"/>
            <a:ext cx="7869008" cy="5143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067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chưa</a:t>
            </a:r>
            <a:r>
              <a:rPr lang="en-US" dirty="0" smtClean="0"/>
              <a:t>,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mở</a:t>
            </a:r>
            <a:r>
              <a:rPr lang="en-US" dirty="0" smtClean="0"/>
              <a:t> </a:t>
            </a:r>
            <a:r>
              <a:rPr lang="en-US" dirty="0" err="1" smtClean="0"/>
              <a:t>cửa</a:t>
            </a:r>
            <a:r>
              <a:rPr lang="en-US" dirty="0" smtClean="0"/>
              <a:t> </a:t>
            </a:r>
            <a:r>
              <a:rPr lang="en-US" dirty="0" err="1" smtClean="0"/>
              <a:t>sổ</a:t>
            </a:r>
            <a:r>
              <a:rPr lang="en-US" dirty="0" smtClean="0"/>
              <a:t> </a:t>
            </a:r>
            <a:r>
              <a:rPr lang="en-US" dirty="0" err="1" smtClean="0"/>
              <a:t>cmd</a:t>
            </a:r>
            <a:r>
              <a:rPr lang="en-US" dirty="0" smtClean="0"/>
              <a:t> </a:t>
            </a:r>
            <a:r>
              <a:rPr lang="en-US" b="1" dirty="0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gõ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i="1" dirty="0" smtClean="0"/>
              <a:t>java –version</a:t>
            </a:r>
          </a:p>
          <a:p>
            <a:pPr marL="0" indent="0">
              <a:buNone/>
            </a:pPr>
            <a:r>
              <a:rPr lang="en-US" i="1" dirty="0" smtClean="0"/>
              <a:t>----</a:t>
            </a:r>
          </a:p>
          <a:p>
            <a:pPr marL="0" indent="0">
              <a:buNone/>
            </a:pPr>
            <a:r>
              <a:rPr lang="en-US" i="1" dirty="0" smtClean="0"/>
              <a:t>java version "11.0.1" 2018-10-16 LTS</a:t>
            </a:r>
            <a:br>
              <a:rPr lang="en-US" i="1" dirty="0" smtClean="0"/>
            </a:br>
            <a:r>
              <a:rPr lang="en-US" i="1" dirty="0" smtClean="0"/>
              <a:t>Java(TM) SE Runtime Environment 18.9 (build 11.0.1+13-LTS)</a:t>
            </a:r>
            <a:br>
              <a:rPr lang="en-US" i="1" dirty="0" smtClean="0"/>
            </a:br>
            <a:r>
              <a:rPr lang="en-US" i="1" dirty="0" smtClean="0"/>
              <a:t>Java </a:t>
            </a:r>
            <a:r>
              <a:rPr lang="en-US" i="1" dirty="0" err="1" smtClean="0"/>
              <a:t>HotSpot</a:t>
            </a:r>
            <a:r>
              <a:rPr lang="en-US" i="1" dirty="0" smtClean="0"/>
              <a:t>(TM) 64-Bit Server VM 18.9 (build 11.0.1+13-LTS, mixed mode)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613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run Java file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cmd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Code:</a:t>
            </a:r>
          </a:p>
          <a:p>
            <a:pPr marL="0" indent="0">
              <a:buNone/>
            </a:pPr>
            <a:r>
              <a:rPr lang="en-US" dirty="0" smtClean="0"/>
              <a:t>MyClass.java</a:t>
            </a:r>
          </a:p>
          <a:p>
            <a:pPr marL="0" indent="0">
              <a:buNone/>
            </a:pPr>
            <a:r>
              <a:rPr lang="en-US" i="1" dirty="0"/>
              <a:t>public class </a:t>
            </a:r>
            <a:r>
              <a:rPr lang="en-US" i="1" dirty="0" err="1"/>
              <a:t>MyClass</a:t>
            </a:r>
            <a:r>
              <a:rPr lang="en-US" i="1" dirty="0"/>
              <a:t> {</a:t>
            </a:r>
          </a:p>
          <a:p>
            <a:pPr marL="0" indent="0">
              <a:buNone/>
            </a:pPr>
            <a:r>
              <a:rPr lang="en-US" i="1" dirty="0"/>
              <a:t>  public static void main(String[] </a:t>
            </a:r>
            <a:r>
              <a:rPr lang="en-US" i="1" dirty="0" err="1"/>
              <a:t>args</a:t>
            </a:r>
            <a:r>
              <a:rPr lang="en-US" i="1" dirty="0"/>
              <a:t>) {</a:t>
            </a:r>
          </a:p>
          <a:p>
            <a:pPr marL="0" indent="0">
              <a:buNone/>
            </a:pPr>
            <a:r>
              <a:rPr lang="en-US" i="1" dirty="0"/>
              <a:t>    </a:t>
            </a:r>
            <a:r>
              <a:rPr lang="en-US" i="1" dirty="0" err="1"/>
              <a:t>System.out.println</a:t>
            </a:r>
            <a:r>
              <a:rPr lang="en-US" i="1" dirty="0"/>
              <a:t>("Hello World");</a:t>
            </a:r>
          </a:p>
          <a:p>
            <a:pPr marL="0" indent="0">
              <a:buNone/>
            </a:pPr>
            <a:r>
              <a:rPr lang="en-US" i="1" dirty="0"/>
              <a:t>  }</a:t>
            </a:r>
          </a:p>
          <a:p>
            <a:pPr marL="0" indent="0">
              <a:buNone/>
            </a:pPr>
            <a:r>
              <a:rPr lang="en-US" i="1" dirty="0" smtClean="0"/>
              <a:t>}</a:t>
            </a:r>
          </a:p>
          <a:p>
            <a:r>
              <a:rPr lang="en-US" dirty="0" err="1"/>
              <a:t>Biên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 err="1"/>
              <a:t>javac</a:t>
            </a:r>
            <a:r>
              <a:rPr lang="en-US" dirty="0"/>
              <a:t> </a:t>
            </a:r>
            <a:r>
              <a:rPr lang="en-US" dirty="0" smtClean="0"/>
              <a:t>MyClass.java</a:t>
            </a:r>
          </a:p>
          <a:p>
            <a:r>
              <a:rPr lang="en-US" dirty="0"/>
              <a:t>Run</a:t>
            </a:r>
          </a:p>
          <a:p>
            <a:pPr marL="0" indent="0">
              <a:buNone/>
            </a:pPr>
            <a:r>
              <a:rPr lang="en-US" dirty="0"/>
              <a:t>java </a:t>
            </a:r>
            <a:r>
              <a:rPr lang="en-US" dirty="0" err="1"/>
              <a:t>MyClass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572884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Cú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91641"/>
            <a:ext cx="8596668" cy="47320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public class </a:t>
            </a:r>
            <a:r>
              <a:rPr lang="en-US" dirty="0" err="1"/>
              <a:t>MyClass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  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System.out.println</a:t>
            </a:r>
            <a:r>
              <a:rPr lang="en-US" dirty="0"/>
              <a:t>("Hello World");</a:t>
            </a:r>
          </a:p>
          <a:p>
            <a:pPr marL="0" indent="0">
              <a:buNone/>
            </a:pPr>
            <a:r>
              <a:rPr lang="en-US" dirty="0"/>
              <a:t>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r>
              <a:rPr lang="en-US" dirty="0" err="1" smtClean="0"/>
              <a:t>Mỗi</a:t>
            </a:r>
            <a:r>
              <a:rPr lang="en-US" dirty="0" smtClean="0"/>
              <a:t> file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chứa</a:t>
            </a:r>
            <a:r>
              <a:rPr lang="en-US" dirty="0" smtClean="0"/>
              <a:t> 1 class </a:t>
            </a: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,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biệt</a:t>
            </a:r>
            <a:r>
              <a:rPr lang="en-US" dirty="0" smtClean="0"/>
              <a:t> </a:t>
            </a:r>
            <a:r>
              <a:rPr lang="en-US" dirty="0" err="1" smtClean="0"/>
              <a:t>hoa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, </a:t>
            </a:r>
            <a:r>
              <a:rPr lang="en-US" dirty="0" err="1" smtClean="0"/>
              <a:t>nên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hoa</a:t>
            </a:r>
            <a:r>
              <a:rPr lang="en-US" dirty="0" smtClean="0"/>
              <a:t> </a:t>
            </a:r>
            <a:r>
              <a:rPr lang="en-US" dirty="0" err="1" smtClean="0"/>
              <a:t>chữ</a:t>
            </a:r>
            <a:r>
              <a:rPr lang="en-US" dirty="0" smtClean="0"/>
              <a:t> </a:t>
            </a:r>
            <a:r>
              <a:rPr lang="en-US" dirty="0" err="1" smtClean="0"/>
              <a:t>cái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nên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ý </a:t>
            </a:r>
            <a:r>
              <a:rPr lang="en-US" dirty="0" err="1" smtClean="0"/>
              <a:t>nghĩa</a:t>
            </a:r>
            <a:r>
              <a:rPr lang="en-US" dirty="0" smtClean="0"/>
              <a:t>,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, </a:t>
            </a:r>
            <a:r>
              <a:rPr lang="en-US" dirty="0" err="1" smtClean="0"/>
              <a:t>biến</a:t>
            </a:r>
            <a:r>
              <a:rPr lang="en-US" dirty="0" smtClean="0"/>
              <a:t>, class </a:t>
            </a:r>
            <a:r>
              <a:rPr lang="en-US" dirty="0" err="1" smtClean="0"/>
              <a:t>trùng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khóa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Java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b="1" i="1" dirty="0" smtClean="0"/>
              <a:t>public, static.</a:t>
            </a:r>
            <a:r>
              <a:rPr lang="en-US" b="1" dirty="0" smtClean="0"/>
              <a:t>.</a:t>
            </a:r>
          </a:p>
          <a:p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b="1" i="1" dirty="0" smtClean="0"/>
              <a:t>main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bắt</a:t>
            </a:r>
            <a:r>
              <a:rPr lang="en-US" dirty="0" smtClean="0"/>
              <a:t> </a:t>
            </a:r>
            <a:r>
              <a:rPr lang="en-US" dirty="0" err="1" smtClean="0"/>
              <a:t>buộc</a:t>
            </a:r>
            <a:r>
              <a:rPr lang="en-US" dirty="0" smtClean="0"/>
              <a:t>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muốn</a:t>
            </a:r>
            <a:r>
              <a:rPr lang="en-US" dirty="0" smtClean="0"/>
              <a:t> run </a:t>
            </a:r>
            <a:r>
              <a:rPr lang="en-US" dirty="0" err="1" smtClean="0"/>
              <a:t>chường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file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endParaRPr lang="en-US" dirty="0" smtClean="0"/>
          </a:p>
          <a:p>
            <a:r>
              <a:rPr lang="en-US" dirty="0" err="1" smtClean="0"/>
              <a:t>Nội</a:t>
            </a:r>
            <a:r>
              <a:rPr lang="en-US" dirty="0" smtClean="0"/>
              <a:t> dung class </a:t>
            </a:r>
            <a:r>
              <a:rPr lang="en-US" dirty="0" err="1" smtClean="0"/>
              <a:t>và</a:t>
            </a:r>
            <a:r>
              <a:rPr lang="en-US" dirty="0" smtClean="0"/>
              <a:t> method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nằm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block </a:t>
            </a:r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bởi</a:t>
            </a:r>
            <a:r>
              <a:rPr lang="en-US" dirty="0" smtClean="0"/>
              <a:t> </a:t>
            </a:r>
            <a:r>
              <a:rPr lang="en-US" dirty="0" err="1" smtClean="0"/>
              <a:t>dấu</a:t>
            </a:r>
            <a:r>
              <a:rPr lang="en-US" dirty="0" smtClean="0"/>
              <a:t> </a:t>
            </a:r>
            <a:r>
              <a:rPr lang="en-US" dirty="0" err="1" smtClean="0"/>
              <a:t>đóng</a:t>
            </a:r>
            <a:r>
              <a:rPr lang="en-US" dirty="0" smtClean="0"/>
              <a:t> </a:t>
            </a:r>
            <a:r>
              <a:rPr lang="en-US" dirty="0" err="1" smtClean="0"/>
              <a:t>mở</a:t>
            </a:r>
            <a:r>
              <a:rPr lang="en-US" dirty="0" smtClean="0"/>
              <a:t> </a:t>
            </a:r>
            <a:r>
              <a:rPr lang="en-US" dirty="0" err="1" smtClean="0"/>
              <a:t>ngoặc</a:t>
            </a:r>
            <a:endParaRPr lang="en-US" dirty="0" smtClean="0"/>
          </a:p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khóa</a:t>
            </a:r>
            <a:r>
              <a:rPr lang="en-US" dirty="0" smtClean="0"/>
              <a:t> </a:t>
            </a:r>
            <a:r>
              <a:rPr lang="en-US" b="1" i="1" dirty="0" smtClean="0"/>
              <a:t>public, private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quyền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endParaRPr lang="en-US" dirty="0" smtClean="0"/>
          </a:p>
          <a:p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luôn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b="1" i="1" dirty="0" smtClean="0"/>
              <a:t>void, </a:t>
            </a:r>
            <a:r>
              <a:rPr lang="en-US" b="1" i="1" dirty="0" err="1" smtClean="0"/>
              <a:t>init</a:t>
            </a:r>
            <a:r>
              <a:rPr lang="en-US" b="1" i="1" dirty="0" smtClean="0"/>
              <a:t>,…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821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đích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chú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đoạn</a:t>
            </a:r>
            <a:r>
              <a:rPr lang="en-US" dirty="0" smtClean="0"/>
              <a:t> code </a:t>
            </a:r>
            <a:r>
              <a:rPr lang="en-US" dirty="0" err="1" smtClean="0"/>
              <a:t>về</a:t>
            </a:r>
            <a:r>
              <a:rPr lang="en-US" dirty="0" smtClean="0"/>
              <a:t> ý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 smtClean="0"/>
          </a:p>
          <a:p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: // </a:t>
            </a:r>
            <a:r>
              <a:rPr lang="en-US" dirty="0" err="1" smtClean="0"/>
              <a:t>cho</a:t>
            </a:r>
            <a:r>
              <a:rPr lang="en-US" dirty="0" smtClean="0"/>
              <a:t> 1 </a:t>
            </a:r>
            <a:r>
              <a:rPr lang="en-US" dirty="0" err="1" smtClean="0"/>
              <a:t>dòng</a:t>
            </a:r>
            <a:r>
              <a:rPr lang="en-US" dirty="0" smtClean="0"/>
              <a:t>, /*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dòng</a:t>
            </a:r>
            <a:r>
              <a:rPr lang="en-US" dirty="0" smtClean="0"/>
              <a:t>*/</a:t>
            </a:r>
          </a:p>
          <a:p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4CAF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5870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MyClass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args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"Hello World"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  <a:hlinkClick r:id="rId2"/>
              </a:rPr>
              <a:t>Run example »</a:t>
            </a:r>
            <a:endParaRPr kumimoji="0" lang="en-US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0974" y="3212914"/>
            <a:ext cx="5037666" cy="3467903"/>
          </a:xfrm>
          <a:prstGeom prst="rect">
            <a:avLst/>
          </a:prstGeom>
        </p:spPr>
      </p:pic>
      <p:pic>
        <p:nvPicPr>
          <p:cNvPr id="6" name="Content Placeholder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679" y="3212914"/>
            <a:ext cx="5875021" cy="34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87352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87</TotalTime>
  <Words>645</Words>
  <Application>Microsoft Office PowerPoint</Application>
  <PresentationFormat>Widescreen</PresentationFormat>
  <Paragraphs>105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Consolas</vt:lpstr>
      <vt:lpstr>Trebuchet MS</vt:lpstr>
      <vt:lpstr>Verdana</vt:lpstr>
      <vt:lpstr>Wingdings 3</vt:lpstr>
      <vt:lpstr>Facet</vt:lpstr>
      <vt:lpstr>Giới thiệu về Java</vt:lpstr>
      <vt:lpstr>Java là gì</vt:lpstr>
      <vt:lpstr>Tại sao lại sử dụng Java</vt:lpstr>
      <vt:lpstr>Cài đặt và cấu hình</vt:lpstr>
      <vt:lpstr>Cài đặt và cấu hình (cont.)</vt:lpstr>
      <vt:lpstr>Cài đặt và cấu hình (cont.)</vt:lpstr>
      <vt:lpstr>Tạo và run Java file bằng cmd</vt:lpstr>
      <vt:lpstr>Cú pháp</vt:lpstr>
      <vt:lpstr>Comments</vt:lpstr>
      <vt:lpstr>Data types – Kiểu dữ liệu</vt:lpstr>
      <vt:lpstr>Ép kiểu dữ liệu</vt:lpstr>
      <vt:lpstr>Toán tử</vt:lpstr>
      <vt:lpstr>Rẽ nhánh</vt:lpstr>
      <vt:lpstr>Vòng lặp</vt:lpstr>
      <vt:lpstr>Kiểu mảng</vt:lpstr>
      <vt:lpstr>Java method/ phương thức</vt:lpstr>
      <vt:lpstr>Bài tập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Giới thiệu về Java</dc:title>
  <dc:creator>Nguyễn Đăng Quang - CMC Global DU8</dc:creator>
  <cp:lastModifiedBy>Nguyễn Đăng Quang - CMC Global DU8</cp:lastModifiedBy>
  <cp:revision>63</cp:revision>
  <dcterms:created xsi:type="dcterms:W3CDTF">2020-06-01T02:36:35Z</dcterms:created>
  <dcterms:modified xsi:type="dcterms:W3CDTF">2020-06-01T04:36:11Z</dcterms:modified>
</cp:coreProperties>
</file>