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10107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2887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5947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2645920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8353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22958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3740161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390310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353799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CAACF-BEFB-47D0-AD86-F7E9B812C35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02249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0CAACF-BEFB-47D0-AD86-F7E9B812C35C}"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222764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0CAACF-BEFB-47D0-AD86-F7E9B812C35C}" type="datetimeFigureOut">
              <a:rPr lang="en-US" smtClean="0"/>
              <a:t>6/29/2020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171696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0CAACF-BEFB-47D0-AD86-F7E9B812C35C}" type="datetimeFigureOut">
              <a:rPr lang="en-US" smtClean="0"/>
              <a:t>6/29/2020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105386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CAACF-BEFB-47D0-AD86-F7E9B812C35C}" type="datetimeFigureOut">
              <a:rPr lang="en-US" smtClean="0"/>
              <a:t>6/29/2020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428539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CAACF-BEFB-47D0-AD86-F7E9B812C35C}"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223801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0CAACF-BEFB-47D0-AD86-F7E9B812C35C}"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0535-255C-435F-9DFD-1F0B9F00FC8C}" type="slidenum">
              <a:rPr lang="en-US" smtClean="0"/>
              <a:t>‹#›</a:t>
            </a:fld>
            <a:endParaRPr lang="en-US"/>
          </a:p>
        </p:txBody>
      </p:sp>
    </p:spTree>
    <p:extLst>
      <p:ext uri="{BB962C8B-B14F-4D97-AF65-F5344CB8AC3E}">
        <p14:creationId xmlns:p14="http://schemas.microsoft.com/office/powerpoint/2010/main" val="241882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0CAACF-BEFB-47D0-AD86-F7E9B812C35C}" type="datetimeFigureOut">
              <a:rPr lang="en-US" smtClean="0"/>
              <a:t>6/29/2020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220535-255C-435F-9DFD-1F0B9F00FC8C}" type="slidenum">
              <a:rPr lang="en-US" smtClean="0"/>
              <a:t>‹#›</a:t>
            </a:fld>
            <a:endParaRPr lang="en-US"/>
          </a:p>
        </p:txBody>
      </p:sp>
    </p:spTree>
    <p:extLst>
      <p:ext uri="{BB962C8B-B14F-4D97-AF65-F5344CB8AC3E}">
        <p14:creationId xmlns:p14="http://schemas.microsoft.com/office/powerpoint/2010/main" val="3484053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TestNG</a:t>
            </a:r>
            <a:endParaRPr lang="en-US" dirty="0"/>
          </a:p>
        </p:txBody>
      </p:sp>
      <p:sp>
        <p:nvSpPr>
          <p:cNvPr id="3" name="Subtitle 2"/>
          <p:cNvSpPr>
            <a:spLocks noGrp="1"/>
          </p:cNvSpPr>
          <p:nvPr>
            <p:ph type="subTitle" idx="1"/>
          </p:nvPr>
        </p:nvSpPr>
        <p:spPr/>
        <p:txBody>
          <a:bodyPr>
            <a:normAutofit lnSpcReduction="10000"/>
          </a:bodyPr>
          <a:lstStyle/>
          <a:p>
            <a:r>
              <a:rPr lang="en-US" dirty="0" smtClean="0"/>
              <a:t>+ </a:t>
            </a:r>
            <a:r>
              <a:rPr lang="en-US" dirty="0" err="1" smtClean="0"/>
              <a:t>Giới</a:t>
            </a:r>
            <a:r>
              <a:rPr lang="en-US" dirty="0" smtClean="0"/>
              <a:t> </a:t>
            </a:r>
            <a:r>
              <a:rPr lang="en-US" dirty="0" err="1" smtClean="0"/>
              <a:t>thiệu</a:t>
            </a:r>
            <a:r>
              <a:rPr lang="en-US" dirty="0" smtClean="0"/>
              <a:t> </a:t>
            </a:r>
            <a:r>
              <a:rPr lang="en-US" dirty="0" err="1" smtClean="0"/>
              <a:t>TestNG</a:t>
            </a:r>
            <a:endParaRPr lang="en-US" dirty="0" smtClean="0"/>
          </a:p>
          <a:p>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endParaRPr lang="en-US" dirty="0" smtClean="0"/>
          </a:p>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68684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TestNG</a:t>
            </a:r>
            <a:r>
              <a:rPr lang="en-US" dirty="0" smtClean="0"/>
              <a:t> </a:t>
            </a:r>
            <a:r>
              <a:rPr lang="en-US" dirty="0" err="1" smtClean="0"/>
              <a:t>vào</a:t>
            </a:r>
            <a:r>
              <a:rPr lang="en-US" dirty="0" smtClean="0"/>
              <a:t> </a:t>
            </a:r>
            <a:r>
              <a:rPr lang="en-US" dirty="0" err="1" smtClean="0"/>
              <a:t>các</a:t>
            </a:r>
            <a:r>
              <a:rPr lang="en-US" dirty="0" smtClean="0"/>
              <a:t> task </a:t>
            </a:r>
            <a:r>
              <a:rPr lang="en-US" dirty="0" err="1" smtClean="0"/>
              <a:t>trong</a:t>
            </a:r>
            <a:r>
              <a:rPr lang="en-US" dirty="0" smtClean="0"/>
              <a:t> project,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annotation @Before, After, Data Driven </a:t>
            </a:r>
            <a:r>
              <a:rPr lang="en-US" dirty="0" err="1" smtClean="0"/>
              <a:t>cần</a:t>
            </a:r>
            <a:r>
              <a:rPr lang="en-US" dirty="0" smtClean="0"/>
              <a:t> </a:t>
            </a:r>
            <a:r>
              <a:rPr lang="en-US" dirty="0" err="1" smtClean="0"/>
              <a:t>thiết</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endParaRPr lang="en-US" dirty="0"/>
          </a:p>
        </p:txBody>
      </p:sp>
    </p:spTree>
    <p:extLst>
      <p:ext uri="{BB962C8B-B14F-4D97-AF65-F5344CB8AC3E}">
        <p14:creationId xmlns:p14="http://schemas.microsoft.com/office/powerpoint/2010/main" val="194523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TestNG</a:t>
            </a:r>
            <a:r>
              <a:rPr lang="en-US" dirty="0" smtClean="0"/>
              <a:t> </a:t>
            </a:r>
            <a:r>
              <a:rPr lang="en-US" dirty="0" err="1" smtClean="0"/>
              <a:t>là</a:t>
            </a:r>
            <a:r>
              <a:rPr lang="en-US" dirty="0" smtClean="0"/>
              <a:t> </a:t>
            </a:r>
            <a:r>
              <a:rPr lang="en-US" dirty="0" err="1" smtClean="0"/>
              <a:t>gì</a:t>
            </a:r>
            <a:endParaRPr lang="en-US" dirty="0"/>
          </a:p>
        </p:txBody>
      </p:sp>
      <p:sp>
        <p:nvSpPr>
          <p:cNvPr id="3" name="Content Placeholder 2"/>
          <p:cNvSpPr>
            <a:spLocks noGrp="1"/>
          </p:cNvSpPr>
          <p:nvPr>
            <p:ph idx="1"/>
          </p:nvPr>
        </p:nvSpPr>
        <p:spPr/>
        <p:txBody>
          <a:bodyPr/>
          <a:lstStyle/>
          <a:p>
            <a:r>
              <a:rPr lang="en-US" dirty="0" err="1" smtClean="0"/>
              <a:t>TestNG</a:t>
            </a:r>
            <a:r>
              <a:rPr lang="en-US" dirty="0" smtClean="0"/>
              <a:t> </a:t>
            </a:r>
            <a:r>
              <a:rPr lang="en-US" dirty="0" err="1" smtClean="0"/>
              <a:t>là</a:t>
            </a:r>
            <a:r>
              <a:rPr lang="en-US" dirty="0" smtClean="0"/>
              <a:t> 1 framework test, </a:t>
            </a:r>
            <a:r>
              <a:rPr lang="en-US" dirty="0" err="1" smtClean="0"/>
              <a:t>nó</a:t>
            </a:r>
            <a:r>
              <a:rPr lang="en-US" dirty="0" smtClean="0"/>
              <a:t> </a:t>
            </a:r>
            <a:r>
              <a:rPr lang="en-US" dirty="0" err="1" smtClean="0"/>
              <a:t>quản</a:t>
            </a:r>
            <a:r>
              <a:rPr lang="en-US" dirty="0" smtClean="0"/>
              <a:t> </a:t>
            </a:r>
            <a:r>
              <a:rPr lang="en-US" dirty="0" err="1" smtClean="0"/>
              <a:t>lý</a:t>
            </a:r>
            <a:r>
              <a:rPr lang="en-US" dirty="0" smtClean="0"/>
              <a:t> </a:t>
            </a:r>
            <a:r>
              <a:rPr lang="en-US" dirty="0" err="1" smtClean="0"/>
              <a:t>việc</a:t>
            </a:r>
            <a:r>
              <a:rPr lang="en-US" dirty="0" smtClean="0"/>
              <a:t> </a:t>
            </a:r>
            <a:r>
              <a:rPr lang="en-US" dirty="0" err="1" smtClean="0"/>
              <a:t>tạo</a:t>
            </a:r>
            <a:r>
              <a:rPr lang="en-US" dirty="0" smtClean="0"/>
              <a:t> test suite / test case, </a:t>
            </a:r>
            <a:r>
              <a:rPr lang="en-US" dirty="0" err="1" smtClean="0"/>
              <a:t>thứ</a:t>
            </a:r>
            <a:r>
              <a:rPr lang="en-US" dirty="0" smtClean="0"/>
              <a:t> </a:t>
            </a:r>
            <a:r>
              <a:rPr lang="en-US" dirty="0" err="1" smtClean="0"/>
              <a:t>tự</a:t>
            </a:r>
            <a:r>
              <a:rPr lang="en-US" dirty="0" smtClean="0"/>
              <a:t> run test </a:t>
            </a:r>
            <a:r>
              <a:rPr lang="en-US" dirty="0" err="1" smtClean="0"/>
              <a:t>và</a:t>
            </a:r>
            <a:r>
              <a:rPr lang="en-US" dirty="0" smtClean="0"/>
              <a:t> report </a:t>
            </a:r>
            <a:r>
              <a:rPr lang="en-US" dirty="0" err="1" smtClean="0"/>
              <a:t>sau</a:t>
            </a:r>
            <a:r>
              <a:rPr lang="en-US" dirty="0" smtClean="0"/>
              <a:t> </a:t>
            </a:r>
            <a:r>
              <a:rPr lang="en-US" dirty="0" err="1" smtClean="0"/>
              <a:t>khi</a:t>
            </a:r>
            <a:r>
              <a:rPr lang="en-US" dirty="0" smtClean="0"/>
              <a:t> run test </a:t>
            </a:r>
            <a:r>
              <a:rPr lang="en-US" dirty="0" err="1" smtClean="0"/>
              <a:t>xong</a:t>
            </a:r>
            <a:r>
              <a:rPr lang="en-US" dirty="0" smtClean="0"/>
              <a:t>.</a:t>
            </a:r>
          </a:p>
          <a:p>
            <a:r>
              <a:rPr lang="vi-VN" dirty="0" smtClean="0"/>
              <a:t>TestNG được xây dựng từ cảm hứng của 2 Framework họ xUnit là JUnit (Java) và NUnit (C#). NG là viết tắt của từ Next Generation.</a:t>
            </a:r>
            <a:endParaRPr lang="en-US" dirty="0"/>
          </a:p>
        </p:txBody>
      </p:sp>
    </p:spTree>
    <p:extLst>
      <p:ext uri="{BB962C8B-B14F-4D97-AF65-F5344CB8AC3E}">
        <p14:creationId xmlns:p14="http://schemas.microsoft.com/office/powerpoint/2010/main" val="395183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TestNG</a:t>
            </a:r>
            <a:r>
              <a:rPr lang="en-US" dirty="0" smtClean="0"/>
              <a:t> so </a:t>
            </a:r>
            <a:r>
              <a:rPr lang="en-US" dirty="0" err="1" smtClean="0"/>
              <a:t>với</a:t>
            </a:r>
            <a:r>
              <a:rPr lang="en-US" dirty="0" smtClean="0"/>
              <a:t> Junit</a:t>
            </a:r>
            <a:endParaRPr lang="en-US" dirty="0"/>
          </a:p>
        </p:txBody>
      </p:sp>
      <p:sp>
        <p:nvSpPr>
          <p:cNvPr id="3" name="Content Placeholder 2"/>
          <p:cNvSpPr>
            <a:spLocks noGrp="1"/>
          </p:cNvSpPr>
          <p:nvPr>
            <p:ph idx="1"/>
          </p:nvPr>
        </p:nvSpPr>
        <p:spPr/>
        <p:txBody>
          <a:bodyPr/>
          <a:lstStyle/>
          <a:p>
            <a:r>
              <a:rPr lang="vi-VN" dirty="0" smtClean="0"/>
              <a:t>TestNG gọi là Next Generation vì nó có 1 vài điểm vượt trội hơn so với ông anh JUnit:</a:t>
            </a:r>
          </a:p>
          <a:p>
            <a:r>
              <a:rPr lang="vi-VN" dirty="0" smtClean="0"/>
              <a:t>Có nhiều loại annotation After và Before</a:t>
            </a:r>
          </a:p>
          <a:p>
            <a:r>
              <a:rPr lang="vi-VN" dirty="0" smtClean="0"/>
              <a:t>Tính năng Run test phụ thuộc (ví dụ điều kiện run B là bắt buộc run A trước)</a:t>
            </a:r>
          </a:p>
          <a:p>
            <a:r>
              <a:rPr lang="vi-VN" dirty="0" smtClean="0"/>
              <a:t>Có khả năng group các test methods</a:t>
            </a:r>
          </a:p>
          <a:p>
            <a:r>
              <a:rPr lang="vi-VN" dirty="0" smtClean="0"/>
              <a:t>Chạy Multithread</a:t>
            </a:r>
          </a:p>
          <a:p>
            <a:r>
              <a:rPr lang="vi-VN" dirty="0" smtClean="0"/>
              <a:t>Report bằng HTML</a:t>
            </a:r>
            <a:endParaRPr lang="en-US" dirty="0"/>
          </a:p>
        </p:txBody>
      </p:sp>
    </p:spTree>
    <p:extLst>
      <p:ext uri="{BB962C8B-B14F-4D97-AF65-F5344CB8AC3E}">
        <p14:creationId xmlns:p14="http://schemas.microsoft.com/office/powerpoint/2010/main" val="51628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hình</a:t>
            </a:r>
            <a:r>
              <a:rPr lang="en-US" dirty="0" smtClean="0"/>
              <a:t> </a:t>
            </a:r>
            <a:r>
              <a:rPr lang="en-US" dirty="0" err="1" smtClean="0"/>
              <a:t>TestNG</a:t>
            </a:r>
            <a:endParaRPr lang="en-US" dirty="0"/>
          </a:p>
        </p:txBody>
      </p:sp>
      <p:sp>
        <p:nvSpPr>
          <p:cNvPr id="3" name="Content Placeholder 2"/>
          <p:cNvSpPr>
            <a:spLocks noGrp="1"/>
          </p:cNvSpPr>
          <p:nvPr>
            <p:ph idx="1"/>
          </p:nvPr>
        </p:nvSpPr>
        <p:spPr/>
        <p:txBody>
          <a:bodyPr>
            <a:normAutofit/>
          </a:bodyPr>
          <a:lstStyle/>
          <a:p>
            <a:r>
              <a:rPr lang="vi-VN" dirty="0" smtClean="0"/>
              <a:t>TestNG sẽ config suites và tests thông qua file XML, thông thường lấy tên là testng.xml nhưng mà tên nào cũng được.</a:t>
            </a:r>
          </a:p>
          <a:p>
            <a:r>
              <a:rPr lang="vi-VN" dirty="0" smtClean="0"/>
              <a:t>TestNG sẽ cho phép bạn config để nhặt ra những packages / Classes / Methods mà bạn muốn hoặc không muốn run. Ngoài ra, nó còn thể nhóm những test Methods ở các Classes khác nhau thành 1 Group, và group này có thể run hoặc ko run tùy vào config.</a:t>
            </a:r>
          </a:p>
          <a:p>
            <a:r>
              <a:rPr lang="vi-VN" dirty="0" smtClean="0"/>
              <a:t>Cho phép điền parameters vào các test Methods để linh hoạt hơn việc fix cứng các param trong code.</a:t>
            </a:r>
          </a:p>
          <a:p>
            <a:r>
              <a:rPr lang="vi-VN" dirty="0" smtClean="0"/>
              <a:t>TestNG còn có cả public API dành cho ai muốn add thêm functions hoặc extensions.</a:t>
            </a:r>
            <a:endParaRPr lang="en-US" dirty="0"/>
          </a:p>
        </p:txBody>
      </p:sp>
    </p:spTree>
    <p:extLst>
      <p:ext uri="{BB962C8B-B14F-4D97-AF65-F5344CB8AC3E}">
        <p14:creationId xmlns:p14="http://schemas.microsoft.com/office/powerpoint/2010/main" val="121157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test </a:t>
            </a:r>
            <a:r>
              <a:rPr lang="en-US" dirty="0" err="1" smtClean="0"/>
              <a:t>bằng</a:t>
            </a:r>
            <a:r>
              <a:rPr lang="en-US" dirty="0" smtClean="0"/>
              <a:t> </a:t>
            </a:r>
            <a:r>
              <a:rPr lang="en-US" dirty="0" err="1" smtClean="0"/>
              <a:t>TestNG</a:t>
            </a:r>
            <a:endParaRPr lang="en-US" dirty="0"/>
          </a:p>
        </p:txBody>
      </p:sp>
      <p:sp>
        <p:nvSpPr>
          <p:cNvPr id="3" name="Content Placeholder 2"/>
          <p:cNvSpPr>
            <a:spLocks noGrp="1"/>
          </p:cNvSpPr>
          <p:nvPr>
            <p:ph idx="1"/>
          </p:nvPr>
        </p:nvSpPr>
        <p:spPr/>
        <p:txBody>
          <a:bodyPr/>
          <a:lstStyle/>
          <a:p>
            <a:r>
              <a:rPr lang="en-US" dirty="0" smtClean="0"/>
              <a:t>Run </a:t>
            </a:r>
            <a:r>
              <a:rPr lang="en-US" dirty="0" err="1" smtClean="0"/>
              <a:t>từ</a:t>
            </a:r>
            <a:r>
              <a:rPr lang="en-US" dirty="0" smtClean="0"/>
              <a:t> command line</a:t>
            </a:r>
          </a:p>
          <a:p>
            <a:pPr marL="0" indent="0">
              <a:buNone/>
            </a:pPr>
            <a:r>
              <a:rPr lang="en-US" dirty="0" err="1" smtClean="0"/>
              <a:t>Eg</a:t>
            </a:r>
            <a:r>
              <a:rPr lang="en-US" dirty="0"/>
              <a:t>: </a:t>
            </a:r>
            <a:r>
              <a:rPr lang="en-US" dirty="0" err="1"/>
              <a:t>mvn</a:t>
            </a:r>
            <a:r>
              <a:rPr lang="en-US" dirty="0"/>
              <a:t> clean test -DsuiteXmlFile=testng.xml</a:t>
            </a:r>
            <a:endParaRPr lang="en-US" dirty="0" smtClean="0"/>
          </a:p>
          <a:p>
            <a:r>
              <a:rPr lang="en-US" dirty="0" smtClean="0"/>
              <a:t>Run </a:t>
            </a:r>
            <a:r>
              <a:rPr lang="en-US" dirty="0" err="1" smtClean="0"/>
              <a:t>từ</a:t>
            </a:r>
            <a:r>
              <a:rPr lang="en-US" dirty="0" smtClean="0"/>
              <a:t> Eclipse. </a:t>
            </a:r>
            <a:r>
              <a:rPr lang="en-US" dirty="0" err="1" smtClean="0"/>
              <a:t>Trong</a:t>
            </a:r>
            <a:r>
              <a:rPr lang="en-US" dirty="0" smtClean="0"/>
              <a:t> Run </a:t>
            </a:r>
            <a:r>
              <a:rPr lang="en-US" dirty="0" err="1" smtClean="0"/>
              <a:t>từ</a:t>
            </a:r>
            <a:r>
              <a:rPr lang="en-US" dirty="0" smtClean="0"/>
              <a:t> Eclipse </a:t>
            </a:r>
            <a:r>
              <a:rPr lang="en-US" dirty="0" err="1" smtClean="0"/>
              <a:t>thì</a:t>
            </a:r>
            <a:r>
              <a:rPr lang="en-US" dirty="0" smtClean="0"/>
              <a:t> </a:t>
            </a:r>
            <a:r>
              <a:rPr lang="en-US" dirty="0" err="1" smtClean="0"/>
              <a:t>lại</a:t>
            </a:r>
            <a:r>
              <a:rPr lang="en-US" dirty="0" smtClean="0"/>
              <a:t> </a:t>
            </a:r>
            <a:r>
              <a:rPr lang="en-US" dirty="0" err="1" smtClean="0"/>
              <a:t>có</a:t>
            </a:r>
            <a:r>
              <a:rPr lang="en-US" dirty="0" smtClean="0"/>
              <a:t> 1 </a:t>
            </a:r>
            <a:r>
              <a:rPr lang="en-US" dirty="0" err="1" smtClean="0"/>
              <a:t>vài</a:t>
            </a:r>
            <a:r>
              <a:rPr lang="en-US" dirty="0" smtClean="0"/>
              <a:t> </a:t>
            </a:r>
            <a:r>
              <a:rPr lang="en-US" dirty="0" err="1" smtClean="0"/>
              <a:t>kiểu</a:t>
            </a:r>
            <a:r>
              <a:rPr lang="en-US" dirty="0" smtClean="0"/>
              <a:t>:</a:t>
            </a:r>
          </a:p>
          <a:p>
            <a:pPr lvl="1"/>
            <a:r>
              <a:rPr lang="en-US" dirty="0" smtClean="0"/>
              <a:t>Run </a:t>
            </a:r>
            <a:r>
              <a:rPr lang="en-US" dirty="0" err="1" smtClean="0"/>
              <a:t>theo</a:t>
            </a:r>
            <a:r>
              <a:rPr lang="en-US" dirty="0" smtClean="0"/>
              <a:t> class</a:t>
            </a:r>
          </a:p>
          <a:p>
            <a:pPr lvl="1"/>
            <a:r>
              <a:rPr lang="en-US" dirty="0" smtClean="0"/>
              <a:t>Run </a:t>
            </a:r>
            <a:r>
              <a:rPr lang="en-US" dirty="0" err="1" smtClean="0"/>
              <a:t>theo</a:t>
            </a:r>
            <a:r>
              <a:rPr lang="en-US" dirty="0" smtClean="0"/>
              <a:t> file</a:t>
            </a:r>
          </a:p>
          <a:p>
            <a:pPr lvl="1"/>
            <a:r>
              <a:rPr lang="en-US" dirty="0" smtClean="0"/>
              <a:t>Run </a:t>
            </a:r>
            <a:r>
              <a:rPr lang="en-US" dirty="0" err="1" smtClean="0"/>
              <a:t>sử</a:t>
            </a:r>
            <a:r>
              <a:rPr lang="en-US" dirty="0" smtClean="0"/>
              <a:t> </a:t>
            </a:r>
            <a:r>
              <a:rPr lang="en-US" dirty="0" err="1" smtClean="0"/>
              <a:t>dụng</a:t>
            </a:r>
            <a:r>
              <a:rPr lang="en-US" dirty="0" smtClean="0"/>
              <a:t> </a:t>
            </a:r>
            <a:r>
              <a:rPr lang="en-US" dirty="0" err="1" smtClean="0"/>
              <a:t>chức</a:t>
            </a:r>
            <a:r>
              <a:rPr lang="en-US" dirty="0" smtClean="0"/>
              <a:t> </a:t>
            </a:r>
            <a:r>
              <a:rPr lang="en-US" dirty="0" err="1" smtClean="0"/>
              <a:t>năng</a:t>
            </a:r>
            <a:r>
              <a:rPr lang="en-US" dirty="0" smtClean="0"/>
              <a:t> Run Configuration </a:t>
            </a:r>
            <a:r>
              <a:rPr lang="en-US" dirty="0" err="1" smtClean="0"/>
              <a:t>của</a:t>
            </a:r>
            <a:r>
              <a:rPr lang="en-US" dirty="0" smtClean="0"/>
              <a:t> Eclipse.</a:t>
            </a:r>
            <a:endParaRPr lang="en-US" dirty="0"/>
          </a:p>
        </p:txBody>
      </p:sp>
    </p:spTree>
    <p:extLst>
      <p:ext uri="{BB962C8B-B14F-4D97-AF65-F5344CB8AC3E}">
        <p14:creationId xmlns:p14="http://schemas.microsoft.com/office/powerpoint/2010/main" val="398204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Annotation After/Before </a:t>
            </a:r>
            <a:r>
              <a:rPr lang="en-US" dirty="0" err="1" smtClean="0"/>
              <a:t>trong</a:t>
            </a:r>
            <a:r>
              <a:rPr lang="en-US" dirty="0" smtClean="0"/>
              <a:t> </a:t>
            </a:r>
            <a:r>
              <a:rPr lang="en-US" dirty="0" err="1" smtClean="0"/>
              <a:t>TestNG</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TestNG</a:t>
            </a:r>
            <a:r>
              <a:rPr lang="en-US" dirty="0" smtClean="0"/>
              <a:t> </a:t>
            </a:r>
            <a:r>
              <a:rPr lang="en-US" dirty="0" err="1" smtClean="0"/>
              <a:t>cung</a:t>
            </a:r>
            <a:r>
              <a:rPr lang="en-US" dirty="0" smtClean="0"/>
              <a:t> </a:t>
            </a:r>
            <a:r>
              <a:rPr lang="en-US" dirty="0" err="1" smtClean="0"/>
              <a:t>cấp</a:t>
            </a:r>
            <a:r>
              <a:rPr lang="en-US" dirty="0" smtClean="0"/>
              <a:t> 5 annotation ở </a:t>
            </a:r>
            <a:r>
              <a:rPr lang="en-US" dirty="0" err="1" smtClean="0"/>
              <a:t>dạng</a:t>
            </a:r>
            <a:r>
              <a:rPr lang="en-US" dirty="0" smtClean="0"/>
              <a:t> Before/After:</a:t>
            </a:r>
          </a:p>
          <a:p>
            <a:pPr lvl="1"/>
            <a:r>
              <a:rPr lang="en-US" dirty="0" smtClean="0"/>
              <a:t>@</a:t>
            </a:r>
            <a:r>
              <a:rPr lang="en-US" dirty="0" err="1" smtClean="0"/>
              <a:t>BeforeSuite</a:t>
            </a:r>
            <a:r>
              <a:rPr lang="en-US" dirty="0" smtClean="0"/>
              <a:t>/@</a:t>
            </a:r>
            <a:r>
              <a:rPr lang="en-US" dirty="0" err="1" smtClean="0"/>
              <a:t>AfterSuite</a:t>
            </a:r>
            <a:endParaRPr lang="en-US" dirty="0" smtClean="0"/>
          </a:p>
          <a:p>
            <a:pPr lvl="1"/>
            <a:r>
              <a:rPr lang="en-US" dirty="0" smtClean="0"/>
              <a:t>@</a:t>
            </a:r>
            <a:r>
              <a:rPr lang="en-US" dirty="0" err="1" smtClean="0"/>
              <a:t>BeforeTest</a:t>
            </a:r>
            <a:r>
              <a:rPr lang="en-US" dirty="0" smtClean="0"/>
              <a:t>/@</a:t>
            </a:r>
            <a:r>
              <a:rPr lang="en-US" dirty="0" err="1" smtClean="0"/>
              <a:t>AfterTest</a:t>
            </a:r>
            <a:endParaRPr lang="en-US" dirty="0" smtClean="0"/>
          </a:p>
          <a:p>
            <a:pPr lvl="1"/>
            <a:r>
              <a:rPr lang="en-US" dirty="0" smtClean="0"/>
              <a:t>@</a:t>
            </a:r>
            <a:r>
              <a:rPr lang="en-US" dirty="0" err="1" smtClean="0"/>
              <a:t>BeforeGroups</a:t>
            </a:r>
            <a:r>
              <a:rPr lang="en-US" dirty="0" smtClean="0"/>
              <a:t>/@</a:t>
            </a:r>
            <a:r>
              <a:rPr lang="en-US" dirty="0" err="1" smtClean="0"/>
              <a:t>AfterGroups</a:t>
            </a:r>
            <a:endParaRPr lang="en-US" dirty="0" smtClean="0"/>
          </a:p>
          <a:p>
            <a:pPr lvl="1"/>
            <a:r>
              <a:rPr lang="en-US" dirty="0" smtClean="0"/>
              <a:t>@</a:t>
            </a:r>
            <a:r>
              <a:rPr lang="en-US" dirty="0" err="1" smtClean="0"/>
              <a:t>BeforeClass</a:t>
            </a:r>
            <a:r>
              <a:rPr lang="en-US" dirty="0" smtClean="0"/>
              <a:t>/@</a:t>
            </a:r>
            <a:r>
              <a:rPr lang="en-US" dirty="0" err="1" smtClean="0"/>
              <a:t>AfterClass</a:t>
            </a:r>
            <a:endParaRPr lang="en-US" dirty="0" smtClean="0"/>
          </a:p>
          <a:p>
            <a:pPr lvl="1"/>
            <a:r>
              <a:rPr lang="en-US" dirty="0" smtClean="0"/>
              <a:t>@</a:t>
            </a:r>
            <a:r>
              <a:rPr lang="en-US" dirty="0" err="1" smtClean="0"/>
              <a:t>BeforeMethod</a:t>
            </a:r>
            <a:r>
              <a:rPr lang="en-US" dirty="0" smtClean="0"/>
              <a:t>/@</a:t>
            </a:r>
            <a:r>
              <a:rPr lang="en-US" dirty="0" err="1" smtClean="0"/>
              <a:t>AfterMethod</a:t>
            </a:r>
            <a:endParaRPr lang="en-US" dirty="0"/>
          </a:p>
          <a:p>
            <a:r>
              <a:rPr lang="en-US" dirty="0" err="1" smtClean="0"/>
              <a:t>Khi</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thì</a:t>
            </a:r>
            <a:r>
              <a:rPr lang="en-US" dirty="0" smtClean="0"/>
              <a:t> </a:t>
            </a:r>
            <a:r>
              <a:rPr lang="en-US" dirty="0" err="1" smtClean="0"/>
              <a:t>mở</a:t>
            </a:r>
            <a:r>
              <a:rPr lang="en-US" dirty="0" smtClean="0"/>
              <a:t> </a:t>
            </a:r>
            <a:r>
              <a:rPr lang="en-US" dirty="0" err="1" smtClean="0"/>
              <a:t>từ</a:t>
            </a:r>
            <a:r>
              <a:rPr lang="en-US" dirty="0" smtClean="0"/>
              <a:t> Suite &gt; Test &gt; Group &gt; Class &gt; Method</a:t>
            </a:r>
          </a:p>
          <a:p>
            <a:r>
              <a:rPr lang="en-US" dirty="0" err="1" smtClean="0"/>
              <a:t>Khi</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thì</a:t>
            </a:r>
            <a:r>
              <a:rPr lang="en-US" dirty="0" smtClean="0"/>
              <a:t> </a:t>
            </a:r>
            <a:r>
              <a:rPr lang="en-US" dirty="0" err="1" smtClean="0"/>
              <a:t>đóng</a:t>
            </a:r>
            <a:r>
              <a:rPr lang="en-US" dirty="0" smtClean="0"/>
              <a:t> </a:t>
            </a:r>
            <a:r>
              <a:rPr lang="en-US" dirty="0" err="1" smtClean="0"/>
              <a:t>từ</a:t>
            </a:r>
            <a:r>
              <a:rPr lang="en-US" dirty="0" smtClean="0"/>
              <a:t> Method &gt; Class &gt; Group &gt; Test &gt; Suite</a:t>
            </a:r>
          </a:p>
          <a:p>
            <a:r>
              <a:rPr lang="en-US" dirty="0" err="1" smtClean="0"/>
              <a:t>Thứ</a:t>
            </a:r>
            <a:r>
              <a:rPr lang="en-US" dirty="0" smtClean="0"/>
              <a:t> </a:t>
            </a:r>
            <a:r>
              <a:rPr lang="en-US" dirty="0" err="1" smtClean="0"/>
              <a:t>tự</a:t>
            </a:r>
            <a:r>
              <a:rPr lang="en-US" dirty="0" smtClean="0"/>
              <a:t> </a:t>
            </a:r>
            <a:r>
              <a:rPr lang="en-US" dirty="0" err="1" smtClean="0"/>
              <a:t>chạy</a:t>
            </a:r>
            <a:r>
              <a:rPr lang="en-US" dirty="0" smtClean="0"/>
              <a:t> </a:t>
            </a:r>
            <a:r>
              <a:rPr lang="en-US" dirty="0" err="1" smtClean="0"/>
              <a:t>khi</a:t>
            </a:r>
            <a:r>
              <a:rPr lang="en-US" dirty="0" smtClean="0"/>
              <a:t> </a:t>
            </a:r>
            <a:r>
              <a:rPr lang="en-US" dirty="0" err="1" smtClean="0"/>
              <a:t>có</a:t>
            </a:r>
            <a:r>
              <a:rPr lang="en-US" dirty="0" smtClean="0"/>
              <a:t> extend class </a:t>
            </a:r>
            <a:r>
              <a:rPr lang="en-US" dirty="0" err="1" smtClean="0"/>
              <a:t>sẽ</a:t>
            </a:r>
            <a:r>
              <a:rPr lang="en-US" dirty="0" smtClean="0"/>
              <a:t> </a:t>
            </a:r>
            <a:r>
              <a:rPr lang="en-US" dirty="0" err="1" smtClean="0"/>
              <a:t>là</a:t>
            </a:r>
            <a:r>
              <a:rPr lang="en-US" dirty="0" smtClean="0"/>
              <a:t>:</a:t>
            </a:r>
          </a:p>
          <a:p>
            <a:pPr lvl="1"/>
            <a:r>
              <a:rPr lang="en-US" dirty="0" err="1" smtClean="0"/>
              <a:t>Khi</a:t>
            </a:r>
            <a:r>
              <a:rPr lang="en-US" dirty="0" smtClean="0"/>
              <a:t> </a:t>
            </a:r>
            <a:r>
              <a:rPr lang="en-US" dirty="0" err="1" smtClean="0"/>
              <a:t>bắt</a:t>
            </a:r>
            <a:r>
              <a:rPr lang="en-US" dirty="0" smtClean="0"/>
              <a:t> </a:t>
            </a:r>
            <a:r>
              <a:rPr lang="en-US" dirty="0" err="1" smtClean="0"/>
              <a:t>đầu</a:t>
            </a:r>
            <a:r>
              <a:rPr lang="en-US" dirty="0" smtClean="0"/>
              <a:t>: Parent Before &gt; Child Before</a:t>
            </a:r>
          </a:p>
          <a:p>
            <a:pPr lvl="1"/>
            <a:r>
              <a:rPr lang="en-US" dirty="0" err="1" smtClean="0"/>
              <a:t>Khi</a:t>
            </a:r>
            <a:r>
              <a:rPr lang="en-US" dirty="0" smtClean="0"/>
              <a:t> </a:t>
            </a:r>
            <a:r>
              <a:rPr lang="en-US" dirty="0" err="1" smtClean="0"/>
              <a:t>kết</a:t>
            </a:r>
            <a:r>
              <a:rPr lang="en-US" dirty="0" smtClean="0"/>
              <a:t> </a:t>
            </a:r>
            <a:r>
              <a:rPr lang="en-US" dirty="0" err="1" smtClean="0"/>
              <a:t>thúc</a:t>
            </a:r>
            <a:r>
              <a:rPr lang="en-US" dirty="0" smtClean="0"/>
              <a:t>: Child After &gt; Parent After</a:t>
            </a:r>
            <a:endParaRPr lang="en-US" dirty="0"/>
          </a:p>
        </p:txBody>
      </p:sp>
    </p:spTree>
    <p:extLst>
      <p:ext uri="{BB962C8B-B14F-4D97-AF65-F5344CB8AC3E}">
        <p14:creationId xmlns:p14="http://schemas.microsoft.com/office/powerpoint/2010/main" val="299229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err="1" smtClean="0"/>
              <a:t>trong</a:t>
            </a:r>
            <a:r>
              <a:rPr lang="en-US" dirty="0" smtClean="0"/>
              <a:t> </a:t>
            </a:r>
            <a:r>
              <a:rPr lang="en-US" dirty="0" err="1" smtClean="0"/>
              <a:t>TestNG</a:t>
            </a:r>
            <a:r>
              <a:rPr lang="en-US" dirty="0" smtClean="0"/>
              <a:t> </a:t>
            </a:r>
            <a:r>
              <a:rPr lang="en-US" dirty="0" err="1" smtClean="0"/>
              <a:t>và</a:t>
            </a:r>
            <a:r>
              <a:rPr lang="en-US" dirty="0" smtClean="0"/>
              <a:t> </a:t>
            </a:r>
            <a:r>
              <a:rPr lang="en-US" dirty="0" err="1" smtClean="0"/>
              <a:t>các</a:t>
            </a:r>
            <a:r>
              <a:rPr lang="en-US" dirty="0" smtClean="0"/>
              <a:t> attribute </a:t>
            </a:r>
            <a:r>
              <a:rPr lang="en-US" dirty="0" err="1" smtClean="0"/>
              <a:t>của</a:t>
            </a:r>
            <a:r>
              <a:rPr lang="en-US" dirty="0" smtClean="0"/>
              <a:t> annotation @Test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Annotation @Test: </a:t>
            </a:r>
            <a:r>
              <a:rPr lang="vi-VN" dirty="0" smtClean="0"/>
              <a:t>Đây là annotation đánh dấu method hoặc Class là 1 phần của TestNG Test. Nếu nó được đánh dấu cho Class thì tất cả các Method mà Public thì sẽ được run, các Method không phải public sẽ không được run.</a:t>
            </a:r>
            <a:endParaRPr lang="en-US" dirty="0" smtClean="0"/>
          </a:p>
          <a:p>
            <a:r>
              <a:rPr lang="en-US" dirty="0" err="1" smtClean="0"/>
              <a:t>Các</a:t>
            </a:r>
            <a:r>
              <a:rPr lang="en-US" dirty="0" smtClean="0"/>
              <a:t> attribute </a:t>
            </a:r>
            <a:r>
              <a:rPr lang="en-US" dirty="0" err="1" smtClean="0"/>
              <a:t>của</a:t>
            </a:r>
            <a:r>
              <a:rPr lang="en-US" dirty="0" smtClean="0"/>
              <a:t> annotation @Test: </a:t>
            </a:r>
            <a:r>
              <a:rPr lang="vi-VN" dirty="0" smtClean="0"/>
              <a:t>alwaysRun: có giá trị mặc định là false, nó sẽ bị ignore nếu nó không có dependency method (phụ thuộc) . Nếu đặt là true thì Method sẽ được run kể cả khi các dependency method fail.</a:t>
            </a:r>
          </a:p>
          <a:p>
            <a:pPr lvl="1"/>
            <a:r>
              <a:rPr lang="vi-VN" dirty="0" smtClean="0"/>
              <a:t>Eg: @Test(alwaysRun=true)</a:t>
            </a:r>
          </a:p>
          <a:p>
            <a:r>
              <a:rPr lang="vi-VN" dirty="0" smtClean="0"/>
              <a:t>enabled: giá trị mặc định là true. Dùng để đánh dấu method run hoặc không run. Nếu false, method đó sẽ được bỏ qua, không run. Nếu true, method đó sẽ được run.</a:t>
            </a:r>
          </a:p>
          <a:p>
            <a:pPr lvl="1"/>
            <a:r>
              <a:rPr lang="vi-VN" dirty="0" smtClean="0"/>
              <a:t>Eg: @Test(enabled=true)</a:t>
            </a:r>
            <a:endParaRPr lang="en-US" dirty="0" smtClean="0"/>
          </a:p>
          <a:p>
            <a:r>
              <a:rPr lang="vi-VN" dirty="0" smtClean="0"/>
              <a:t>description: dùng để thêm thông tin cho test. Attribute này khá hiệu quả khi chúng ta muốn thêm mô tả các test case khi mà method Name không thể diễn tả được hết.</a:t>
            </a:r>
          </a:p>
          <a:p>
            <a:pPr lvl="1"/>
            <a:r>
              <a:rPr lang="vi-VN" dirty="0" smtClean="0"/>
              <a:t>Eg: @Test(description=”Print the second test method”)</a:t>
            </a:r>
            <a:endParaRPr lang="en-US" dirty="0"/>
          </a:p>
        </p:txBody>
      </p:sp>
    </p:spTree>
    <p:extLst>
      <p:ext uri="{BB962C8B-B14F-4D97-AF65-F5344CB8AC3E}">
        <p14:creationId xmlns:p14="http://schemas.microsoft.com/office/powerpoint/2010/main" val="334956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err="1" smtClean="0"/>
              <a:t>trong</a:t>
            </a:r>
            <a:r>
              <a:rPr lang="en-US" dirty="0" smtClean="0"/>
              <a:t> </a:t>
            </a:r>
            <a:r>
              <a:rPr lang="en-US" dirty="0" err="1" smtClean="0"/>
              <a:t>TestNG</a:t>
            </a:r>
            <a:r>
              <a:rPr lang="en-US" dirty="0" smtClean="0"/>
              <a:t> </a:t>
            </a:r>
            <a:r>
              <a:rPr lang="en-US" dirty="0" err="1" smtClean="0"/>
              <a:t>và</a:t>
            </a:r>
            <a:r>
              <a:rPr lang="en-US" dirty="0" smtClean="0"/>
              <a:t> </a:t>
            </a:r>
            <a:r>
              <a:rPr lang="en-US" dirty="0" err="1" smtClean="0"/>
              <a:t>các</a:t>
            </a:r>
            <a:r>
              <a:rPr lang="en-US" dirty="0" smtClean="0"/>
              <a:t> attribute </a:t>
            </a:r>
            <a:r>
              <a:rPr lang="en-US" dirty="0" err="1" smtClean="0"/>
              <a:t>của</a:t>
            </a:r>
            <a:r>
              <a:rPr lang="en-US" dirty="0" smtClean="0"/>
              <a:t> annotation @Test (cont.)</a:t>
            </a:r>
            <a:endParaRPr lang="en-US" dirty="0"/>
          </a:p>
        </p:txBody>
      </p:sp>
      <p:sp>
        <p:nvSpPr>
          <p:cNvPr id="3" name="Content Placeholder 2"/>
          <p:cNvSpPr>
            <a:spLocks noGrp="1"/>
          </p:cNvSpPr>
          <p:nvPr>
            <p:ph idx="1"/>
          </p:nvPr>
        </p:nvSpPr>
        <p:spPr/>
        <p:txBody>
          <a:bodyPr>
            <a:normAutofit/>
          </a:bodyPr>
          <a:lstStyle/>
          <a:p>
            <a:r>
              <a:rPr lang="vi-VN" dirty="0" smtClean="0"/>
              <a:t>dataProvider: điền data vào cho test method, phục vụ cho data-driven testing</a:t>
            </a:r>
          </a:p>
          <a:p>
            <a:r>
              <a:rPr lang="vi-VN" dirty="0" smtClean="0"/>
              <a:t>dataProviderClass: điền tên class mà TestNG sẽ tìm kiếm data-provider method được nhắc đến ở attribute dataProvider. Mặc định thì nó sẽ tìm ở chính class đó hoặc class base. </a:t>
            </a:r>
          </a:p>
          <a:p>
            <a:r>
              <a:rPr lang="vi-VN" dirty="0" smtClean="0"/>
              <a:t>dependsOnGroups: điền list các group mà test phụ thuộc.</a:t>
            </a:r>
          </a:p>
          <a:p>
            <a:r>
              <a:rPr lang="vi-VN" dirty="0" smtClean="0"/>
              <a:t>dependsOnMethods: điền list các method mà test phụ thuộc. (sẽ viết ở bài khác)</a:t>
            </a:r>
          </a:p>
          <a:p>
            <a:r>
              <a:rPr lang="vi-VN" dirty="0" smtClean="0"/>
              <a:t>groups: điền tên group, những test mà có chung tên group sẽ tạo thành 1 tập hợp. Tập hợp này có thể được run từ file testng.xml</a:t>
            </a:r>
            <a:endParaRPr lang="en-US" dirty="0"/>
          </a:p>
        </p:txBody>
      </p:sp>
    </p:spTree>
    <p:extLst>
      <p:ext uri="{BB962C8B-B14F-4D97-AF65-F5344CB8AC3E}">
        <p14:creationId xmlns:p14="http://schemas.microsoft.com/office/powerpoint/2010/main" val="116661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Parameter </a:t>
            </a:r>
            <a:r>
              <a:rPr lang="en-US" dirty="0" err="1" smtClean="0"/>
              <a:t>trong</a:t>
            </a:r>
            <a:r>
              <a:rPr lang="en-US" dirty="0" smtClean="0"/>
              <a:t> </a:t>
            </a:r>
            <a:r>
              <a:rPr lang="en-US" dirty="0" err="1" smtClean="0"/>
              <a:t>TestNG</a:t>
            </a:r>
            <a:r>
              <a:rPr lang="en-US" dirty="0" smtClean="0"/>
              <a:t> </a:t>
            </a:r>
            <a:r>
              <a:rPr lang="en-US" dirty="0" err="1" smtClean="0"/>
              <a:t>để</a:t>
            </a:r>
            <a:r>
              <a:rPr lang="en-US" dirty="0" smtClean="0"/>
              <a:t> </a:t>
            </a:r>
            <a:r>
              <a:rPr lang="en-US" dirty="0" err="1" smtClean="0"/>
              <a:t>làm</a:t>
            </a:r>
            <a:r>
              <a:rPr lang="en-US" dirty="0" smtClean="0"/>
              <a:t> Data-driven Testing</a:t>
            </a:r>
            <a:endParaRPr lang="en-US" dirty="0"/>
          </a:p>
        </p:txBody>
      </p:sp>
      <p:sp>
        <p:nvSpPr>
          <p:cNvPr id="3" name="Content Placeholder 2"/>
          <p:cNvSpPr>
            <a:spLocks noGrp="1"/>
          </p:cNvSpPr>
          <p:nvPr>
            <p:ph idx="1"/>
          </p:nvPr>
        </p:nvSpPr>
        <p:spPr/>
        <p:txBody>
          <a:bodyPr/>
          <a:lstStyle/>
          <a:p>
            <a:r>
              <a:rPr lang="vi-VN" dirty="0" smtClean="0"/>
              <a:t>Data-driven Testing là một kiểu test dùng để xử lý một vấn đề có những điều kiện sau:</a:t>
            </a:r>
          </a:p>
          <a:p>
            <a:pPr lvl="1"/>
            <a:r>
              <a:rPr lang="vi-VN" dirty="0" smtClean="0"/>
              <a:t>Test cần phải dùng nhiều data có cùng cấu trúc và có thể sử dụng nhiều loại data-type khác nhau</a:t>
            </a:r>
          </a:p>
          <a:p>
            <a:pPr lvl="1"/>
            <a:r>
              <a:rPr lang="vi-VN" dirty="0" smtClean="0"/>
              <a:t>Logic để test là giống hệt, chỉ có data là thay đổi</a:t>
            </a:r>
          </a:p>
          <a:p>
            <a:pPr lvl="1"/>
            <a:r>
              <a:rPr lang="vi-VN" dirty="0" smtClean="0"/>
              <a:t>Data test có thể sửa bởi nhiều người.</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578837" y="4222432"/>
            <a:ext cx="5055575" cy="1954531"/>
          </a:xfrm>
          <a:prstGeom prst="rect">
            <a:avLst/>
          </a:prstGeom>
        </p:spPr>
      </p:pic>
      <p:pic>
        <p:nvPicPr>
          <p:cNvPr id="5" name="Picture 4"/>
          <p:cNvPicPr>
            <a:picLocks noChangeAspect="1"/>
          </p:cNvPicPr>
          <p:nvPr/>
        </p:nvPicPr>
        <p:blipFill>
          <a:blip r:embed="rId3"/>
          <a:stretch>
            <a:fillRect/>
          </a:stretch>
        </p:blipFill>
        <p:spPr>
          <a:xfrm>
            <a:off x="6915967" y="3915700"/>
            <a:ext cx="4437833" cy="2942300"/>
          </a:xfrm>
          <a:prstGeom prst="rect">
            <a:avLst/>
          </a:prstGeom>
        </p:spPr>
      </p:pic>
    </p:spTree>
    <p:extLst>
      <p:ext uri="{BB962C8B-B14F-4D97-AF65-F5344CB8AC3E}">
        <p14:creationId xmlns:p14="http://schemas.microsoft.com/office/powerpoint/2010/main" val="928630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825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Giới thiệu TestNG</vt:lpstr>
      <vt:lpstr>TestNG là gì</vt:lpstr>
      <vt:lpstr>Ưu điểm TestNG so với Junit</vt:lpstr>
      <vt:lpstr>Cấu hình TestNG</vt:lpstr>
      <vt:lpstr>Run test bằng TestNG</vt:lpstr>
      <vt:lpstr>Cách sử dụng Annotation After/Before trong TestNG</vt:lpstr>
      <vt:lpstr>@Test trong TestNG và các attribute của annotation @Test</vt:lpstr>
      <vt:lpstr>@Test trong TestNG và các attribute của annotation @Test (cont.)</vt:lpstr>
      <vt:lpstr>Cách sử dụng Parameter trong TestNG để làm Data-driven Testing</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Nguyen Dang - CMCGlobal DU8</dc:creator>
  <cp:lastModifiedBy>Quang. Nguyen Dang - CMCGlobal DU8</cp:lastModifiedBy>
  <cp:revision>31</cp:revision>
  <dcterms:created xsi:type="dcterms:W3CDTF">2020-06-29T14:01:47Z</dcterms:created>
  <dcterms:modified xsi:type="dcterms:W3CDTF">2020-06-29T14:27:58Z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E:\automation_test_training\documents\slides\java\Bai 5 - Gioi thieu ve TestNG.pptx</vt:lpwstr>
  </property>
</Properties>
</file>