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D3CE-552A-5346-A2F4-8E7F55B3B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91FE0-2BAA-F646-822F-26A452337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02C7-CF7F-C24C-BF65-C66CB9EC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4694-80EB-7042-90A6-55DE55BF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427B-C84D-E645-81C6-CF0E246D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4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D3B4-9649-414C-8BA6-9F31E044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1E40D-5EE6-8641-BEC5-1BF2A619F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173F-1E0B-3342-93A5-177907EB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39E1C-9812-5F41-A24A-97F88D2D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8B15-2414-3D4D-A335-547BC213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03B4D-8FA4-4440-A3E5-06777875D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4BF02-148D-8C4D-949E-76055F445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13CE-3109-5C47-9C78-48166AF2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4258-14AE-1F4F-ACEE-6E479B61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3171-7BBF-D148-BC21-91C4C12E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8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4A9D-6A64-8349-9AB2-02D3B10D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9538-3FFC-7E43-B3D0-DD09D991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190D-6316-554F-BA03-35D55CBB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50AA-EC51-E246-80D9-F3B4122F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3DE4-3F85-9A43-A34C-CBCCC87A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9F9A-7ACA-FC41-AE85-9EE10004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56FA3-B1D8-AA46-AABB-B9826A59B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34012-6C67-A144-93AC-3FDE323E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997B-8566-A44D-A058-ADE0A6AD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BEA66-4663-2A4F-B243-C46673A5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403D-6C85-2A49-BDAA-A5B359C1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E7C6-A92F-DF4B-B7F2-5D7BBF64A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BBF2D-0F66-9642-996A-DC9B89EE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4188D-8169-064F-BD0E-8AE067E2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24095-0301-DA40-9A60-C64320C2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E6D34-7269-464B-A4ED-A84E76F8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3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3E83-54AC-CC4D-A5AD-A7CCB211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B8C3-FE15-0643-9057-6F001521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9714F-D411-E044-BD22-72FBABB4E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FAB9B-7217-034E-94B3-131BB5583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53D75-F9DF-8C46-8B7F-B8ED7464C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C3199-CCF8-A242-AE58-3E5B56E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968A2-48A5-7C4B-AF39-3F49EEC1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34C72-B628-5E45-8868-B203D9AC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6C49-5C39-8042-9493-28EE4A42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B482-4709-C241-8ECC-D5992C00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2A87-EE7D-4F4B-924C-3A9E88CC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6B5F3-E53B-BE48-B01C-1EDE7632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14479-4002-E842-A9FE-CCDFA9A0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73EF9-ED29-E24B-990C-92DB628E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914CB-5111-2B4E-AA7A-61FF8A37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E213-5524-2A43-8044-04066BE1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EADE-7A02-884A-BF18-4D945E16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81E9E-E23A-B341-A4D8-ACABBF98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95D1-789C-6E4C-874B-2EFCB20A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ABA1-32A3-D748-B966-221363A6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1C392-61BF-E94E-B23E-3156B09B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8AB0-3419-9549-9011-73E5D1F6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50E5A-A795-004A-A3B5-0EBD5481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8EA6E-996F-C147-BA23-3769282DF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0BC9D-AC02-3849-ACD8-B201087A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A1040-506F-6143-88B3-C2460AB5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9924D-210D-3B4E-8E87-1073ABB0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4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E44A6-D482-B34E-A96C-BD77AAF8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EA349-6500-2A4F-9EF4-D046AA60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AEF8-8279-E74A-B9D4-6A588D6B7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8FCA-B87D-D642-AB84-528D41178B7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A9F3-3765-7A43-ADCB-D272C0847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49EA-32CF-F54A-BB8E-07A52EF4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CB0C8C-1BAB-E44E-B103-4CB11592B3D2}"/>
              </a:ext>
            </a:extLst>
          </p:cNvPr>
          <p:cNvGrpSpPr/>
          <p:nvPr/>
        </p:nvGrpSpPr>
        <p:grpSpPr>
          <a:xfrm>
            <a:off x="838199" y="0"/>
            <a:ext cx="10515600" cy="6875582"/>
            <a:chOff x="838199" y="0"/>
            <a:chExt cx="10515600" cy="6875582"/>
          </a:xfrm>
        </p:grpSpPr>
        <p:pic>
          <p:nvPicPr>
            <p:cNvPr id="1028" name="Picture 4" descr="https://lh3.googleusercontent.com/M8fH6-QF9xMVmAMix2iorxOWCY8cjtEOums_TTuIoWbwf6OgjJd8xO6DXSL7qhDuFqZakK77c058_oh1qkKYySSR3-wAjdum-Upjj6KOzZ6SeAjHp5us6iW6mrdloSaOFlkrbD07mrg">
              <a:extLst>
                <a:ext uri="{FF2B5EF4-FFF2-40B4-BE49-F238E27FC236}">
                  <a16:creationId xmlns:a16="http://schemas.microsoft.com/office/drawing/2014/main" id="{7D31C1DA-5961-8D4B-B157-D52929C1B0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24566" r="5008" b="24201"/>
            <a:stretch/>
          </p:blipFill>
          <p:spPr bwMode="auto">
            <a:xfrm>
              <a:off x="838199" y="0"/>
              <a:ext cx="10515600" cy="68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E6966D-95CA-C943-8D7F-EC3C2917A643}"/>
                </a:ext>
              </a:extLst>
            </p:cNvPr>
            <p:cNvCxnSpPr/>
            <p:nvPr/>
          </p:nvCxnSpPr>
          <p:spPr>
            <a:xfrm flipH="1">
              <a:off x="5668027" y="3294345"/>
              <a:ext cx="4279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04167E-E61F-0942-B836-F47443E206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8027" y="3294345"/>
              <a:ext cx="65020" cy="1434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2A92F5-8291-F647-95A0-5AB17A4D4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2237" y="3437489"/>
              <a:ext cx="1070811" cy="3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166562-6100-0743-8EB6-BAA0C9A11AC5}"/>
                </a:ext>
              </a:extLst>
            </p:cNvPr>
            <p:cNvSpPr txBox="1"/>
            <p:nvPr/>
          </p:nvSpPr>
          <p:spPr>
            <a:xfrm>
              <a:off x="5351111" y="3737645"/>
              <a:ext cx="553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SPP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965FEC-CE7B-2D43-B572-13E8C371B906}"/>
                </a:ext>
              </a:extLst>
            </p:cNvPr>
            <p:cNvSpPr/>
            <p:nvPr/>
          </p:nvSpPr>
          <p:spPr>
            <a:xfrm>
              <a:off x="2695074" y="7399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E1566-8968-8B4E-8C46-2C828E3AAE28}"/>
                </a:ext>
              </a:extLst>
            </p:cNvPr>
            <p:cNvSpPr/>
            <p:nvPr/>
          </p:nvSpPr>
          <p:spPr>
            <a:xfrm>
              <a:off x="215854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NWI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EF61963-4B5D-DD40-9175-BF6D51BFF161}"/>
                </a:ext>
              </a:extLst>
            </p:cNvPr>
            <p:cNvSpPr/>
            <p:nvPr/>
          </p:nvSpPr>
          <p:spPr>
            <a:xfrm>
              <a:off x="145325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5B249-5FEF-2446-BC06-53369B5C0C4B}"/>
                </a:ext>
              </a:extLst>
            </p:cNvPr>
            <p:cNvSpPr/>
            <p:nvPr/>
          </p:nvSpPr>
          <p:spPr>
            <a:xfrm>
              <a:off x="1363016" y="209484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NVW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88D8EC-7D17-B144-ADFF-D830E9F06E31}"/>
                </a:ext>
              </a:extLst>
            </p:cNvPr>
            <p:cNvSpPr/>
            <p:nvPr/>
          </p:nvSpPr>
          <p:spPr>
            <a:xfrm>
              <a:off x="3818241" y="267730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B5D7C8-400C-6643-814E-FA2BD91045B3}"/>
                </a:ext>
              </a:extLst>
            </p:cNvPr>
            <p:cNvSpPr/>
            <p:nvPr/>
          </p:nvSpPr>
          <p:spPr>
            <a:xfrm>
              <a:off x="3295334" y="34374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571C4F-E6F6-7148-9329-8F6B5B7F7A1B}"/>
                </a:ext>
              </a:extLst>
            </p:cNvPr>
            <p:cNvSpPr/>
            <p:nvPr/>
          </p:nvSpPr>
          <p:spPr>
            <a:xfrm>
              <a:off x="4243137" y="362451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A92CE1-3CAB-9F41-9E9F-24EEE9A92030}"/>
                </a:ext>
              </a:extLst>
            </p:cNvPr>
            <p:cNvSpPr/>
            <p:nvPr/>
          </p:nvSpPr>
          <p:spPr>
            <a:xfrm>
              <a:off x="3082392" y="4712780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DSW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6E4A3-B4AA-C748-8AFB-ED343170462D}"/>
                </a:ext>
              </a:extLst>
            </p:cNvPr>
            <p:cNvSpPr/>
            <p:nvPr/>
          </p:nvSpPr>
          <p:spPr>
            <a:xfrm>
              <a:off x="1679477" y="371474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NCV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EB2B82-49DC-5444-B7AD-140E54B4C52E}"/>
                </a:ext>
              </a:extLst>
            </p:cNvPr>
            <p:cNvSpPr/>
            <p:nvPr/>
          </p:nvSpPr>
          <p:spPr>
            <a:xfrm>
              <a:off x="1410401" y="390485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927687-58DC-384F-AE31-7936F57592EC}"/>
                </a:ext>
              </a:extLst>
            </p:cNvPr>
            <p:cNvSpPr/>
            <p:nvPr/>
          </p:nvSpPr>
          <p:spPr>
            <a:xfrm>
              <a:off x="2113424" y="43557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SCI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DCCB32-05E6-9047-94A1-DBF93AD22B5E}"/>
                </a:ext>
              </a:extLst>
            </p:cNvPr>
            <p:cNvSpPr/>
            <p:nvPr/>
          </p:nvSpPr>
          <p:spPr>
            <a:xfrm>
              <a:off x="1980335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279603-3B8B-A24A-BFAF-D92E0FC67C9E}"/>
                </a:ext>
              </a:extLst>
            </p:cNvPr>
            <p:cNvSpPr/>
            <p:nvPr/>
          </p:nvSpPr>
          <p:spPr>
            <a:xfrm>
              <a:off x="2266649" y="4906465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9AC415-93A8-374E-8375-3740D12058EA}"/>
                </a:ext>
              </a:extLst>
            </p:cNvPr>
            <p:cNvSpPr/>
            <p:nvPr/>
          </p:nvSpPr>
          <p:spPr>
            <a:xfrm>
              <a:off x="2221530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28B22A9-CAF6-834C-95E4-4C2B400B8DA1}"/>
                </a:ext>
              </a:extLst>
            </p:cNvPr>
            <p:cNvSpPr/>
            <p:nvPr/>
          </p:nvSpPr>
          <p:spPr>
            <a:xfrm>
              <a:off x="2405863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A728CD7-947B-104E-83B4-2A1FFE6B5A1D}"/>
                </a:ext>
              </a:extLst>
            </p:cNvPr>
            <p:cNvSpPr/>
            <p:nvPr/>
          </p:nvSpPr>
          <p:spPr>
            <a:xfrm>
              <a:off x="4499893" y="546481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TFW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E5DA9E-4856-A14F-9ED6-CFF548E60769}"/>
                </a:ext>
              </a:extLst>
            </p:cNvPr>
            <p:cNvSpPr/>
            <p:nvPr/>
          </p:nvSpPr>
          <p:spPr>
            <a:xfrm>
              <a:off x="5281863" y="6103637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55211A-F5FC-FB46-ADF3-B8895CECC3D6}"/>
                </a:ext>
              </a:extLst>
            </p:cNvPr>
            <p:cNvSpPr/>
            <p:nvPr/>
          </p:nvSpPr>
          <p:spPr>
            <a:xfrm>
              <a:off x="5152523" y="486608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307600-D1DD-F74F-A6C1-09C0DC69FB15}"/>
                </a:ext>
              </a:extLst>
            </p:cNvPr>
            <p:cNvSpPr/>
            <p:nvPr/>
          </p:nvSpPr>
          <p:spPr>
            <a:xfrm>
              <a:off x="5687928" y="5271935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CB4DFB9-86A0-BC41-8B37-383999A5202E}"/>
                </a:ext>
              </a:extLst>
            </p:cNvPr>
            <p:cNvSpPr/>
            <p:nvPr/>
          </p:nvSpPr>
          <p:spPr>
            <a:xfrm>
              <a:off x="5558589" y="5815539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TXC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ED1AA9-468F-694A-BE73-557740DDBF25}"/>
                </a:ext>
              </a:extLst>
            </p:cNvPr>
            <p:cNvSpPr/>
            <p:nvPr/>
          </p:nvSpPr>
          <p:spPr>
            <a:xfrm>
              <a:off x="5281862" y="566522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TSC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92C7A6-CC29-6649-A0A4-B2E544F6E171}"/>
                </a:ext>
              </a:extLst>
            </p:cNvPr>
            <p:cNvSpPr/>
            <p:nvPr/>
          </p:nvSpPr>
          <p:spPr>
            <a:xfrm>
              <a:off x="5372099" y="542193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TNC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00C952-ECAA-1843-A6ED-48976D734DE1}"/>
                </a:ext>
              </a:extLst>
            </p:cNvPr>
            <p:cNvSpPr/>
            <p:nvPr/>
          </p:nvSpPr>
          <p:spPr>
            <a:xfrm>
              <a:off x="4960018" y="5412153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TXW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A59A93E-32E1-F44F-9C3F-D341B39DEF3D}"/>
                </a:ext>
              </a:extLst>
            </p:cNvPr>
            <p:cNvSpPr/>
            <p:nvPr/>
          </p:nvSpPr>
          <p:spPr>
            <a:xfrm>
              <a:off x="6366271" y="1634840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DLH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A92836E-45C8-E646-B57F-0A06A5549029}"/>
                </a:ext>
              </a:extLst>
            </p:cNvPr>
            <p:cNvSpPr/>
            <p:nvPr/>
          </p:nvSpPr>
          <p:spPr>
            <a:xfrm>
              <a:off x="6050881" y="235835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MSP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89227C-E62E-C949-B810-E26FEA2E19C9}"/>
                </a:ext>
              </a:extLst>
            </p:cNvPr>
            <p:cNvSpPr/>
            <p:nvPr/>
          </p:nvSpPr>
          <p:spPr>
            <a:xfrm>
              <a:off x="6600090" y="267730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MSN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97773C-11CB-3845-B6CE-DF793AAF9BFC}"/>
                </a:ext>
              </a:extLst>
            </p:cNvPr>
            <p:cNvSpPr/>
            <p:nvPr/>
          </p:nvSpPr>
          <p:spPr>
            <a:xfrm>
              <a:off x="5571979" y="304256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OMA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548900-9336-DF4B-ABFD-D29EFCBD7A43}"/>
                </a:ext>
              </a:extLst>
            </p:cNvPr>
            <p:cNvSpPr/>
            <p:nvPr/>
          </p:nvSpPr>
          <p:spPr>
            <a:xfrm>
              <a:off x="5441980" y="18479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FAR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D6BA2C-5E5F-204C-9E99-CB06E7F5271E}"/>
                </a:ext>
              </a:extLst>
            </p:cNvPr>
            <p:cNvSpPr/>
            <p:nvPr/>
          </p:nvSpPr>
          <p:spPr>
            <a:xfrm>
              <a:off x="6843400" y="27165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MKE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8CD4AF0-06D7-8D42-AD4A-7EBDBA1E85EC}"/>
                </a:ext>
              </a:extLst>
            </p:cNvPr>
            <p:cNvSpPr/>
            <p:nvPr/>
          </p:nvSpPr>
          <p:spPr>
            <a:xfrm>
              <a:off x="6888518" y="2952489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ORD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99B908-F149-A448-974B-794ED1BD1227}"/>
                </a:ext>
              </a:extLst>
            </p:cNvPr>
            <p:cNvSpPr/>
            <p:nvPr/>
          </p:nvSpPr>
          <p:spPr>
            <a:xfrm>
              <a:off x="7649076" y="2794942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DTW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131D7C0-9453-1F4C-820A-BD1F8E58F44E}"/>
                </a:ext>
              </a:extLst>
            </p:cNvPr>
            <p:cNvSpPr/>
            <p:nvPr/>
          </p:nvSpPr>
          <p:spPr>
            <a:xfrm>
              <a:off x="7871660" y="308768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69521FE-19A9-DB41-8C93-A49D9A03570E}"/>
                </a:ext>
              </a:extLst>
            </p:cNvPr>
            <p:cNvSpPr/>
            <p:nvPr/>
          </p:nvSpPr>
          <p:spPr>
            <a:xfrm>
              <a:off x="8100260" y="324922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PIT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B3B312-9304-ED46-8332-AAB63D351F66}"/>
                </a:ext>
              </a:extLst>
            </p:cNvPr>
            <p:cNvSpPr/>
            <p:nvPr/>
          </p:nvSpPr>
          <p:spPr>
            <a:xfrm>
              <a:off x="7916778" y="3799137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CRW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E5731C0-844E-7642-8AA7-BF61072A6FFC}"/>
                </a:ext>
              </a:extLst>
            </p:cNvPr>
            <p:cNvSpPr/>
            <p:nvPr/>
          </p:nvSpPr>
          <p:spPr>
            <a:xfrm>
              <a:off x="8649634" y="358540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BWI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448EEF6-22BA-324F-9327-C842C83F58B8}"/>
                </a:ext>
              </a:extLst>
            </p:cNvPr>
            <p:cNvSpPr/>
            <p:nvPr/>
          </p:nvSpPr>
          <p:spPr>
            <a:xfrm>
              <a:off x="8840202" y="33923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PHL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6A2E1DD-0717-204D-9015-88B926C11991}"/>
                </a:ext>
              </a:extLst>
            </p:cNvPr>
            <p:cNvSpPr/>
            <p:nvPr/>
          </p:nvSpPr>
          <p:spPr>
            <a:xfrm>
              <a:off x="5174651" y="365224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ICT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548D20-5D81-834D-9F04-143009893C1C}"/>
                </a:ext>
              </a:extLst>
            </p:cNvPr>
            <p:cNvSpPr/>
            <p:nvPr/>
          </p:nvSpPr>
          <p:spPr>
            <a:xfrm>
              <a:off x="5266891" y="438713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OKC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E01E4C3-E1B5-2A48-9901-3674627EBF54}"/>
                </a:ext>
              </a:extLst>
            </p:cNvPr>
            <p:cNvSpPr/>
            <p:nvPr/>
          </p:nvSpPr>
          <p:spPr>
            <a:xfrm>
              <a:off x="4729411" y="437985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AMA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492AE2D-9405-7842-A556-96C696AC27B1}"/>
                </a:ext>
              </a:extLst>
            </p:cNvPr>
            <p:cNvSpPr/>
            <p:nvPr/>
          </p:nvSpPr>
          <p:spPr>
            <a:xfrm>
              <a:off x="5803807" y="36101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MCI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A9050CA-9FBB-5349-AF5F-9886052E1783}"/>
                </a:ext>
              </a:extLst>
            </p:cNvPr>
            <p:cNvSpPr/>
            <p:nvPr/>
          </p:nvSpPr>
          <p:spPr>
            <a:xfrm>
              <a:off x="6471519" y="3625744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STL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D538F8-0D36-2A42-82FA-A81CD3141BB3}"/>
                </a:ext>
              </a:extLst>
            </p:cNvPr>
            <p:cNvSpPr/>
            <p:nvPr/>
          </p:nvSpPr>
          <p:spPr>
            <a:xfrm>
              <a:off x="7242447" y="3759868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SDF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D53C325-4095-9D4B-8FBF-D54A37DBDD77}"/>
                </a:ext>
              </a:extLst>
            </p:cNvPr>
            <p:cNvSpPr/>
            <p:nvPr/>
          </p:nvSpPr>
          <p:spPr>
            <a:xfrm>
              <a:off x="7999934" y="446547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CB4A6F2-8F73-0046-AAE6-06790403EC2D}"/>
                </a:ext>
              </a:extLst>
            </p:cNvPr>
            <p:cNvSpPr/>
            <p:nvPr/>
          </p:nvSpPr>
          <p:spPr>
            <a:xfrm>
              <a:off x="8148826" y="490646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CHS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EBCBF-F41C-3241-AA23-0AC6FB94E9FA}"/>
                </a:ext>
              </a:extLst>
            </p:cNvPr>
            <p:cNvSpPr/>
            <p:nvPr/>
          </p:nvSpPr>
          <p:spPr>
            <a:xfrm>
              <a:off x="7444979" y="466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ATL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4D43BDB-31C1-4347-96C0-9FF0FCD01D13}"/>
                </a:ext>
              </a:extLst>
            </p:cNvPr>
            <p:cNvSpPr/>
            <p:nvPr/>
          </p:nvSpPr>
          <p:spPr>
            <a:xfrm>
              <a:off x="7836609" y="5509929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JAX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7749D7-8BB7-3540-A771-45426FCB937E}"/>
                </a:ext>
              </a:extLst>
            </p:cNvPr>
            <p:cNvSpPr/>
            <p:nvPr/>
          </p:nvSpPr>
          <p:spPr>
            <a:xfrm>
              <a:off x="8019485" y="6498452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MIA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0E8F6AC-8921-6448-92FF-E333F9ECE9D5}"/>
                </a:ext>
              </a:extLst>
            </p:cNvPr>
            <p:cNvSpPr/>
            <p:nvPr/>
          </p:nvSpPr>
          <p:spPr>
            <a:xfrm>
              <a:off x="7035905" y="511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GAI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F1E875-BC85-8345-9B4D-176D8131C32C}"/>
                </a:ext>
              </a:extLst>
            </p:cNvPr>
            <p:cNvSpPr/>
            <p:nvPr/>
          </p:nvSpPr>
          <p:spPr>
            <a:xfrm>
              <a:off x="6516637" y="5665226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MSY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D44C18-A920-0048-B99E-BC0907ADFB5B}"/>
                </a:ext>
              </a:extLst>
            </p:cNvPr>
            <p:cNvSpPr/>
            <p:nvPr/>
          </p:nvSpPr>
          <p:spPr>
            <a:xfrm>
              <a:off x="6975747" y="4233340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BNA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74E149-EB97-4A48-9DE8-88D69C6713F6}"/>
                </a:ext>
              </a:extLst>
            </p:cNvPr>
            <p:cNvSpPr/>
            <p:nvPr/>
          </p:nvSpPr>
          <p:spPr>
            <a:xfrm>
              <a:off x="10244888" y="103494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YZV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78AEB5F-0763-FD48-8C6E-ECFB76265785}"/>
                </a:ext>
              </a:extLst>
            </p:cNvPr>
            <p:cNvSpPr/>
            <p:nvPr/>
          </p:nvSpPr>
          <p:spPr>
            <a:xfrm>
              <a:off x="10571745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YHZ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B45AE53-F7BB-AC4D-98A2-CE32328E5A37}"/>
                </a:ext>
              </a:extLst>
            </p:cNvPr>
            <p:cNvSpPr/>
            <p:nvPr/>
          </p:nvSpPr>
          <p:spPr>
            <a:xfrm>
              <a:off x="10244887" y="200460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YFC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5435D4E-37A3-4A4C-B040-50AF798A339D}"/>
                </a:ext>
              </a:extLst>
            </p:cNvPr>
            <p:cNvSpPr/>
            <p:nvPr/>
          </p:nvSpPr>
          <p:spPr>
            <a:xfrm>
              <a:off x="9879927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PWM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D23D1C6-F60D-3646-8491-46852611BF03}"/>
                </a:ext>
              </a:extLst>
            </p:cNvPr>
            <p:cNvSpPr/>
            <p:nvPr/>
          </p:nvSpPr>
          <p:spPr>
            <a:xfrm>
              <a:off x="9524998" y="180281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YQB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313503B-90E0-9B41-B49A-52DDF8D6467F}"/>
                </a:ext>
              </a:extLst>
            </p:cNvPr>
            <p:cNvSpPr/>
            <p:nvPr/>
          </p:nvSpPr>
          <p:spPr>
            <a:xfrm>
              <a:off x="9085845" y="204972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YUL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8E41F9-7CDD-5D43-AA6B-DA57EA16A7B2}"/>
                </a:ext>
              </a:extLst>
            </p:cNvPr>
            <p:cNvSpPr/>
            <p:nvPr/>
          </p:nvSpPr>
          <p:spPr>
            <a:xfrm>
              <a:off x="8694752" y="213996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YOW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F6AAAF-6C73-8147-BCF3-D0B413F43E47}"/>
                </a:ext>
              </a:extLst>
            </p:cNvPr>
            <p:cNvSpPr/>
            <p:nvPr/>
          </p:nvSpPr>
          <p:spPr>
            <a:xfrm>
              <a:off x="8694752" y="122945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YUY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B900E80-5620-C143-96E8-F092C4A12BE4}"/>
                </a:ext>
              </a:extLst>
            </p:cNvPr>
            <p:cNvSpPr/>
            <p:nvPr/>
          </p:nvSpPr>
          <p:spPr>
            <a:xfrm>
              <a:off x="6753163" y="131969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YQT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411720C-4C91-2843-9D1C-D4AE0FFF4199}"/>
                </a:ext>
              </a:extLst>
            </p:cNvPr>
            <p:cNvSpPr/>
            <p:nvPr/>
          </p:nvSpPr>
          <p:spPr>
            <a:xfrm>
              <a:off x="9569108" y="2885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BOS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482D8EB-0DDF-B744-8FC4-1A79A0E3FC8A}"/>
                </a:ext>
              </a:extLst>
            </p:cNvPr>
            <p:cNvSpPr/>
            <p:nvPr/>
          </p:nvSpPr>
          <p:spPr>
            <a:xfrm>
              <a:off x="9434761" y="26429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MHT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996932E-ADCC-0740-867D-FA6212F22007}"/>
                </a:ext>
              </a:extLst>
            </p:cNvPr>
            <p:cNvSpPr/>
            <p:nvPr/>
          </p:nvSpPr>
          <p:spPr>
            <a:xfrm>
              <a:off x="9233227" y="2453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BTW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9793B1F-72CA-674D-9FB7-F1A326B21F50}"/>
                </a:ext>
              </a:extLst>
            </p:cNvPr>
            <p:cNvSpPr/>
            <p:nvPr/>
          </p:nvSpPr>
          <p:spPr>
            <a:xfrm>
              <a:off x="9000616" y="245776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PBG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451E805-CEBE-0346-8941-D12F38D034FB}"/>
                </a:ext>
              </a:extLst>
            </p:cNvPr>
            <p:cNvSpPr/>
            <p:nvPr/>
          </p:nvSpPr>
          <p:spPr>
            <a:xfrm>
              <a:off x="9085844" y="277229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ALB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F9AB15-51DD-8A49-A788-62201A16493F}"/>
                </a:ext>
              </a:extLst>
            </p:cNvPr>
            <p:cNvSpPr/>
            <p:nvPr/>
          </p:nvSpPr>
          <p:spPr>
            <a:xfrm>
              <a:off x="8866313" y="26714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UCA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CF7DD5-5024-CD4D-82C9-B8A082CC6891}"/>
                </a:ext>
              </a:extLst>
            </p:cNvPr>
            <p:cNvSpPr/>
            <p:nvPr/>
          </p:nvSpPr>
          <p:spPr>
            <a:xfrm>
              <a:off x="8718313" y="279494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ITH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9A850CC-F9AA-BD49-82D8-5AD7F4D8E515}"/>
                </a:ext>
              </a:extLst>
            </p:cNvPr>
            <p:cNvSpPr/>
            <p:nvPr/>
          </p:nvSpPr>
          <p:spPr>
            <a:xfrm>
              <a:off x="8491852" y="270327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RST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7584C7D-85C7-3642-9271-C2C37F03E633}"/>
                </a:ext>
              </a:extLst>
            </p:cNvPr>
            <p:cNvSpPr/>
            <p:nvPr/>
          </p:nvSpPr>
          <p:spPr>
            <a:xfrm>
              <a:off x="8331080" y="281741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BUF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B87399-B0D3-944F-A3AC-C78B25423A5A}"/>
                </a:ext>
              </a:extLst>
            </p:cNvPr>
            <p:cNvSpPr/>
            <p:nvPr/>
          </p:nvSpPr>
          <p:spPr>
            <a:xfrm>
              <a:off x="9478871" y="304256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PVD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0A16B85-E941-2A4B-B5C1-42FE3B30700A}"/>
                </a:ext>
              </a:extLst>
            </p:cNvPr>
            <p:cNvSpPr/>
            <p:nvPr/>
          </p:nvSpPr>
          <p:spPr>
            <a:xfrm>
              <a:off x="9344524" y="304113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 fontAlgn="ctr"/>
              <a:r>
                <a:rPr lang="en-US" sz="1050" dirty="0">
                  <a:solidFill>
                    <a:schemeClr val="tx1"/>
                  </a:solidFill>
                </a:rPr>
                <a:t>BDR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0F0BF30-84D9-774F-AB89-C5CA517C1347}"/>
                </a:ext>
              </a:extLst>
            </p:cNvPr>
            <p:cNvSpPr/>
            <p:nvPr/>
          </p:nvSpPr>
          <p:spPr>
            <a:xfrm>
              <a:off x="9210177" y="2996014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BDL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3907DFE-F239-2749-9B6A-7EC399B022AC}"/>
                </a:ext>
              </a:extLst>
            </p:cNvPr>
            <p:cNvSpPr/>
            <p:nvPr/>
          </p:nvSpPr>
          <p:spPr>
            <a:xfrm>
              <a:off x="9278345" y="286053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ORH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FE2950F-FC13-0047-B796-318953FC6A40}"/>
                </a:ext>
              </a:extLst>
            </p:cNvPr>
            <p:cNvSpPr/>
            <p:nvPr/>
          </p:nvSpPr>
          <p:spPr>
            <a:xfrm>
              <a:off x="9119940" y="313137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NYC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81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CB0C8C-1BAB-E44E-B103-4CB11592B3D2}"/>
              </a:ext>
            </a:extLst>
          </p:cNvPr>
          <p:cNvGrpSpPr/>
          <p:nvPr/>
        </p:nvGrpSpPr>
        <p:grpSpPr>
          <a:xfrm>
            <a:off x="-8845640" y="0"/>
            <a:ext cx="21037640" cy="13755374"/>
            <a:chOff x="838199" y="0"/>
            <a:chExt cx="10515600" cy="6875582"/>
          </a:xfrm>
        </p:grpSpPr>
        <p:pic>
          <p:nvPicPr>
            <p:cNvPr id="1028" name="Picture 4" descr="https://lh3.googleusercontent.com/M8fH6-QF9xMVmAMix2iorxOWCY8cjtEOums_TTuIoWbwf6OgjJd8xO6DXSL7qhDuFqZakK77c058_oh1qkKYySSR3-wAjdum-Upjj6KOzZ6SeAjHp5us6iW6mrdloSaOFlkrbD07mrg">
              <a:extLst>
                <a:ext uri="{FF2B5EF4-FFF2-40B4-BE49-F238E27FC236}">
                  <a16:creationId xmlns:a16="http://schemas.microsoft.com/office/drawing/2014/main" id="{7D31C1DA-5961-8D4B-B157-D52929C1B0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24566" r="5008" b="24201"/>
            <a:stretch/>
          </p:blipFill>
          <p:spPr bwMode="auto">
            <a:xfrm>
              <a:off x="838199" y="0"/>
              <a:ext cx="10515600" cy="68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E6966D-95CA-C943-8D7F-EC3C2917A643}"/>
                </a:ext>
              </a:extLst>
            </p:cNvPr>
            <p:cNvCxnSpPr/>
            <p:nvPr/>
          </p:nvCxnSpPr>
          <p:spPr>
            <a:xfrm flipH="1">
              <a:off x="5668027" y="3294345"/>
              <a:ext cx="4279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04167E-E61F-0942-B836-F47443E206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8027" y="3294345"/>
              <a:ext cx="65020" cy="1434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2A92F5-8291-F647-95A0-5AB17A4D4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2237" y="3437489"/>
              <a:ext cx="1070811" cy="3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166562-6100-0743-8EB6-BAA0C9A11AC5}"/>
                </a:ext>
              </a:extLst>
            </p:cNvPr>
            <p:cNvSpPr txBox="1"/>
            <p:nvPr/>
          </p:nvSpPr>
          <p:spPr>
            <a:xfrm>
              <a:off x="5351111" y="3737645"/>
              <a:ext cx="553452" cy="184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SPP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965FEC-CE7B-2D43-B572-13E8C371B906}"/>
                </a:ext>
              </a:extLst>
            </p:cNvPr>
            <p:cNvSpPr/>
            <p:nvPr/>
          </p:nvSpPr>
          <p:spPr>
            <a:xfrm>
              <a:off x="2695074" y="7399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E1566-8968-8B4E-8C46-2C828E3AAE28}"/>
                </a:ext>
              </a:extLst>
            </p:cNvPr>
            <p:cNvSpPr/>
            <p:nvPr/>
          </p:nvSpPr>
          <p:spPr>
            <a:xfrm>
              <a:off x="215854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NWI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EF61963-4B5D-DD40-9175-BF6D51BFF161}"/>
                </a:ext>
              </a:extLst>
            </p:cNvPr>
            <p:cNvSpPr/>
            <p:nvPr/>
          </p:nvSpPr>
          <p:spPr>
            <a:xfrm>
              <a:off x="145325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5B249-5FEF-2446-BC06-53369B5C0C4B}"/>
                </a:ext>
              </a:extLst>
            </p:cNvPr>
            <p:cNvSpPr/>
            <p:nvPr/>
          </p:nvSpPr>
          <p:spPr>
            <a:xfrm>
              <a:off x="1363016" y="209484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NVW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88D8EC-7D17-B144-ADFF-D830E9F06E31}"/>
                </a:ext>
              </a:extLst>
            </p:cNvPr>
            <p:cNvSpPr/>
            <p:nvPr/>
          </p:nvSpPr>
          <p:spPr>
            <a:xfrm>
              <a:off x="3818241" y="267730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B5D7C8-400C-6643-814E-FA2BD91045B3}"/>
                </a:ext>
              </a:extLst>
            </p:cNvPr>
            <p:cNvSpPr/>
            <p:nvPr/>
          </p:nvSpPr>
          <p:spPr>
            <a:xfrm>
              <a:off x="3295334" y="34374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571C4F-E6F6-7148-9329-8F6B5B7F7A1B}"/>
                </a:ext>
              </a:extLst>
            </p:cNvPr>
            <p:cNvSpPr/>
            <p:nvPr/>
          </p:nvSpPr>
          <p:spPr>
            <a:xfrm>
              <a:off x="4243137" y="362451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A92CE1-3CAB-9F41-9E9F-24EEE9A92030}"/>
                </a:ext>
              </a:extLst>
            </p:cNvPr>
            <p:cNvSpPr/>
            <p:nvPr/>
          </p:nvSpPr>
          <p:spPr>
            <a:xfrm>
              <a:off x="3082392" y="4712780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DSW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6E4A3-B4AA-C748-8AFB-ED343170462D}"/>
                </a:ext>
              </a:extLst>
            </p:cNvPr>
            <p:cNvSpPr/>
            <p:nvPr/>
          </p:nvSpPr>
          <p:spPr>
            <a:xfrm>
              <a:off x="1679477" y="371474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NCV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EB2B82-49DC-5444-B7AD-140E54B4C52E}"/>
                </a:ext>
              </a:extLst>
            </p:cNvPr>
            <p:cNvSpPr/>
            <p:nvPr/>
          </p:nvSpPr>
          <p:spPr>
            <a:xfrm>
              <a:off x="1410401" y="390485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927687-58DC-384F-AE31-7936F57592EC}"/>
                </a:ext>
              </a:extLst>
            </p:cNvPr>
            <p:cNvSpPr/>
            <p:nvPr/>
          </p:nvSpPr>
          <p:spPr>
            <a:xfrm>
              <a:off x="2113424" y="43557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SCI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DCCB32-05E6-9047-94A1-DBF93AD22B5E}"/>
                </a:ext>
              </a:extLst>
            </p:cNvPr>
            <p:cNvSpPr/>
            <p:nvPr/>
          </p:nvSpPr>
          <p:spPr>
            <a:xfrm>
              <a:off x="1980335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279603-3B8B-A24A-BFAF-D92E0FC67C9E}"/>
                </a:ext>
              </a:extLst>
            </p:cNvPr>
            <p:cNvSpPr/>
            <p:nvPr/>
          </p:nvSpPr>
          <p:spPr>
            <a:xfrm>
              <a:off x="2266649" y="4906465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9AC415-93A8-374E-8375-3740D12058EA}"/>
                </a:ext>
              </a:extLst>
            </p:cNvPr>
            <p:cNvSpPr/>
            <p:nvPr/>
          </p:nvSpPr>
          <p:spPr>
            <a:xfrm>
              <a:off x="2221530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28B22A9-CAF6-834C-95E4-4C2B400B8DA1}"/>
                </a:ext>
              </a:extLst>
            </p:cNvPr>
            <p:cNvSpPr/>
            <p:nvPr/>
          </p:nvSpPr>
          <p:spPr>
            <a:xfrm>
              <a:off x="2405863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A728CD7-947B-104E-83B4-2A1FFE6B5A1D}"/>
                </a:ext>
              </a:extLst>
            </p:cNvPr>
            <p:cNvSpPr/>
            <p:nvPr/>
          </p:nvSpPr>
          <p:spPr>
            <a:xfrm>
              <a:off x="4499893" y="546481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TFW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E5DA9E-4856-A14F-9ED6-CFF548E60769}"/>
                </a:ext>
              </a:extLst>
            </p:cNvPr>
            <p:cNvSpPr/>
            <p:nvPr/>
          </p:nvSpPr>
          <p:spPr>
            <a:xfrm>
              <a:off x="5281863" y="6103637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55211A-F5FC-FB46-ADF3-B8895CECC3D6}"/>
                </a:ext>
              </a:extLst>
            </p:cNvPr>
            <p:cNvSpPr/>
            <p:nvPr/>
          </p:nvSpPr>
          <p:spPr>
            <a:xfrm>
              <a:off x="5152523" y="486608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307600-D1DD-F74F-A6C1-09C0DC69FB15}"/>
                </a:ext>
              </a:extLst>
            </p:cNvPr>
            <p:cNvSpPr/>
            <p:nvPr/>
          </p:nvSpPr>
          <p:spPr>
            <a:xfrm>
              <a:off x="5687928" y="5271935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CB4DFB9-86A0-BC41-8B37-383999A5202E}"/>
                </a:ext>
              </a:extLst>
            </p:cNvPr>
            <p:cNvSpPr/>
            <p:nvPr/>
          </p:nvSpPr>
          <p:spPr>
            <a:xfrm>
              <a:off x="5558589" y="5815539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TXC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ED1AA9-468F-694A-BE73-557740DDBF25}"/>
                </a:ext>
              </a:extLst>
            </p:cNvPr>
            <p:cNvSpPr/>
            <p:nvPr/>
          </p:nvSpPr>
          <p:spPr>
            <a:xfrm>
              <a:off x="5281862" y="5665226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TSC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92C7A6-CC29-6649-A0A4-B2E544F6E171}"/>
                </a:ext>
              </a:extLst>
            </p:cNvPr>
            <p:cNvSpPr/>
            <p:nvPr/>
          </p:nvSpPr>
          <p:spPr>
            <a:xfrm>
              <a:off x="5372099" y="5421930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TNC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00C952-ECAA-1843-A6ED-48976D734DE1}"/>
                </a:ext>
              </a:extLst>
            </p:cNvPr>
            <p:cNvSpPr/>
            <p:nvPr/>
          </p:nvSpPr>
          <p:spPr>
            <a:xfrm>
              <a:off x="4960018" y="5412153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TXW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A59A93E-32E1-F44F-9C3F-D341B39DEF3D}"/>
                </a:ext>
              </a:extLst>
            </p:cNvPr>
            <p:cNvSpPr/>
            <p:nvPr/>
          </p:nvSpPr>
          <p:spPr>
            <a:xfrm>
              <a:off x="6366271" y="1634840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DLH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A92836E-45C8-E646-B57F-0A06A5549029}"/>
                </a:ext>
              </a:extLst>
            </p:cNvPr>
            <p:cNvSpPr/>
            <p:nvPr/>
          </p:nvSpPr>
          <p:spPr>
            <a:xfrm>
              <a:off x="6050881" y="235835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MSP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89227C-E62E-C949-B810-E26FEA2E19C9}"/>
                </a:ext>
              </a:extLst>
            </p:cNvPr>
            <p:cNvSpPr/>
            <p:nvPr/>
          </p:nvSpPr>
          <p:spPr>
            <a:xfrm>
              <a:off x="6600090" y="267730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MSN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97773C-11CB-3845-B6CE-DF793AAF9BFC}"/>
                </a:ext>
              </a:extLst>
            </p:cNvPr>
            <p:cNvSpPr/>
            <p:nvPr/>
          </p:nvSpPr>
          <p:spPr>
            <a:xfrm>
              <a:off x="5571979" y="304256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OMA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548900-9336-DF4B-ABFD-D29EFCBD7A43}"/>
                </a:ext>
              </a:extLst>
            </p:cNvPr>
            <p:cNvSpPr/>
            <p:nvPr/>
          </p:nvSpPr>
          <p:spPr>
            <a:xfrm>
              <a:off x="5441980" y="18479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FAR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D6BA2C-5E5F-204C-9E99-CB06E7F5271E}"/>
                </a:ext>
              </a:extLst>
            </p:cNvPr>
            <p:cNvSpPr/>
            <p:nvPr/>
          </p:nvSpPr>
          <p:spPr>
            <a:xfrm>
              <a:off x="6843400" y="27165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MKE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8CD4AF0-06D7-8D42-AD4A-7EBDBA1E85EC}"/>
                </a:ext>
              </a:extLst>
            </p:cNvPr>
            <p:cNvSpPr/>
            <p:nvPr/>
          </p:nvSpPr>
          <p:spPr>
            <a:xfrm>
              <a:off x="6888518" y="2952489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ORD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99B908-F149-A448-974B-794ED1BD1227}"/>
                </a:ext>
              </a:extLst>
            </p:cNvPr>
            <p:cNvSpPr/>
            <p:nvPr/>
          </p:nvSpPr>
          <p:spPr>
            <a:xfrm>
              <a:off x="7649076" y="2794942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DTW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131D7C0-9453-1F4C-820A-BD1F8E58F44E}"/>
                </a:ext>
              </a:extLst>
            </p:cNvPr>
            <p:cNvSpPr/>
            <p:nvPr/>
          </p:nvSpPr>
          <p:spPr>
            <a:xfrm>
              <a:off x="7871660" y="308768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69521FE-19A9-DB41-8C93-A49D9A03570E}"/>
                </a:ext>
              </a:extLst>
            </p:cNvPr>
            <p:cNvSpPr/>
            <p:nvPr/>
          </p:nvSpPr>
          <p:spPr>
            <a:xfrm>
              <a:off x="8100260" y="324922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PIT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B3B312-9304-ED46-8332-AAB63D351F66}"/>
                </a:ext>
              </a:extLst>
            </p:cNvPr>
            <p:cNvSpPr/>
            <p:nvPr/>
          </p:nvSpPr>
          <p:spPr>
            <a:xfrm>
              <a:off x="7916778" y="3799137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CRW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E5731C0-844E-7642-8AA7-BF61072A6FFC}"/>
                </a:ext>
              </a:extLst>
            </p:cNvPr>
            <p:cNvSpPr/>
            <p:nvPr/>
          </p:nvSpPr>
          <p:spPr>
            <a:xfrm>
              <a:off x="8649634" y="3585406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BWI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448EEF6-22BA-324F-9327-C842C83F58B8}"/>
                </a:ext>
              </a:extLst>
            </p:cNvPr>
            <p:cNvSpPr/>
            <p:nvPr/>
          </p:nvSpPr>
          <p:spPr>
            <a:xfrm>
              <a:off x="8840202" y="3392370"/>
              <a:ext cx="90237" cy="9023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PHL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6A2E1DD-0717-204D-9015-88B926C11991}"/>
                </a:ext>
              </a:extLst>
            </p:cNvPr>
            <p:cNvSpPr/>
            <p:nvPr/>
          </p:nvSpPr>
          <p:spPr>
            <a:xfrm>
              <a:off x="5174651" y="365224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ICT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548D20-5D81-834D-9F04-143009893C1C}"/>
                </a:ext>
              </a:extLst>
            </p:cNvPr>
            <p:cNvSpPr/>
            <p:nvPr/>
          </p:nvSpPr>
          <p:spPr>
            <a:xfrm>
              <a:off x="5266891" y="438713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OKC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E01E4C3-E1B5-2A48-9901-3674627EBF54}"/>
                </a:ext>
              </a:extLst>
            </p:cNvPr>
            <p:cNvSpPr/>
            <p:nvPr/>
          </p:nvSpPr>
          <p:spPr>
            <a:xfrm>
              <a:off x="4729411" y="437985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AMA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492AE2D-9405-7842-A556-96C696AC27B1}"/>
                </a:ext>
              </a:extLst>
            </p:cNvPr>
            <p:cNvSpPr/>
            <p:nvPr/>
          </p:nvSpPr>
          <p:spPr>
            <a:xfrm>
              <a:off x="5803807" y="36101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MCI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A9050CA-9FBB-5349-AF5F-9886052E1783}"/>
                </a:ext>
              </a:extLst>
            </p:cNvPr>
            <p:cNvSpPr/>
            <p:nvPr/>
          </p:nvSpPr>
          <p:spPr>
            <a:xfrm>
              <a:off x="6471519" y="3625744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STL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D538F8-0D36-2A42-82FA-A81CD3141BB3}"/>
                </a:ext>
              </a:extLst>
            </p:cNvPr>
            <p:cNvSpPr/>
            <p:nvPr/>
          </p:nvSpPr>
          <p:spPr>
            <a:xfrm>
              <a:off x="7242447" y="3759868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SDF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D53C325-4095-9D4B-8FBF-D54A37DBDD77}"/>
                </a:ext>
              </a:extLst>
            </p:cNvPr>
            <p:cNvSpPr/>
            <p:nvPr/>
          </p:nvSpPr>
          <p:spPr>
            <a:xfrm>
              <a:off x="7999934" y="446547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CLT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CB4A6F2-8F73-0046-AAE6-06790403EC2D}"/>
                </a:ext>
              </a:extLst>
            </p:cNvPr>
            <p:cNvSpPr/>
            <p:nvPr/>
          </p:nvSpPr>
          <p:spPr>
            <a:xfrm>
              <a:off x="8148826" y="4906465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CHS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EBCBF-F41C-3241-AA23-0AC6FB94E9FA}"/>
                </a:ext>
              </a:extLst>
            </p:cNvPr>
            <p:cNvSpPr/>
            <p:nvPr/>
          </p:nvSpPr>
          <p:spPr>
            <a:xfrm>
              <a:off x="7444979" y="466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ATL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4D43BDB-31C1-4347-96C0-9FF0FCD01D13}"/>
                </a:ext>
              </a:extLst>
            </p:cNvPr>
            <p:cNvSpPr/>
            <p:nvPr/>
          </p:nvSpPr>
          <p:spPr>
            <a:xfrm>
              <a:off x="7836609" y="5509929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JAX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7749D7-8BB7-3540-A771-45426FCB937E}"/>
                </a:ext>
              </a:extLst>
            </p:cNvPr>
            <p:cNvSpPr/>
            <p:nvPr/>
          </p:nvSpPr>
          <p:spPr>
            <a:xfrm>
              <a:off x="8019485" y="6498452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MIA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0E8F6AC-8921-6448-92FF-E333F9ECE9D5}"/>
                </a:ext>
              </a:extLst>
            </p:cNvPr>
            <p:cNvSpPr/>
            <p:nvPr/>
          </p:nvSpPr>
          <p:spPr>
            <a:xfrm>
              <a:off x="7035905" y="5117661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GAI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F1E875-BC85-8345-9B4D-176D8131C32C}"/>
                </a:ext>
              </a:extLst>
            </p:cNvPr>
            <p:cNvSpPr/>
            <p:nvPr/>
          </p:nvSpPr>
          <p:spPr>
            <a:xfrm>
              <a:off x="6516637" y="5665226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MSY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D44C18-A920-0048-B99E-BC0907ADFB5B}"/>
                </a:ext>
              </a:extLst>
            </p:cNvPr>
            <p:cNvSpPr/>
            <p:nvPr/>
          </p:nvSpPr>
          <p:spPr>
            <a:xfrm>
              <a:off x="6975747" y="4233340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BNA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74E149-EB97-4A48-9DE8-88D69C6713F6}"/>
                </a:ext>
              </a:extLst>
            </p:cNvPr>
            <p:cNvSpPr/>
            <p:nvPr/>
          </p:nvSpPr>
          <p:spPr>
            <a:xfrm>
              <a:off x="10244888" y="103494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YZV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78AEB5F-0763-FD48-8C6E-ECFB76265785}"/>
                </a:ext>
              </a:extLst>
            </p:cNvPr>
            <p:cNvSpPr/>
            <p:nvPr/>
          </p:nvSpPr>
          <p:spPr>
            <a:xfrm>
              <a:off x="10571745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YHZ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B45AE53-F7BB-AC4D-98A2-CE32328E5A37}"/>
                </a:ext>
              </a:extLst>
            </p:cNvPr>
            <p:cNvSpPr/>
            <p:nvPr/>
          </p:nvSpPr>
          <p:spPr>
            <a:xfrm>
              <a:off x="10244887" y="200460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YFC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5435D4E-37A3-4A4C-B040-50AF798A339D}"/>
                </a:ext>
              </a:extLst>
            </p:cNvPr>
            <p:cNvSpPr/>
            <p:nvPr/>
          </p:nvSpPr>
          <p:spPr>
            <a:xfrm>
              <a:off x="9879927" y="235835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PWM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D23D1C6-F60D-3646-8491-46852611BF03}"/>
                </a:ext>
              </a:extLst>
            </p:cNvPr>
            <p:cNvSpPr/>
            <p:nvPr/>
          </p:nvSpPr>
          <p:spPr>
            <a:xfrm>
              <a:off x="9524998" y="180281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YQB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313503B-90E0-9B41-B49A-52DDF8D6467F}"/>
                </a:ext>
              </a:extLst>
            </p:cNvPr>
            <p:cNvSpPr/>
            <p:nvPr/>
          </p:nvSpPr>
          <p:spPr>
            <a:xfrm>
              <a:off x="9085845" y="204972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YUL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8E41F9-7CDD-5D43-AA6B-DA57EA16A7B2}"/>
                </a:ext>
              </a:extLst>
            </p:cNvPr>
            <p:cNvSpPr/>
            <p:nvPr/>
          </p:nvSpPr>
          <p:spPr>
            <a:xfrm>
              <a:off x="8694752" y="213996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YOW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F6AAAF-6C73-8147-BCF3-D0B413F43E47}"/>
                </a:ext>
              </a:extLst>
            </p:cNvPr>
            <p:cNvSpPr/>
            <p:nvPr/>
          </p:nvSpPr>
          <p:spPr>
            <a:xfrm>
              <a:off x="8694752" y="122945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YUY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B900E80-5620-C143-96E8-F092C4A12BE4}"/>
                </a:ext>
              </a:extLst>
            </p:cNvPr>
            <p:cNvSpPr/>
            <p:nvPr/>
          </p:nvSpPr>
          <p:spPr>
            <a:xfrm>
              <a:off x="6753163" y="1319695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YQT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411720C-4C91-2843-9D1C-D4AE0FFF4199}"/>
                </a:ext>
              </a:extLst>
            </p:cNvPr>
            <p:cNvSpPr/>
            <p:nvPr/>
          </p:nvSpPr>
          <p:spPr>
            <a:xfrm>
              <a:off x="9569108" y="2885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BOS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482D8EB-0DDF-B744-8FC4-1A79A0E3FC8A}"/>
                </a:ext>
              </a:extLst>
            </p:cNvPr>
            <p:cNvSpPr/>
            <p:nvPr/>
          </p:nvSpPr>
          <p:spPr>
            <a:xfrm>
              <a:off x="9434761" y="26429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MHT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996932E-ADCC-0740-867D-FA6212F22007}"/>
                </a:ext>
              </a:extLst>
            </p:cNvPr>
            <p:cNvSpPr/>
            <p:nvPr/>
          </p:nvSpPr>
          <p:spPr>
            <a:xfrm>
              <a:off x="9233227" y="2453180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BTW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9793B1F-72CA-674D-9FB7-F1A326B21F50}"/>
                </a:ext>
              </a:extLst>
            </p:cNvPr>
            <p:cNvSpPr/>
            <p:nvPr/>
          </p:nvSpPr>
          <p:spPr>
            <a:xfrm>
              <a:off x="9000616" y="245776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PBG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451E805-CEBE-0346-8941-D12F38D034FB}"/>
                </a:ext>
              </a:extLst>
            </p:cNvPr>
            <p:cNvSpPr/>
            <p:nvPr/>
          </p:nvSpPr>
          <p:spPr>
            <a:xfrm>
              <a:off x="9085844" y="277229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ALB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F9AB15-51DD-8A49-A788-62201A16493F}"/>
                </a:ext>
              </a:extLst>
            </p:cNvPr>
            <p:cNvSpPr/>
            <p:nvPr/>
          </p:nvSpPr>
          <p:spPr>
            <a:xfrm>
              <a:off x="8866313" y="267145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UCA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CF7DD5-5024-CD4D-82C9-B8A082CC6891}"/>
                </a:ext>
              </a:extLst>
            </p:cNvPr>
            <p:cNvSpPr/>
            <p:nvPr/>
          </p:nvSpPr>
          <p:spPr>
            <a:xfrm>
              <a:off x="8718313" y="2794942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ITH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9A850CC-F9AA-BD49-82D8-5AD7F4D8E515}"/>
                </a:ext>
              </a:extLst>
            </p:cNvPr>
            <p:cNvSpPr/>
            <p:nvPr/>
          </p:nvSpPr>
          <p:spPr>
            <a:xfrm>
              <a:off x="8491852" y="2703276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RST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7584C7D-85C7-3642-9271-C2C37F03E633}"/>
                </a:ext>
              </a:extLst>
            </p:cNvPr>
            <p:cNvSpPr/>
            <p:nvPr/>
          </p:nvSpPr>
          <p:spPr>
            <a:xfrm>
              <a:off x="8331080" y="281741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BUF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1B87399-B0D3-944F-A3AC-C78B25423A5A}"/>
                </a:ext>
              </a:extLst>
            </p:cNvPr>
            <p:cNvSpPr/>
            <p:nvPr/>
          </p:nvSpPr>
          <p:spPr>
            <a:xfrm>
              <a:off x="9478871" y="304256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PVD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0A16B85-E941-2A4B-B5C1-42FE3B30700A}"/>
                </a:ext>
              </a:extLst>
            </p:cNvPr>
            <p:cNvSpPr/>
            <p:nvPr/>
          </p:nvSpPr>
          <p:spPr>
            <a:xfrm>
              <a:off x="9344524" y="3041133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 fontAlgn="ctr"/>
              <a:r>
                <a:rPr lang="en-US" sz="1050" dirty="0">
                  <a:solidFill>
                    <a:schemeClr val="tx1"/>
                  </a:solidFill>
                </a:rPr>
                <a:t>BDR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0F0BF30-84D9-774F-AB89-C5CA517C1347}"/>
                </a:ext>
              </a:extLst>
            </p:cNvPr>
            <p:cNvSpPr/>
            <p:nvPr/>
          </p:nvSpPr>
          <p:spPr>
            <a:xfrm>
              <a:off x="9210177" y="2996014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BDL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3907DFE-F239-2749-9B6A-7EC399B022AC}"/>
                </a:ext>
              </a:extLst>
            </p:cNvPr>
            <p:cNvSpPr/>
            <p:nvPr/>
          </p:nvSpPr>
          <p:spPr>
            <a:xfrm>
              <a:off x="9278345" y="2860537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ORH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FE2950F-FC13-0047-B796-318953FC6A40}"/>
                </a:ext>
              </a:extLst>
            </p:cNvPr>
            <p:cNvSpPr/>
            <p:nvPr/>
          </p:nvSpPr>
          <p:spPr>
            <a:xfrm>
              <a:off x="9119940" y="3131371"/>
              <a:ext cx="90237" cy="902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NYC</a:t>
              </a:r>
            </a:p>
          </p:txBody>
        </p: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A93C205A-2697-BF4E-8D37-1C1EF4163C59}"/>
              </a:ext>
            </a:extLst>
          </p:cNvPr>
          <p:cNvSpPr/>
          <p:nvPr/>
        </p:nvSpPr>
        <p:spPr>
          <a:xfrm>
            <a:off x="5314682" y="4919730"/>
            <a:ext cx="1820214" cy="403947"/>
          </a:xfrm>
          <a:custGeom>
            <a:avLst/>
            <a:gdLst>
              <a:gd name="connsiteX0" fmla="*/ 39033 w 2151168"/>
              <a:gd name="connsiteY0" fmla="*/ 669701 h 669701"/>
              <a:gd name="connsiteX1" fmla="*/ 283731 w 2151168"/>
              <a:gd name="connsiteY1" fmla="*/ 399245 h 669701"/>
              <a:gd name="connsiteX2" fmla="*/ 2151168 w 2151168"/>
              <a:gd name="connsiteY2" fmla="*/ 0 h 669701"/>
              <a:gd name="connsiteX0" fmla="*/ 7232 w 2119367"/>
              <a:gd name="connsiteY0" fmla="*/ 669701 h 669701"/>
              <a:gd name="connsiteX1" fmla="*/ 556730 w 2119367"/>
              <a:gd name="connsiteY1" fmla="*/ 326674 h 669701"/>
              <a:gd name="connsiteX2" fmla="*/ 2119367 w 2119367"/>
              <a:gd name="connsiteY2" fmla="*/ 0 h 669701"/>
              <a:gd name="connsiteX0" fmla="*/ 0 w 2112135"/>
              <a:gd name="connsiteY0" fmla="*/ 669701 h 669701"/>
              <a:gd name="connsiteX1" fmla="*/ 549498 w 2112135"/>
              <a:gd name="connsiteY1" fmla="*/ 326674 h 669701"/>
              <a:gd name="connsiteX2" fmla="*/ 2112135 w 2112135"/>
              <a:gd name="connsiteY2" fmla="*/ 0 h 669701"/>
              <a:gd name="connsiteX0" fmla="*/ 0 w 2112135"/>
              <a:gd name="connsiteY0" fmla="*/ 669701 h 669701"/>
              <a:gd name="connsiteX1" fmla="*/ 549498 w 2112135"/>
              <a:gd name="connsiteY1" fmla="*/ 326674 h 669701"/>
              <a:gd name="connsiteX2" fmla="*/ 2112135 w 2112135"/>
              <a:gd name="connsiteY2" fmla="*/ 0 h 669701"/>
              <a:gd name="connsiteX0" fmla="*/ 0 w 1562637"/>
              <a:gd name="connsiteY0" fmla="*/ 326674 h 326674"/>
              <a:gd name="connsiteX1" fmla="*/ 1562637 w 1562637"/>
              <a:gd name="connsiteY1" fmla="*/ 0 h 326674"/>
              <a:gd name="connsiteX0" fmla="*/ 0 w 1820214"/>
              <a:gd name="connsiteY0" fmla="*/ 403947 h 403947"/>
              <a:gd name="connsiteX1" fmla="*/ 1820214 w 1820214"/>
              <a:gd name="connsiteY1" fmla="*/ 0 h 40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20214" h="403947">
                <a:moveTo>
                  <a:pt x="0" y="403947"/>
                </a:moveTo>
                <a:cubicBezTo>
                  <a:pt x="352022" y="292330"/>
                  <a:pt x="1062506" y="143814"/>
                  <a:pt x="1820214" y="0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8B178C9-D466-8648-A32E-7F80A61D5642}"/>
              </a:ext>
            </a:extLst>
          </p:cNvPr>
          <p:cNvSpPr/>
          <p:nvPr/>
        </p:nvSpPr>
        <p:spPr>
          <a:xfrm>
            <a:off x="6023429" y="4876799"/>
            <a:ext cx="1558328" cy="1002565"/>
          </a:xfrm>
          <a:custGeom>
            <a:avLst/>
            <a:gdLst>
              <a:gd name="connsiteX0" fmla="*/ 1218440 w 1644654"/>
              <a:gd name="connsiteY0" fmla="*/ 0 h 1633138"/>
              <a:gd name="connsiteX1" fmla="*/ 1639354 w 1644654"/>
              <a:gd name="connsiteY1" fmla="*/ 624114 h 1633138"/>
              <a:gd name="connsiteX2" fmla="*/ 957183 w 1644654"/>
              <a:gd name="connsiteY2" fmla="*/ 986971 h 1633138"/>
              <a:gd name="connsiteX3" fmla="*/ 86326 w 1644654"/>
              <a:gd name="connsiteY3" fmla="*/ 1001486 h 1633138"/>
              <a:gd name="connsiteX4" fmla="*/ 115354 w 1644654"/>
              <a:gd name="connsiteY4" fmla="*/ 1625600 h 1633138"/>
              <a:gd name="connsiteX5" fmla="*/ 826554 w 1644654"/>
              <a:gd name="connsiteY5" fmla="*/ 1349829 h 1633138"/>
              <a:gd name="connsiteX6" fmla="*/ 1523240 w 1644654"/>
              <a:gd name="connsiteY6" fmla="*/ 1393371 h 1633138"/>
              <a:gd name="connsiteX7" fmla="*/ 1523240 w 1644654"/>
              <a:gd name="connsiteY7" fmla="*/ 1393371 h 1633138"/>
              <a:gd name="connsiteX0" fmla="*/ 1218440 w 2045754"/>
              <a:gd name="connsiteY0" fmla="*/ 0 h 2191657"/>
              <a:gd name="connsiteX1" fmla="*/ 1639354 w 2045754"/>
              <a:gd name="connsiteY1" fmla="*/ 624114 h 2191657"/>
              <a:gd name="connsiteX2" fmla="*/ 957183 w 2045754"/>
              <a:gd name="connsiteY2" fmla="*/ 986971 h 2191657"/>
              <a:gd name="connsiteX3" fmla="*/ 86326 w 2045754"/>
              <a:gd name="connsiteY3" fmla="*/ 1001486 h 2191657"/>
              <a:gd name="connsiteX4" fmla="*/ 115354 w 2045754"/>
              <a:gd name="connsiteY4" fmla="*/ 1625600 h 2191657"/>
              <a:gd name="connsiteX5" fmla="*/ 826554 w 2045754"/>
              <a:gd name="connsiteY5" fmla="*/ 1349829 h 2191657"/>
              <a:gd name="connsiteX6" fmla="*/ 1523240 w 2045754"/>
              <a:gd name="connsiteY6" fmla="*/ 1393371 h 2191657"/>
              <a:gd name="connsiteX7" fmla="*/ 2045754 w 2045754"/>
              <a:gd name="connsiteY7" fmla="*/ 2191657 h 2191657"/>
              <a:gd name="connsiteX0" fmla="*/ 1218440 w 1644654"/>
              <a:gd name="connsiteY0" fmla="*/ 0 h 1633138"/>
              <a:gd name="connsiteX1" fmla="*/ 1639354 w 1644654"/>
              <a:gd name="connsiteY1" fmla="*/ 624114 h 1633138"/>
              <a:gd name="connsiteX2" fmla="*/ 957183 w 1644654"/>
              <a:gd name="connsiteY2" fmla="*/ 986971 h 1633138"/>
              <a:gd name="connsiteX3" fmla="*/ 86326 w 1644654"/>
              <a:gd name="connsiteY3" fmla="*/ 1001486 h 1633138"/>
              <a:gd name="connsiteX4" fmla="*/ 115354 w 1644654"/>
              <a:gd name="connsiteY4" fmla="*/ 1625600 h 1633138"/>
              <a:gd name="connsiteX5" fmla="*/ 826554 w 1644654"/>
              <a:gd name="connsiteY5" fmla="*/ 1349829 h 1633138"/>
              <a:gd name="connsiteX6" fmla="*/ 1523240 w 1644654"/>
              <a:gd name="connsiteY6" fmla="*/ 1393371 h 1633138"/>
              <a:gd name="connsiteX0" fmla="*/ 1218440 w 1644654"/>
              <a:gd name="connsiteY0" fmla="*/ 0 h 1633138"/>
              <a:gd name="connsiteX1" fmla="*/ 1639354 w 1644654"/>
              <a:gd name="connsiteY1" fmla="*/ 624114 h 1633138"/>
              <a:gd name="connsiteX2" fmla="*/ 957183 w 1644654"/>
              <a:gd name="connsiteY2" fmla="*/ 986971 h 1633138"/>
              <a:gd name="connsiteX3" fmla="*/ 86326 w 1644654"/>
              <a:gd name="connsiteY3" fmla="*/ 1001486 h 1633138"/>
              <a:gd name="connsiteX4" fmla="*/ 115354 w 1644654"/>
              <a:gd name="connsiteY4" fmla="*/ 1625600 h 1633138"/>
              <a:gd name="connsiteX5" fmla="*/ 826554 w 1644654"/>
              <a:gd name="connsiteY5" fmla="*/ 1349829 h 1633138"/>
              <a:gd name="connsiteX0" fmla="*/ 1218440 w 1644654"/>
              <a:gd name="connsiteY0" fmla="*/ 0 h 1625600"/>
              <a:gd name="connsiteX1" fmla="*/ 1639354 w 1644654"/>
              <a:gd name="connsiteY1" fmla="*/ 624114 h 1625600"/>
              <a:gd name="connsiteX2" fmla="*/ 957183 w 1644654"/>
              <a:gd name="connsiteY2" fmla="*/ 986971 h 1625600"/>
              <a:gd name="connsiteX3" fmla="*/ 86326 w 1644654"/>
              <a:gd name="connsiteY3" fmla="*/ 1001486 h 1625600"/>
              <a:gd name="connsiteX4" fmla="*/ 115354 w 1644654"/>
              <a:gd name="connsiteY4" fmla="*/ 1625600 h 1625600"/>
              <a:gd name="connsiteX0" fmla="*/ 1132114 w 1558328"/>
              <a:gd name="connsiteY0" fmla="*/ 0 h 1002565"/>
              <a:gd name="connsiteX1" fmla="*/ 1553028 w 1558328"/>
              <a:gd name="connsiteY1" fmla="*/ 624114 h 1002565"/>
              <a:gd name="connsiteX2" fmla="*/ 870857 w 1558328"/>
              <a:gd name="connsiteY2" fmla="*/ 986971 h 1002565"/>
              <a:gd name="connsiteX3" fmla="*/ 0 w 1558328"/>
              <a:gd name="connsiteY3" fmla="*/ 1001486 h 100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8328" h="1002565">
                <a:moveTo>
                  <a:pt x="1132114" y="0"/>
                </a:moveTo>
                <a:cubicBezTo>
                  <a:pt x="1364342" y="229809"/>
                  <a:pt x="1596571" y="459619"/>
                  <a:pt x="1553028" y="624114"/>
                </a:cubicBezTo>
                <a:cubicBezTo>
                  <a:pt x="1509485" y="788609"/>
                  <a:pt x="1129695" y="924076"/>
                  <a:pt x="870857" y="986971"/>
                </a:cubicBezTo>
                <a:cubicBezTo>
                  <a:pt x="612019" y="1049866"/>
                  <a:pt x="140305" y="895048"/>
                  <a:pt x="0" y="1001486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C1E093D-3FFA-2A46-86FF-6AE659B8A267}"/>
              </a:ext>
            </a:extLst>
          </p:cNvPr>
          <p:cNvSpPr/>
          <p:nvPr/>
        </p:nvSpPr>
        <p:spPr>
          <a:xfrm>
            <a:off x="7460343" y="3309257"/>
            <a:ext cx="2481943" cy="2960914"/>
          </a:xfrm>
          <a:custGeom>
            <a:avLst/>
            <a:gdLst>
              <a:gd name="connsiteX0" fmla="*/ 0 w 5558972"/>
              <a:gd name="connsiteY0" fmla="*/ 5718629 h 5718629"/>
              <a:gd name="connsiteX1" fmla="*/ 2206172 w 5558972"/>
              <a:gd name="connsiteY1" fmla="*/ 3889829 h 5718629"/>
              <a:gd name="connsiteX2" fmla="*/ 3077029 w 5558972"/>
              <a:gd name="connsiteY2" fmla="*/ 2960914 h 5718629"/>
              <a:gd name="connsiteX3" fmla="*/ 3991429 w 5558972"/>
              <a:gd name="connsiteY3" fmla="*/ 1712686 h 5718629"/>
              <a:gd name="connsiteX4" fmla="*/ 4818743 w 5558972"/>
              <a:gd name="connsiteY4" fmla="*/ 319314 h 5718629"/>
              <a:gd name="connsiteX5" fmla="*/ 5558972 w 5558972"/>
              <a:gd name="connsiteY5" fmla="*/ 0 h 5718629"/>
              <a:gd name="connsiteX0" fmla="*/ 0 w 3352800"/>
              <a:gd name="connsiteY0" fmla="*/ 3889829 h 3889829"/>
              <a:gd name="connsiteX1" fmla="*/ 870857 w 3352800"/>
              <a:gd name="connsiteY1" fmla="*/ 2960914 h 3889829"/>
              <a:gd name="connsiteX2" fmla="*/ 1785257 w 3352800"/>
              <a:gd name="connsiteY2" fmla="*/ 1712686 h 3889829"/>
              <a:gd name="connsiteX3" fmla="*/ 2612571 w 3352800"/>
              <a:gd name="connsiteY3" fmla="*/ 319314 h 3889829"/>
              <a:gd name="connsiteX4" fmla="*/ 3352800 w 3352800"/>
              <a:gd name="connsiteY4" fmla="*/ 0 h 3889829"/>
              <a:gd name="connsiteX0" fmla="*/ 0 w 2481943"/>
              <a:gd name="connsiteY0" fmla="*/ 2960914 h 2960914"/>
              <a:gd name="connsiteX1" fmla="*/ 914400 w 2481943"/>
              <a:gd name="connsiteY1" fmla="*/ 1712686 h 2960914"/>
              <a:gd name="connsiteX2" fmla="*/ 1741714 w 2481943"/>
              <a:gd name="connsiteY2" fmla="*/ 319314 h 2960914"/>
              <a:gd name="connsiteX3" fmla="*/ 2481943 w 2481943"/>
              <a:gd name="connsiteY3" fmla="*/ 0 h 296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3" h="2960914">
                <a:moveTo>
                  <a:pt x="0" y="2960914"/>
                </a:moveTo>
                <a:cubicBezTo>
                  <a:pt x="297543" y="2598057"/>
                  <a:pt x="624114" y="2152952"/>
                  <a:pt x="914400" y="1712686"/>
                </a:cubicBezTo>
                <a:cubicBezTo>
                  <a:pt x="1204686" y="1272420"/>
                  <a:pt x="1480457" y="604762"/>
                  <a:pt x="1741714" y="319314"/>
                </a:cubicBezTo>
                <a:cubicBezTo>
                  <a:pt x="2002971" y="33866"/>
                  <a:pt x="2242457" y="16933"/>
                  <a:pt x="2481943" y="0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0606C3D-0264-4C49-A93F-0E28D2D53562}"/>
              </a:ext>
            </a:extLst>
          </p:cNvPr>
          <p:cNvSpPr/>
          <p:nvPr/>
        </p:nvSpPr>
        <p:spPr>
          <a:xfrm>
            <a:off x="5588001" y="3296747"/>
            <a:ext cx="4107543" cy="1028510"/>
          </a:xfrm>
          <a:custGeom>
            <a:avLst/>
            <a:gdLst>
              <a:gd name="connsiteX0" fmla="*/ 7068457 w 7068457"/>
              <a:gd name="connsiteY0" fmla="*/ 1028510 h 1028510"/>
              <a:gd name="connsiteX1" fmla="*/ 6647543 w 7068457"/>
              <a:gd name="connsiteY1" fmla="*/ 288282 h 1028510"/>
              <a:gd name="connsiteX2" fmla="*/ 5747657 w 7068457"/>
              <a:gd name="connsiteY2" fmla="*/ 27024 h 1028510"/>
              <a:gd name="connsiteX3" fmla="*/ 2960914 w 7068457"/>
              <a:gd name="connsiteY3" fmla="*/ 883367 h 1028510"/>
              <a:gd name="connsiteX4" fmla="*/ 1277257 w 7068457"/>
              <a:gd name="connsiteY4" fmla="*/ 897882 h 1028510"/>
              <a:gd name="connsiteX5" fmla="*/ 1016000 w 7068457"/>
              <a:gd name="connsiteY5" fmla="*/ 651139 h 1028510"/>
              <a:gd name="connsiteX6" fmla="*/ 522514 w 7068457"/>
              <a:gd name="connsiteY6" fmla="*/ 491482 h 1028510"/>
              <a:gd name="connsiteX7" fmla="*/ 0 w 7068457"/>
              <a:gd name="connsiteY7" fmla="*/ 810796 h 1028510"/>
              <a:gd name="connsiteX0" fmla="*/ 6545943 w 6545943"/>
              <a:gd name="connsiteY0" fmla="*/ 1028510 h 1028510"/>
              <a:gd name="connsiteX1" fmla="*/ 6125029 w 6545943"/>
              <a:gd name="connsiteY1" fmla="*/ 288282 h 1028510"/>
              <a:gd name="connsiteX2" fmla="*/ 5225143 w 6545943"/>
              <a:gd name="connsiteY2" fmla="*/ 27024 h 1028510"/>
              <a:gd name="connsiteX3" fmla="*/ 2438400 w 6545943"/>
              <a:gd name="connsiteY3" fmla="*/ 883367 h 1028510"/>
              <a:gd name="connsiteX4" fmla="*/ 754743 w 6545943"/>
              <a:gd name="connsiteY4" fmla="*/ 897882 h 1028510"/>
              <a:gd name="connsiteX5" fmla="*/ 493486 w 6545943"/>
              <a:gd name="connsiteY5" fmla="*/ 651139 h 1028510"/>
              <a:gd name="connsiteX6" fmla="*/ 0 w 6545943"/>
              <a:gd name="connsiteY6" fmla="*/ 491482 h 1028510"/>
              <a:gd name="connsiteX0" fmla="*/ 6052457 w 6052457"/>
              <a:gd name="connsiteY0" fmla="*/ 1028510 h 1028510"/>
              <a:gd name="connsiteX1" fmla="*/ 5631543 w 6052457"/>
              <a:gd name="connsiteY1" fmla="*/ 288282 h 1028510"/>
              <a:gd name="connsiteX2" fmla="*/ 4731657 w 6052457"/>
              <a:gd name="connsiteY2" fmla="*/ 27024 h 1028510"/>
              <a:gd name="connsiteX3" fmla="*/ 1944914 w 6052457"/>
              <a:gd name="connsiteY3" fmla="*/ 883367 h 1028510"/>
              <a:gd name="connsiteX4" fmla="*/ 261257 w 6052457"/>
              <a:gd name="connsiteY4" fmla="*/ 897882 h 1028510"/>
              <a:gd name="connsiteX5" fmla="*/ 0 w 6052457"/>
              <a:gd name="connsiteY5" fmla="*/ 651139 h 1028510"/>
              <a:gd name="connsiteX0" fmla="*/ 5791200 w 5791200"/>
              <a:gd name="connsiteY0" fmla="*/ 1028510 h 1028510"/>
              <a:gd name="connsiteX1" fmla="*/ 5370286 w 5791200"/>
              <a:gd name="connsiteY1" fmla="*/ 288282 h 1028510"/>
              <a:gd name="connsiteX2" fmla="*/ 4470400 w 5791200"/>
              <a:gd name="connsiteY2" fmla="*/ 27024 h 1028510"/>
              <a:gd name="connsiteX3" fmla="*/ 1683657 w 5791200"/>
              <a:gd name="connsiteY3" fmla="*/ 883367 h 1028510"/>
              <a:gd name="connsiteX4" fmla="*/ 0 w 5791200"/>
              <a:gd name="connsiteY4" fmla="*/ 897882 h 1028510"/>
              <a:gd name="connsiteX0" fmla="*/ 4107543 w 4107543"/>
              <a:gd name="connsiteY0" fmla="*/ 1028510 h 1028510"/>
              <a:gd name="connsiteX1" fmla="*/ 3686629 w 4107543"/>
              <a:gd name="connsiteY1" fmla="*/ 288282 h 1028510"/>
              <a:gd name="connsiteX2" fmla="*/ 2786743 w 4107543"/>
              <a:gd name="connsiteY2" fmla="*/ 27024 h 1028510"/>
              <a:gd name="connsiteX3" fmla="*/ 0 w 4107543"/>
              <a:gd name="connsiteY3" fmla="*/ 883367 h 102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7543" h="1028510">
                <a:moveTo>
                  <a:pt x="4107543" y="1028510"/>
                </a:moveTo>
                <a:cubicBezTo>
                  <a:pt x="4007152" y="741853"/>
                  <a:pt x="3906762" y="455196"/>
                  <a:pt x="3686629" y="288282"/>
                </a:cubicBezTo>
                <a:cubicBezTo>
                  <a:pt x="3466496" y="121368"/>
                  <a:pt x="3401181" y="-72157"/>
                  <a:pt x="2786743" y="27024"/>
                </a:cubicBezTo>
                <a:cubicBezTo>
                  <a:pt x="2172305" y="126205"/>
                  <a:pt x="745067" y="738224"/>
                  <a:pt x="0" y="883367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B981060-C9D5-234C-867E-A86C3712A00B}"/>
              </a:ext>
            </a:extLst>
          </p:cNvPr>
          <p:cNvSpPr/>
          <p:nvPr/>
        </p:nvSpPr>
        <p:spPr>
          <a:xfrm>
            <a:off x="8113486" y="5428343"/>
            <a:ext cx="609600" cy="222752"/>
          </a:xfrm>
          <a:custGeom>
            <a:avLst/>
            <a:gdLst>
              <a:gd name="connsiteX0" fmla="*/ 0 w 609600"/>
              <a:gd name="connsiteY0" fmla="*/ 0 h 222752"/>
              <a:gd name="connsiteX1" fmla="*/ 319314 w 609600"/>
              <a:gd name="connsiteY1" fmla="*/ 203200 h 222752"/>
              <a:gd name="connsiteX2" fmla="*/ 609600 w 609600"/>
              <a:gd name="connsiteY2" fmla="*/ 203200 h 22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222752">
                <a:moveTo>
                  <a:pt x="0" y="0"/>
                </a:moveTo>
                <a:cubicBezTo>
                  <a:pt x="108857" y="84666"/>
                  <a:pt x="217714" y="169333"/>
                  <a:pt x="319314" y="203200"/>
                </a:cubicBezTo>
                <a:cubicBezTo>
                  <a:pt x="420914" y="237067"/>
                  <a:pt x="515257" y="220133"/>
                  <a:pt x="609600" y="203200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BF85C80-335E-A240-9A3B-E6ED492F0B97}"/>
              </a:ext>
            </a:extLst>
          </p:cNvPr>
          <p:cNvSpPr/>
          <p:nvPr/>
        </p:nvSpPr>
        <p:spPr>
          <a:xfrm>
            <a:off x="7518400" y="5675086"/>
            <a:ext cx="1001486" cy="597286"/>
          </a:xfrm>
          <a:custGeom>
            <a:avLst/>
            <a:gdLst>
              <a:gd name="connsiteX0" fmla="*/ 1001486 w 1001486"/>
              <a:gd name="connsiteY0" fmla="*/ 0 h 597286"/>
              <a:gd name="connsiteX1" fmla="*/ 856343 w 1001486"/>
              <a:gd name="connsiteY1" fmla="*/ 290285 h 597286"/>
              <a:gd name="connsiteX2" fmla="*/ 638629 w 1001486"/>
              <a:gd name="connsiteY2" fmla="*/ 362857 h 597286"/>
              <a:gd name="connsiteX3" fmla="*/ 435429 w 1001486"/>
              <a:gd name="connsiteY3" fmla="*/ 580571 h 597286"/>
              <a:gd name="connsiteX4" fmla="*/ 0 w 1001486"/>
              <a:gd name="connsiteY4" fmla="*/ 566057 h 59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86" h="597286">
                <a:moveTo>
                  <a:pt x="1001486" y="0"/>
                </a:moveTo>
                <a:cubicBezTo>
                  <a:pt x="959152" y="114904"/>
                  <a:pt x="916819" y="229809"/>
                  <a:pt x="856343" y="290285"/>
                </a:cubicBezTo>
                <a:cubicBezTo>
                  <a:pt x="795867" y="350761"/>
                  <a:pt x="708781" y="314476"/>
                  <a:pt x="638629" y="362857"/>
                </a:cubicBezTo>
                <a:cubicBezTo>
                  <a:pt x="568477" y="411238"/>
                  <a:pt x="541867" y="546704"/>
                  <a:pt x="435429" y="580571"/>
                </a:cubicBezTo>
                <a:cubicBezTo>
                  <a:pt x="328991" y="614438"/>
                  <a:pt x="164495" y="590247"/>
                  <a:pt x="0" y="566057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4607BB2-2C66-1641-9968-F78DA302B7D5}"/>
              </a:ext>
            </a:extLst>
          </p:cNvPr>
          <p:cNvSpPr/>
          <p:nvPr/>
        </p:nvSpPr>
        <p:spPr>
          <a:xfrm>
            <a:off x="8055429" y="6183086"/>
            <a:ext cx="101600" cy="145143"/>
          </a:xfrm>
          <a:custGeom>
            <a:avLst/>
            <a:gdLst>
              <a:gd name="connsiteX0" fmla="*/ 0 w 101600"/>
              <a:gd name="connsiteY0" fmla="*/ 0 h 145143"/>
              <a:gd name="connsiteX1" fmla="*/ 101600 w 101600"/>
              <a:gd name="connsiteY1" fmla="*/ 145143 h 14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600" h="145143">
                <a:moveTo>
                  <a:pt x="0" y="0"/>
                </a:moveTo>
                <a:lnTo>
                  <a:pt x="101600" y="145143"/>
                </a:ln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E6ECAC-DBE3-CB43-9ED2-D9E0E74EE142}"/>
              </a:ext>
            </a:extLst>
          </p:cNvPr>
          <p:cNvSpPr txBox="1"/>
          <p:nvPr/>
        </p:nvSpPr>
        <p:spPr>
          <a:xfrm>
            <a:off x="7880959" y="646720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E4C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B8B82F-EBC9-0344-94FC-2F9FB7C660A0}"/>
              </a:ext>
            </a:extLst>
          </p:cNvPr>
          <p:cNvSpPr txBox="1"/>
          <p:nvPr/>
        </p:nvSpPr>
        <p:spPr>
          <a:xfrm>
            <a:off x="8859453" y="60279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E5C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8E9348D-F9D8-994E-8384-396AD075D596}"/>
              </a:ext>
            </a:extLst>
          </p:cNvPr>
          <p:cNvSpPr txBox="1"/>
          <p:nvPr/>
        </p:nvSpPr>
        <p:spPr>
          <a:xfrm>
            <a:off x="8814797" y="422172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E6C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39E757F-C28D-6040-8D9C-34D8D70AA57B}"/>
              </a:ext>
            </a:extLst>
          </p:cNvPr>
          <p:cNvSpPr txBox="1"/>
          <p:nvPr/>
        </p:nvSpPr>
        <p:spPr>
          <a:xfrm>
            <a:off x="9773555" y="360259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E7C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E648EF6-46EF-9A4D-BE07-23CC731E0C0D}"/>
              </a:ext>
            </a:extLst>
          </p:cNvPr>
          <p:cNvSpPr txBox="1"/>
          <p:nvPr/>
        </p:nvSpPr>
        <p:spPr>
          <a:xfrm>
            <a:off x="9065458" y="563654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E5B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65747F-DB48-B749-9E4E-ED3CB06B8EFE}"/>
              </a:ext>
            </a:extLst>
          </p:cNvPr>
          <p:cNvCxnSpPr/>
          <p:nvPr/>
        </p:nvCxnSpPr>
        <p:spPr>
          <a:xfrm flipH="1">
            <a:off x="8317501" y="5772126"/>
            <a:ext cx="743315" cy="6488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40D0970-5830-D14C-B690-559DE9BE9BF2}"/>
              </a:ext>
            </a:extLst>
          </p:cNvPr>
          <p:cNvSpPr txBox="1"/>
          <p:nvPr/>
        </p:nvSpPr>
        <p:spPr>
          <a:xfrm>
            <a:off x="6973608" y="506547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E5I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14569D-D04E-5D4E-93A5-7002FE832336}"/>
              </a:ext>
            </a:extLst>
          </p:cNvPr>
          <p:cNvSpPr txBox="1"/>
          <p:nvPr/>
        </p:nvSpPr>
        <p:spPr>
          <a:xfrm>
            <a:off x="8048172" y="416759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E6I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F612ADC-9882-D244-AF1A-68F5178EBFF9}"/>
              </a:ext>
            </a:extLst>
          </p:cNvPr>
          <p:cNvSpPr txBox="1"/>
          <p:nvPr/>
        </p:nvSpPr>
        <p:spPr>
          <a:xfrm>
            <a:off x="6737722" y="306237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E7I</a:t>
            </a:r>
          </a:p>
        </p:txBody>
      </p:sp>
    </p:spTree>
    <p:extLst>
      <p:ext uri="{BB962C8B-B14F-4D97-AF65-F5344CB8AC3E}">
        <p14:creationId xmlns:p14="http://schemas.microsoft.com/office/powerpoint/2010/main" val="83506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rgbClr val="00B050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156</Words>
  <Application>Microsoft Macintosh PowerPoint</Application>
  <PresentationFormat>Widescreen</PresentationFormat>
  <Paragraphs>156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Chassin, David P</dc:creator>
  <cp:lastModifiedBy>Chassin, David P</cp:lastModifiedBy>
  <cp:revision>12</cp:revision>
  <dcterms:created xsi:type="dcterms:W3CDTF">2019-06-21T15:42:11Z</dcterms:created>
  <dcterms:modified xsi:type="dcterms:W3CDTF">2019-06-22T14:32:05Z</dcterms:modified>
</cp:coreProperties>
</file>