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694"/>
  </p:normalViewPr>
  <p:slideViewPr>
    <p:cSldViewPr snapToGrid="0" snapToObjects="1">
      <p:cViewPr varScale="1">
        <p:scale>
          <a:sx n="212" d="100"/>
          <a:sy n="212" d="100"/>
        </p:scale>
        <p:origin x="1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D3CE-552A-5346-A2F4-8E7F55B3B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91FE0-2BAA-F646-822F-26A452337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02C7-CF7F-C24C-BF65-C66CB9EC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4694-80EB-7042-90A6-55DE55BF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2427B-C84D-E645-81C6-CF0E246D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4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D3B4-9649-414C-8BA6-9F31E044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1E40D-5EE6-8641-BEC5-1BF2A619F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4173F-1E0B-3342-93A5-177907EB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39E1C-9812-5F41-A24A-97F88D2D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48B15-2414-3D4D-A335-547BC213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03B4D-8FA4-4440-A3E5-06777875D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4BF02-148D-8C4D-949E-76055F445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F13CE-3109-5C47-9C78-48166AF2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4258-14AE-1F4F-ACEE-6E479B61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03171-7BBF-D148-BC21-91C4C12E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8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4A9D-6A64-8349-9AB2-02D3B10D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E9538-3FFC-7E43-B3D0-DD09D991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2190D-6316-554F-BA03-35D55CBB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350AA-EC51-E246-80D9-F3B4122F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93DE4-3F85-9A43-A34C-CBCCC87A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9F9A-7ACA-FC41-AE85-9EE10004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56FA3-B1D8-AA46-AABB-B9826A59B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34012-6C67-A144-93AC-3FDE323E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997B-8566-A44D-A058-ADE0A6AD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BEA66-4663-2A4F-B243-C46673A5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5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403D-6C85-2A49-BDAA-A5B359C1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DE7C6-A92F-DF4B-B7F2-5D7BBF64A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BBF2D-0F66-9642-996A-DC9B89EEE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4188D-8169-064F-BD0E-8AE067E2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24095-0301-DA40-9A60-C64320C2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E6D34-7269-464B-A4ED-A84E76F8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3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3E83-54AC-CC4D-A5AD-A7CCB211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FB8C3-FE15-0643-9057-6F0015218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9714F-D411-E044-BD22-72FBABB4E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FAB9B-7217-034E-94B3-131BB5583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53D75-F9DF-8C46-8B7F-B8ED7464C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C3199-CCF8-A242-AE58-3E5B56E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968A2-48A5-7C4B-AF39-3F49EEC1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34C72-B628-5E45-8868-B203D9AC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6C49-5C39-8042-9493-28EE4A42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B482-4709-C241-8ECC-D5992C00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B2A87-EE7D-4F4B-924C-3A9E88CC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6B5F3-E53B-BE48-B01C-1EDE7632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4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14479-4002-E842-A9FE-CCDFA9A0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73EF9-ED29-E24B-990C-92DB628E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914CB-5111-2B4E-AA7A-61FF8A37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4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E213-5524-2A43-8044-04066BE1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2EADE-7A02-884A-BF18-4D945E16B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81E9E-E23A-B341-A4D8-ACABBF98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C95D1-789C-6E4C-874B-2EFCB20A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2ABA1-32A3-D748-B966-221363A6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1C392-61BF-E94E-B23E-3156B09B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0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8AB0-3419-9549-9011-73E5D1F6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50E5A-A795-004A-A3B5-0EBD5481B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8EA6E-996F-C147-BA23-3769282DF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0BC9D-AC02-3849-ACD8-B201087A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A1040-506F-6143-88B3-C2460AB5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9924D-210D-3B4E-8E87-1073ABB0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4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1E44A6-D482-B34E-A96C-BD77AAF8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EA349-6500-2A4F-9EF4-D046AA60F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2AEF8-8279-E74A-B9D4-6A588D6B7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E8FCA-B87D-D642-AB84-528D41178B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9A9F3-3765-7A43-ADCB-D272C0847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249EA-32CF-F54A-BB8E-07A52EF4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5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3.googleusercontent.com/M8fH6-QF9xMVmAMix2iorxOWCY8cjtEOums_TTuIoWbwf6OgjJd8xO6DXSL7qhDuFqZakK77c058_oh1qkKYySSR3-wAjdum-Upjj6KOzZ6SeAjHp5us6iW6mrdloSaOFlkrbD07mrg">
            <a:extLst>
              <a:ext uri="{FF2B5EF4-FFF2-40B4-BE49-F238E27FC236}">
                <a16:creationId xmlns:a16="http://schemas.microsoft.com/office/drawing/2014/main" id="{7D31C1DA-5961-8D4B-B157-D52929C1B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6" t="24566" r="5008" b="24201"/>
          <a:stretch/>
        </p:blipFill>
        <p:spPr bwMode="auto">
          <a:xfrm>
            <a:off x="838200" y="0"/>
            <a:ext cx="10515600" cy="687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EBAB79-669A-7642-879A-0393239CE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116" y="2653664"/>
            <a:ext cx="623499" cy="28293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E6966D-95CA-C943-8D7F-EC3C2917A643}"/>
              </a:ext>
            </a:extLst>
          </p:cNvPr>
          <p:cNvCxnSpPr/>
          <p:nvPr/>
        </p:nvCxnSpPr>
        <p:spPr>
          <a:xfrm flipH="1">
            <a:off x="5668028" y="3294345"/>
            <a:ext cx="427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04167E-E61F-0942-B836-F47443E206F2}"/>
              </a:ext>
            </a:extLst>
          </p:cNvPr>
          <p:cNvCxnSpPr>
            <a:cxnSpLocks/>
          </p:cNvCxnSpPr>
          <p:nvPr/>
        </p:nvCxnSpPr>
        <p:spPr>
          <a:xfrm flipH="1" flipV="1">
            <a:off x="5668028" y="3294345"/>
            <a:ext cx="65020" cy="143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2A92F5-8291-F647-95A0-5AB17A4D40A1}"/>
              </a:ext>
            </a:extLst>
          </p:cNvPr>
          <p:cNvCxnSpPr>
            <a:cxnSpLocks/>
          </p:cNvCxnSpPr>
          <p:nvPr/>
        </p:nvCxnSpPr>
        <p:spPr>
          <a:xfrm flipH="1">
            <a:off x="4662238" y="3437489"/>
            <a:ext cx="1070811" cy="3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166562-6100-0743-8EB6-BAA0C9A11AC5}"/>
              </a:ext>
            </a:extLst>
          </p:cNvPr>
          <p:cNvSpPr txBox="1"/>
          <p:nvPr/>
        </p:nvSpPr>
        <p:spPr>
          <a:xfrm>
            <a:off x="5351112" y="3737645"/>
            <a:ext cx="55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965FEC-CE7B-2D43-B572-13E8C371B906}"/>
              </a:ext>
            </a:extLst>
          </p:cNvPr>
          <p:cNvSpPr/>
          <p:nvPr/>
        </p:nvSpPr>
        <p:spPr>
          <a:xfrm>
            <a:off x="2695075" y="739942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RMN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CE1566-8968-8B4E-8C46-2C828E3AAE28}"/>
              </a:ext>
            </a:extLst>
          </p:cNvPr>
          <p:cNvSpPr/>
          <p:nvPr/>
        </p:nvSpPr>
        <p:spPr>
          <a:xfrm>
            <a:off x="2158544" y="1668956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NWI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F61963-4B5D-DD40-9175-BF6D51BFF161}"/>
              </a:ext>
            </a:extLst>
          </p:cNvPr>
          <p:cNvSpPr/>
          <p:nvPr/>
        </p:nvSpPr>
        <p:spPr>
          <a:xfrm>
            <a:off x="1453254" y="1668956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NWC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25B249-5FEF-2446-BC06-53369B5C0C4B}"/>
              </a:ext>
            </a:extLst>
          </p:cNvPr>
          <p:cNvSpPr/>
          <p:nvPr/>
        </p:nvSpPr>
        <p:spPr>
          <a:xfrm>
            <a:off x="1363017" y="2094841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NVW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88D8EC-7D17-B144-ADFF-D830E9F06E31}"/>
              </a:ext>
            </a:extLst>
          </p:cNvPr>
          <p:cNvSpPr/>
          <p:nvPr/>
        </p:nvSpPr>
        <p:spPr>
          <a:xfrm>
            <a:off x="3818242" y="2677301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RMN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B5D7C8-400C-6643-814E-FA2BD91045B3}"/>
              </a:ext>
            </a:extLst>
          </p:cNvPr>
          <p:cNvSpPr/>
          <p:nvPr/>
        </p:nvSpPr>
        <p:spPr>
          <a:xfrm>
            <a:off x="3295335" y="3437489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HID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571C4F-E6F6-7148-9329-8F6B5B7F7A1B}"/>
              </a:ext>
            </a:extLst>
          </p:cNvPr>
          <p:cNvSpPr/>
          <p:nvPr/>
        </p:nvSpPr>
        <p:spPr>
          <a:xfrm>
            <a:off x="4243138" y="3624511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HID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4A92CE1-3CAB-9F41-9E9F-24EEE9A92030}"/>
              </a:ext>
            </a:extLst>
          </p:cNvPr>
          <p:cNvSpPr/>
          <p:nvPr/>
        </p:nvSpPr>
        <p:spPr>
          <a:xfrm>
            <a:off x="3082393" y="4712780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DSW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66E4A3-B4AA-C748-8AFB-ED343170462D}"/>
              </a:ext>
            </a:extLst>
          </p:cNvPr>
          <p:cNvSpPr/>
          <p:nvPr/>
        </p:nvSpPr>
        <p:spPr>
          <a:xfrm>
            <a:off x="1679478" y="3714749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NCV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EB2B82-49DC-5444-B7AD-140E54B4C52E}"/>
              </a:ext>
            </a:extLst>
          </p:cNvPr>
          <p:cNvSpPr/>
          <p:nvPr/>
        </p:nvSpPr>
        <p:spPr>
          <a:xfrm>
            <a:off x="1410402" y="3904852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NCC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1927687-58DC-384F-AE31-7936F57592EC}"/>
              </a:ext>
            </a:extLst>
          </p:cNvPr>
          <p:cNvSpPr/>
          <p:nvPr/>
        </p:nvSpPr>
        <p:spPr>
          <a:xfrm>
            <a:off x="2113425" y="4355789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SCI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9DCCB32-05E6-9047-94A1-DBF93AD22B5E}"/>
              </a:ext>
            </a:extLst>
          </p:cNvPr>
          <p:cNvSpPr/>
          <p:nvPr/>
        </p:nvSpPr>
        <p:spPr>
          <a:xfrm>
            <a:off x="1980336" y="4622542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SCC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279603-3B8B-A24A-BFAF-D92E0FC67C9E}"/>
              </a:ext>
            </a:extLst>
          </p:cNvPr>
          <p:cNvSpPr/>
          <p:nvPr/>
        </p:nvSpPr>
        <p:spPr>
          <a:xfrm>
            <a:off x="2266650" y="4906465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SCC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69AC415-93A8-374E-8375-3740D12058EA}"/>
              </a:ext>
            </a:extLst>
          </p:cNvPr>
          <p:cNvSpPr/>
          <p:nvPr/>
        </p:nvSpPr>
        <p:spPr>
          <a:xfrm>
            <a:off x="2221531" y="4622542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SCV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28B22A9-CAF6-834C-95E4-4C2B400B8DA1}"/>
              </a:ext>
            </a:extLst>
          </p:cNvPr>
          <p:cNvSpPr/>
          <p:nvPr/>
        </p:nvSpPr>
        <p:spPr>
          <a:xfrm>
            <a:off x="2405864" y="4622542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SCV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A728CD7-947B-104E-83B4-2A1FFE6B5A1D}"/>
              </a:ext>
            </a:extLst>
          </p:cNvPr>
          <p:cNvSpPr/>
          <p:nvPr/>
        </p:nvSpPr>
        <p:spPr>
          <a:xfrm>
            <a:off x="4499894" y="5464810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TFW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5E5DA9E-4856-A14F-9ED6-CFF548E60769}"/>
              </a:ext>
            </a:extLst>
          </p:cNvPr>
          <p:cNvSpPr/>
          <p:nvPr/>
        </p:nvSpPr>
        <p:spPr>
          <a:xfrm>
            <a:off x="5281864" y="6103637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E55211A-F5FC-FB46-ADF3-B8895CECC3D6}"/>
              </a:ext>
            </a:extLst>
          </p:cNvPr>
          <p:cNvSpPr/>
          <p:nvPr/>
        </p:nvSpPr>
        <p:spPr>
          <a:xfrm>
            <a:off x="5152524" y="4866086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A307600-D1DD-F74F-A6C1-09C0DC69FB15}"/>
              </a:ext>
            </a:extLst>
          </p:cNvPr>
          <p:cNvSpPr/>
          <p:nvPr/>
        </p:nvSpPr>
        <p:spPr>
          <a:xfrm>
            <a:off x="5687929" y="5271935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CB4DFB9-86A0-BC41-8B37-383999A5202E}"/>
              </a:ext>
            </a:extLst>
          </p:cNvPr>
          <p:cNvSpPr/>
          <p:nvPr/>
        </p:nvSpPr>
        <p:spPr>
          <a:xfrm>
            <a:off x="5558590" y="5815539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TXC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6ED1AA9-468F-694A-BE73-557740DDBF25}"/>
              </a:ext>
            </a:extLst>
          </p:cNvPr>
          <p:cNvSpPr/>
          <p:nvPr/>
        </p:nvSpPr>
        <p:spPr>
          <a:xfrm>
            <a:off x="5281863" y="5665226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TSC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A92C7A6-CC29-6649-A0A4-B2E544F6E171}"/>
              </a:ext>
            </a:extLst>
          </p:cNvPr>
          <p:cNvSpPr/>
          <p:nvPr/>
        </p:nvSpPr>
        <p:spPr>
          <a:xfrm>
            <a:off x="5372100" y="5421930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TNC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600C952-ECAA-1843-A6ED-48976D734DE1}"/>
              </a:ext>
            </a:extLst>
          </p:cNvPr>
          <p:cNvSpPr/>
          <p:nvPr/>
        </p:nvSpPr>
        <p:spPr>
          <a:xfrm>
            <a:off x="4960019" y="5412153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A59A93E-32E1-F44F-9C3F-D341B39DEF3D}"/>
              </a:ext>
            </a:extLst>
          </p:cNvPr>
          <p:cNvSpPr/>
          <p:nvPr/>
        </p:nvSpPr>
        <p:spPr>
          <a:xfrm>
            <a:off x="6366272" y="1634840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DLH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A92836E-45C8-E646-B57F-0A06A5549029}"/>
              </a:ext>
            </a:extLst>
          </p:cNvPr>
          <p:cNvSpPr/>
          <p:nvPr/>
        </p:nvSpPr>
        <p:spPr>
          <a:xfrm>
            <a:off x="6050882" y="2358355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MSP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789227C-E62E-C949-B810-E26FEA2E19C9}"/>
              </a:ext>
            </a:extLst>
          </p:cNvPr>
          <p:cNvSpPr/>
          <p:nvPr/>
        </p:nvSpPr>
        <p:spPr>
          <a:xfrm>
            <a:off x="6600091" y="2677301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MSN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397773C-11CB-3845-B6CE-DF793AAF9BFC}"/>
              </a:ext>
            </a:extLst>
          </p:cNvPr>
          <p:cNvSpPr/>
          <p:nvPr/>
        </p:nvSpPr>
        <p:spPr>
          <a:xfrm>
            <a:off x="5571980" y="3042561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OMA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548900-9336-DF4B-ABFD-D29EFCBD7A43}"/>
              </a:ext>
            </a:extLst>
          </p:cNvPr>
          <p:cNvSpPr/>
          <p:nvPr/>
        </p:nvSpPr>
        <p:spPr>
          <a:xfrm>
            <a:off x="5441981" y="1847934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FAR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1D6BA2C-5E5F-204C-9E99-CB06E7F5271E}"/>
              </a:ext>
            </a:extLst>
          </p:cNvPr>
          <p:cNvSpPr/>
          <p:nvPr/>
        </p:nvSpPr>
        <p:spPr>
          <a:xfrm>
            <a:off x="6843401" y="2716570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MKE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8CD4AF0-06D7-8D42-AD4A-7EBDBA1E85EC}"/>
              </a:ext>
            </a:extLst>
          </p:cNvPr>
          <p:cNvSpPr/>
          <p:nvPr/>
        </p:nvSpPr>
        <p:spPr>
          <a:xfrm>
            <a:off x="6888519" y="2952489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ORD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099B908-F149-A448-974B-794ED1BD1227}"/>
              </a:ext>
            </a:extLst>
          </p:cNvPr>
          <p:cNvSpPr/>
          <p:nvPr/>
        </p:nvSpPr>
        <p:spPr>
          <a:xfrm>
            <a:off x="7649077" y="2794942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DTW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31D7C0-9453-1F4C-820A-BD1F8E58F44E}"/>
              </a:ext>
            </a:extLst>
          </p:cNvPr>
          <p:cNvSpPr/>
          <p:nvPr/>
        </p:nvSpPr>
        <p:spPr>
          <a:xfrm>
            <a:off x="7871661" y="3087680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CLE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9521FE-19A9-DB41-8C93-A49D9A03570E}"/>
              </a:ext>
            </a:extLst>
          </p:cNvPr>
          <p:cNvSpPr/>
          <p:nvPr/>
        </p:nvSpPr>
        <p:spPr>
          <a:xfrm>
            <a:off x="8100261" y="3249226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PIT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6B3B312-9304-ED46-8332-AAB63D351F66}"/>
              </a:ext>
            </a:extLst>
          </p:cNvPr>
          <p:cNvSpPr/>
          <p:nvPr/>
        </p:nvSpPr>
        <p:spPr>
          <a:xfrm>
            <a:off x="7916779" y="3799137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CRW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5731C0-844E-7642-8AA7-BF61072A6FFC}"/>
              </a:ext>
            </a:extLst>
          </p:cNvPr>
          <p:cNvSpPr/>
          <p:nvPr/>
        </p:nvSpPr>
        <p:spPr>
          <a:xfrm>
            <a:off x="8649635" y="3585406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BWI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448EEF6-22BA-324F-9327-C842C83F58B8}"/>
              </a:ext>
            </a:extLst>
          </p:cNvPr>
          <p:cNvSpPr/>
          <p:nvPr/>
        </p:nvSpPr>
        <p:spPr>
          <a:xfrm>
            <a:off x="8840203" y="3392370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PHL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6A2E1DD-0717-204D-9015-88B926C11991}"/>
              </a:ext>
            </a:extLst>
          </p:cNvPr>
          <p:cNvSpPr/>
          <p:nvPr/>
        </p:nvSpPr>
        <p:spPr>
          <a:xfrm>
            <a:off x="5174652" y="3652243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ICT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B548D20-5D81-834D-9F04-143009893C1C}"/>
              </a:ext>
            </a:extLst>
          </p:cNvPr>
          <p:cNvSpPr/>
          <p:nvPr/>
        </p:nvSpPr>
        <p:spPr>
          <a:xfrm>
            <a:off x="5266892" y="4387135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OKC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E01E4C3-E1B5-2A48-9901-3674627EBF54}"/>
              </a:ext>
            </a:extLst>
          </p:cNvPr>
          <p:cNvSpPr/>
          <p:nvPr/>
        </p:nvSpPr>
        <p:spPr>
          <a:xfrm>
            <a:off x="4729412" y="4379853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AMA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492AE2D-9405-7842-A556-96C696AC27B1}"/>
              </a:ext>
            </a:extLst>
          </p:cNvPr>
          <p:cNvSpPr/>
          <p:nvPr/>
        </p:nvSpPr>
        <p:spPr>
          <a:xfrm>
            <a:off x="5803808" y="3610134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MCI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A9050CA-9FBB-5349-AF5F-9886052E1783}"/>
              </a:ext>
            </a:extLst>
          </p:cNvPr>
          <p:cNvSpPr/>
          <p:nvPr/>
        </p:nvSpPr>
        <p:spPr>
          <a:xfrm>
            <a:off x="6471520" y="3625744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STL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5D538F8-0D36-2A42-82FA-A81CD3141BB3}"/>
              </a:ext>
            </a:extLst>
          </p:cNvPr>
          <p:cNvSpPr/>
          <p:nvPr/>
        </p:nvSpPr>
        <p:spPr>
          <a:xfrm>
            <a:off x="7242448" y="3759868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D53C325-4095-9D4B-8FBF-D54A37DBDD77}"/>
              </a:ext>
            </a:extLst>
          </p:cNvPr>
          <p:cNvSpPr/>
          <p:nvPr/>
        </p:nvSpPr>
        <p:spPr>
          <a:xfrm>
            <a:off x="7999935" y="4465475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CLT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CB4A6F2-8F73-0046-AAE6-06790403EC2D}"/>
              </a:ext>
            </a:extLst>
          </p:cNvPr>
          <p:cNvSpPr/>
          <p:nvPr/>
        </p:nvSpPr>
        <p:spPr>
          <a:xfrm>
            <a:off x="8148827" y="4906465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CHS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D7EBCBF-F41C-3241-AA23-0AC6FB94E9FA}"/>
              </a:ext>
            </a:extLst>
          </p:cNvPr>
          <p:cNvSpPr/>
          <p:nvPr/>
        </p:nvSpPr>
        <p:spPr>
          <a:xfrm>
            <a:off x="7444980" y="4667661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ATL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4D43BDB-31C1-4347-96C0-9FF0FCD01D13}"/>
              </a:ext>
            </a:extLst>
          </p:cNvPr>
          <p:cNvSpPr/>
          <p:nvPr/>
        </p:nvSpPr>
        <p:spPr>
          <a:xfrm>
            <a:off x="7836610" y="5509929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JAX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C7749D7-8BB7-3540-A771-45426FCB937E}"/>
              </a:ext>
            </a:extLst>
          </p:cNvPr>
          <p:cNvSpPr/>
          <p:nvPr/>
        </p:nvSpPr>
        <p:spPr>
          <a:xfrm>
            <a:off x="8019486" y="6498452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MIA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E8F6AC-8921-6448-92FF-E333F9ECE9D5}"/>
              </a:ext>
            </a:extLst>
          </p:cNvPr>
          <p:cNvSpPr/>
          <p:nvPr/>
        </p:nvSpPr>
        <p:spPr>
          <a:xfrm>
            <a:off x="7035906" y="5117661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GAI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F1E875-BC85-8345-9B4D-176D8131C32C}"/>
              </a:ext>
            </a:extLst>
          </p:cNvPr>
          <p:cNvSpPr/>
          <p:nvPr/>
        </p:nvSpPr>
        <p:spPr>
          <a:xfrm>
            <a:off x="6516638" y="5665226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MSY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DD44C18-A920-0048-B99E-BC0907ADFB5B}"/>
              </a:ext>
            </a:extLst>
          </p:cNvPr>
          <p:cNvSpPr/>
          <p:nvPr/>
        </p:nvSpPr>
        <p:spPr>
          <a:xfrm>
            <a:off x="6975748" y="4233340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BNA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874E149-EB97-4A48-9DE8-88D69C6713F6}"/>
              </a:ext>
            </a:extLst>
          </p:cNvPr>
          <p:cNvSpPr/>
          <p:nvPr/>
        </p:nvSpPr>
        <p:spPr>
          <a:xfrm>
            <a:off x="10244889" y="1034946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YZV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78AEB5F-0763-FD48-8C6E-ECFB76265785}"/>
              </a:ext>
            </a:extLst>
          </p:cNvPr>
          <p:cNvSpPr/>
          <p:nvPr/>
        </p:nvSpPr>
        <p:spPr>
          <a:xfrm>
            <a:off x="10571746" y="2358355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YHZ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B45AE53-F7BB-AC4D-98A2-CE32328E5A37}"/>
              </a:ext>
            </a:extLst>
          </p:cNvPr>
          <p:cNvSpPr/>
          <p:nvPr/>
        </p:nvSpPr>
        <p:spPr>
          <a:xfrm>
            <a:off x="10244888" y="2004603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YFC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5435D4E-37A3-4A4C-B040-50AF798A339D}"/>
              </a:ext>
            </a:extLst>
          </p:cNvPr>
          <p:cNvSpPr/>
          <p:nvPr/>
        </p:nvSpPr>
        <p:spPr>
          <a:xfrm>
            <a:off x="9879928" y="2358355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PWM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D23D1C6-F60D-3646-8491-46852611BF03}"/>
              </a:ext>
            </a:extLst>
          </p:cNvPr>
          <p:cNvSpPr/>
          <p:nvPr/>
        </p:nvSpPr>
        <p:spPr>
          <a:xfrm>
            <a:off x="9524999" y="1802815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YQB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313503B-90E0-9B41-B49A-52DDF8D6467F}"/>
              </a:ext>
            </a:extLst>
          </p:cNvPr>
          <p:cNvSpPr/>
          <p:nvPr/>
        </p:nvSpPr>
        <p:spPr>
          <a:xfrm>
            <a:off x="9085846" y="2049722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YUL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18E41F9-7CDD-5D43-AA6B-DA57EA16A7B2}"/>
              </a:ext>
            </a:extLst>
          </p:cNvPr>
          <p:cNvSpPr/>
          <p:nvPr/>
        </p:nvSpPr>
        <p:spPr>
          <a:xfrm>
            <a:off x="8694753" y="2139960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YOW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4F6AAAF-6C73-8147-BCF3-D0B413F43E47}"/>
              </a:ext>
            </a:extLst>
          </p:cNvPr>
          <p:cNvSpPr/>
          <p:nvPr/>
        </p:nvSpPr>
        <p:spPr>
          <a:xfrm>
            <a:off x="8694753" y="1229457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YUY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B900E80-5620-C143-96E8-F092C4A12BE4}"/>
              </a:ext>
            </a:extLst>
          </p:cNvPr>
          <p:cNvSpPr/>
          <p:nvPr/>
        </p:nvSpPr>
        <p:spPr>
          <a:xfrm>
            <a:off x="6753164" y="1319695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YQT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482D8EB-0DDF-B744-8FC4-1A79A0E3FC8A}"/>
              </a:ext>
            </a:extLst>
          </p:cNvPr>
          <p:cNvSpPr/>
          <p:nvPr/>
        </p:nvSpPr>
        <p:spPr>
          <a:xfrm>
            <a:off x="9434762" y="2642951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>
                <a:solidFill>
                  <a:schemeClr val="tx1"/>
                </a:solidFill>
              </a:rPr>
              <a:t>CON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96932E-ADCC-0740-867D-FA6212F22007}"/>
              </a:ext>
            </a:extLst>
          </p:cNvPr>
          <p:cNvSpPr/>
          <p:nvPr/>
        </p:nvSpPr>
        <p:spPr>
          <a:xfrm>
            <a:off x="9233228" y="2453180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BTW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9793B1F-72CA-674D-9FB7-F1A326B21F50}"/>
              </a:ext>
            </a:extLst>
          </p:cNvPr>
          <p:cNvSpPr/>
          <p:nvPr/>
        </p:nvSpPr>
        <p:spPr>
          <a:xfrm>
            <a:off x="9000617" y="2457767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PBG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451E805-CEBE-0346-8941-D12F38D034FB}"/>
              </a:ext>
            </a:extLst>
          </p:cNvPr>
          <p:cNvSpPr/>
          <p:nvPr/>
        </p:nvSpPr>
        <p:spPr>
          <a:xfrm>
            <a:off x="9085845" y="2772292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ALB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9F9AB15-51DD-8A49-A788-62201A16493F}"/>
              </a:ext>
            </a:extLst>
          </p:cNvPr>
          <p:cNvSpPr/>
          <p:nvPr/>
        </p:nvSpPr>
        <p:spPr>
          <a:xfrm>
            <a:off x="8866314" y="2671451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UCA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BCF7DD5-5024-CD4D-82C9-B8A082CC6891}"/>
              </a:ext>
            </a:extLst>
          </p:cNvPr>
          <p:cNvSpPr/>
          <p:nvPr/>
        </p:nvSpPr>
        <p:spPr>
          <a:xfrm>
            <a:off x="8718314" y="2794942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SYR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9A850CC-F9AA-BD49-82D8-5AD7F4D8E515}"/>
              </a:ext>
            </a:extLst>
          </p:cNvPr>
          <p:cNvSpPr/>
          <p:nvPr/>
        </p:nvSpPr>
        <p:spPr>
          <a:xfrm>
            <a:off x="8491853" y="2703276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RST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7584C7D-85C7-3642-9271-C2C37F03E633}"/>
              </a:ext>
            </a:extLst>
          </p:cNvPr>
          <p:cNvSpPr/>
          <p:nvPr/>
        </p:nvSpPr>
        <p:spPr>
          <a:xfrm>
            <a:off x="8331081" y="2817411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BUF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1B87399-B0D3-944F-A3AC-C78B25423A5A}"/>
              </a:ext>
            </a:extLst>
          </p:cNvPr>
          <p:cNvSpPr/>
          <p:nvPr/>
        </p:nvSpPr>
        <p:spPr>
          <a:xfrm>
            <a:off x="9478872" y="3042561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PVD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0A16B85-E941-2A4B-B5C1-42FE3B30700A}"/>
              </a:ext>
            </a:extLst>
          </p:cNvPr>
          <p:cNvSpPr/>
          <p:nvPr/>
        </p:nvSpPr>
        <p:spPr>
          <a:xfrm>
            <a:off x="9344525" y="3041133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 fontAlgn="ctr"/>
            <a:r>
              <a:rPr lang="en-US" sz="1050" dirty="0">
                <a:solidFill>
                  <a:schemeClr val="tx1"/>
                </a:solidFill>
              </a:rPr>
              <a:t>BDR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0F0BF30-84D9-774F-AB89-C5CA517C1347}"/>
              </a:ext>
            </a:extLst>
          </p:cNvPr>
          <p:cNvSpPr/>
          <p:nvPr/>
        </p:nvSpPr>
        <p:spPr>
          <a:xfrm>
            <a:off x="9210178" y="2996014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BDL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3907DFE-F239-2749-9B6A-7EC399B022AC}"/>
              </a:ext>
            </a:extLst>
          </p:cNvPr>
          <p:cNvSpPr/>
          <p:nvPr/>
        </p:nvSpPr>
        <p:spPr>
          <a:xfrm>
            <a:off x="9278346" y="2860537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ORH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FE2950F-FC13-0047-B796-318953FC6A40}"/>
              </a:ext>
            </a:extLst>
          </p:cNvPr>
          <p:cNvSpPr/>
          <p:nvPr/>
        </p:nvSpPr>
        <p:spPr>
          <a:xfrm>
            <a:off x="9119941" y="3131371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NYC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411720C-4C91-2843-9D1C-D4AE0FFF4199}"/>
              </a:ext>
            </a:extLst>
          </p:cNvPr>
          <p:cNvSpPr/>
          <p:nvPr/>
        </p:nvSpPr>
        <p:spPr>
          <a:xfrm>
            <a:off x="9569109" y="2885180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76528A-085E-8B4E-91A4-6FECEE27B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030" y="2543418"/>
            <a:ext cx="892060" cy="4122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E70A9F-2E92-5643-BEDB-E8EC7DA58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675" y="2162971"/>
            <a:ext cx="902407" cy="50697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A283DDA0-1018-4C4F-A925-F08B908DE720}"/>
              </a:ext>
            </a:extLst>
          </p:cNvPr>
          <p:cNvSpPr txBox="1"/>
          <p:nvPr/>
        </p:nvSpPr>
        <p:spPr>
          <a:xfrm>
            <a:off x="4758556" y="2289565"/>
            <a:ext cx="66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MRO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4235434-DC56-E346-8644-651F017505DE}"/>
              </a:ext>
            </a:extLst>
          </p:cNvPr>
          <p:cNvSpPr txBox="1"/>
          <p:nvPr/>
        </p:nvSpPr>
        <p:spPr>
          <a:xfrm>
            <a:off x="2311767" y="2531904"/>
            <a:ext cx="86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WECC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E31B0F-96FA-354A-9FEB-93BF48C15F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6387" y="5207899"/>
            <a:ext cx="1019908" cy="193203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12A333B5-6DA0-CF49-A7A9-A27633B6AA37}"/>
              </a:ext>
            </a:extLst>
          </p:cNvPr>
          <p:cNvSpPr txBox="1"/>
          <p:nvPr/>
        </p:nvSpPr>
        <p:spPr>
          <a:xfrm>
            <a:off x="4673951" y="5025861"/>
            <a:ext cx="86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ERCOT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7FA85B0-6145-8144-8C3D-305CDBBBE0FE}"/>
              </a:ext>
            </a:extLst>
          </p:cNvPr>
          <p:cNvSpPr txBox="1"/>
          <p:nvPr/>
        </p:nvSpPr>
        <p:spPr>
          <a:xfrm>
            <a:off x="8241627" y="1545161"/>
            <a:ext cx="90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NPCC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F5424C-3A8F-574D-9F72-BF21043366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5986" y="3253173"/>
            <a:ext cx="455246" cy="227623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A3AB6836-AA6E-1049-9CBD-552E330A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103" y="5710345"/>
            <a:ext cx="623499" cy="282932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BA2C446-7903-1549-9AC7-7A9494370B82}"/>
              </a:ext>
            </a:extLst>
          </p:cNvPr>
          <p:cNvSpPr txBox="1"/>
          <p:nvPr/>
        </p:nvSpPr>
        <p:spPr>
          <a:xfrm>
            <a:off x="7472990" y="3207051"/>
            <a:ext cx="47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RF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BE9856-C5AD-7743-BE96-8A278FDAD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5901" y="4771150"/>
            <a:ext cx="364355" cy="2255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3085E3-FE85-3245-B7B0-F2C25C54B2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0725" y="4756708"/>
            <a:ext cx="364355" cy="2255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F77AB2-A805-5E4D-A454-39C3FC1196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0530" y="4789099"/>
            <a:ext cx="329099" cy="183536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85D2B51-BA28-854B-8A02-F3F13D2BD3D7}"/>
              </a:ext>
            </a:extLst>
          </p:cNvPr>
          <p:cNvSpPr txBox="1"/>
          <p:nvPr/>
        </p:nvSpPr>
        <p:spPr>
          <a:xfrm>
            <a:off x="6779232" y="4653366"/>
            <a:ext cx="69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SERC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71D52B9-79BA-6645-8C18-8B2C2B17FA89}"/>
              </a:ext>
            </a:extLst>
          </p:cNvPr>
          <p:cNvSpPr/>
          <p:nvPr/>
        </p:nvSpPr>
        <p:spPr>
          <a:xfrm>
            <a:off x="8391837" y="2457767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YYZ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A1E99A2-3983-FA4E-8641-AE9C75278B47}"/>
              </a:ext>
            </a:extLst>
          </p:cNvPr>
          <p:cNvSpPr/>
          <p:nvPr/>
        </p:nvSpPr>
        <p:spPr>
          <a:xfrm>
            <a:off x="5128459" y="5918585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TXS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01FECA7-A16D-6645-A4DC-E3CEF4C78DB4}"/>
              </a:ext>
            </a:extLst>
          </p:cNvPr>
          <p:cNvSpPr/>
          <p:nvPr/>
        </p:nvSpPr>
        <p:spPr>
          <a:xfrm>
            <a:off x="6843400" y="2349360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GRB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4794B11-3407-0A4F-A529-324765F39185}"/>
              </a:ext>
            </a:extLst>
          </p:cNvPr>
          <p:cNvSpPr/>
          <p:nvPr/>
        </p:nvSpPr>
        <p:spPr>
          <a:xfrm>
            <a:off x="7919308" y="1906164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YSB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F1B3528-0E46-D649-8C6E-7477541D63D8}"/>
              </a:ext>
            </a:extLst>
          </p:cNvPr>
          <p:cNvSpPr/>
          <p:nvPr/>
        </p:nvSpPr>
        <p:spPr>
          <a:xfrm>
            <a:off x="6141119" y="4474724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LIT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081B3EE-2350-204A-AEE1-F00DF1CA15E9}"/>
              </a:ext>
            </a:extLst>
          </p:cNvPr>
          <p:cNvSpPr/>
          <p:nvPr/>
        </p:nvSpPr>
        <p:spPr>
          <a:xfrm>
            <a:off x="8673195" y="4280735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ECG</a:t>
            </a:r>
          </a:p>
        </p:txBody>
      </p:sp>
    </p:spTree>
    <p:extLst>
      <p:ext uri="{BB962C8B-B14F-4D97-AF65-F5344CB8AC3E}">
        <p14:creationId xmlns:p14="http://schemas.microsoft.com/office/powerpoint/2010/main" val="45681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3.googleusercontent.com/M8fH6-QF9xMVmAMix2iorxOWCY8cjtEOums_TTuIoWbwf6OgjJd8xO6DXSL7qhDuFqZakK77c058_oh1qkKYySSR3-wAjdum-Upjj6KOzZ6SeAjHp5us6iW6mrdloSaOFlkrbD07mrg">
            <a:extLst>
              <a:ext uri="{FF2B5EF4-FFF2-40B4-BE49-F238E27FC236}">
                <a16:creationId xmlns:a16="http://schemas.microsoft.com/office/drawing/2014/main" id="{7D31C1DA-5961-8D4B-B157-D52929C1B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6" t="24566" r="5008" b="24201"/>
          <a:stretch/>
        </p:blipFill>
        <p:spPr bwMode="auto">
          <a:xfrm>
            <a:off x="-8845640" y="0"/>
            <a:ext cx="21037640" cy="1375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Oval 67">
            <a:extLst>
              <a:ext uri="{FF2B5EF4-FFF2-40B4-BE49-F238E27FC236}">
                <a16:creationId xmlns:a16="http://schemas.microsoft.com/office/drawing/2014/main" id="{0874E149-EB97-4A48-9DE8-88D69C6713F6}"/>
              </a:ext>
            </a:extLst>
          </p:cNvPr>
          <p:cNvSpPr/>
          <p:nvPr/>
        </p:nvSpPr>
        <p:spPr>
          <a:xfrm>
            <a:off x="9973499" y="2070526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YZV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78AEB5F-0763-FD48-8C6E-ECFB76265785}"/>
              </a:ext>
            </a:extLst>
          </p:cNvPr>
          <p:cNvSpPr/>
          <p:nvPr/>
        </p:nvSpPr>
        <p:spPr>
          <a:xfrm>
            <a:off x="10627413" y="4718154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YHZ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B45AE53-F7BB-AC4D-98A2-CE32328E5A37}"/>
              </a:ext>
            </a:extLst>
          </p:cNvPr>
          <p:cNvSpPr/>
          <p:nvPr/>
        </p:nvSpPr>
        <p:spPr>
          <a:xfrm>
            <a:off x="9973497" y="4010433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YFC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5435D4E-37A3-4A4C-B040-50AF798A339D}"/>
              </a:ext>
            </a:extLst>
          </p:cNvPr>
          <p:cNvSpPr/>
          <p:nvPr/>
        </p:nvSpPr>
        <p:spPr>
          <a:xfrm>
            <a:off x="9243353" y="4718154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PWM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D23D1C6-F60D-3646-8491-46852611BF03}"/>
              </a:ext>
            </a:extLst>
          </p:cNvPr>
          <p:cNvSpPr/>
          <p:nvPr/>
        </p:nvSpPr>
        <p:spPr>
          <a:xfrm>
            <a:off x="8533278" y="3606734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YQB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313503B-90E0-9B41-B49A-52DDF8D6467F}"/>
              </a:ext>
            </a:extLst>
          </p:cNvPr>
          <p:cNvSpPr/>
          <p:nvPr/>
        </p:nvSpPr>
        <p:spPr>
          <a:xfrm>
            <a:off x="7654703" y="4100699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YUL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18E41F9-7CDD-5D43-AA6B-DA57EA16A7B2}"/>
              </a:ext>
            </a:extLst>
          </p:cNvPr>
          <p:cNvSpPr/>
          <p:nvPr/>
        </p:nvSpPr>
        <p:spPr>
          <a:xfrm>
            <a:off x="6872278" y="4281230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YOW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4F6AAAF-6C73-8147-BCF3-D0B413F43E47}"/>
              </a:ext>
            </a:extLst>
          </p:cNvPr>
          <p:cNvSpPr/>
          <p:nvPr/>
        </p:nvSpPr>
        <p:spPr>
          <a:xfrm>
            <a:off x="6872278" y="2459667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YUY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B900E80-5620-C143-96E8-F092C4A12BE4}"/>
              </a:ext>
            </a:extLst>
          </p:cNvPr>
          <p:cNvSpPr/>
          <p:nvPr/>
        </p:nvSpPr>
        <p:spPr>
          <a:xfrm>
            <a:off x="2987910" y="2640198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YQT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411720C-4C91-2843-9D1C-D4AE0FFF4199}"/>
              </a:ext>
            </a:extLst>
          </p:cNvPr>
          <p:cNvSpPr/>
          <p:nvPr/>
        </p:nvSpPr>
        <p:spPr>
          <a:xfrm>
            <a:off x="8621525" y="5772127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BOS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482D8EB-0DDF-B744-8FC4-1A79A0E3FC8A}"/>
              </a:ext>
            </a:extLst>
          </p:cNvPr>
          <p:cNvSpPr/>
          <p:nvPr/>
        </p:nvSpPr>
        <p:spPr>
          <a:xfrm>
            <a:off x="8352749" y="5287520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CON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96932E-ADCC-0740-867D-FA6212F22007}"/>
              </a:ext>
            </a:extLst>
          </p:cNvPr>
          <p:cNvSpPr/>
          <p:nvPr/>
        </p:nvSpPr>
        <p:spPr>
          <a:xfrm>
            <a:off x="7949557" y="4907862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BTV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9793B1F-72CA-674D-9FB7-F1A326B21F50}"/>
              </a:ext>
            </a:extLst>
          </p:cNvPr>
          <p:cNvSpPr/>
          <p:nvPr/>
        </p:nvSpPr>
        <p:spPr>
          <a:xfrm>
            <a:off x="7484193" y="4917039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PBG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451E805-CEBE-0346-8941-D12F38D034FB}"/>
              </a:ext>
            </a:extLst>
          </p:cNvPr>
          <p:cNvSpPr/>
          <p:nvPr/>
        </p:nvSpPr>
        <p:spPr>
          <a:xfrm>
            <a:off x="7654701" y="5546282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ALB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9F9AB15-51DD-8A49-A788-62201A16493F}"/>
              </a:ext>
            </a:extLst>
          </p:cNvPr>
          <p:cNvSpPr/>
          <p:nvPr/>
        </p:nvSpPr>
        <p:spPr>
          <a:xfrm>
            <a:off x="7215505" y="5344538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UCA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BCF7DD5-5024-CD4D-82C9-B8A082CC6891}"/>
              </a:ext>
            </a:extLst>
          </p:cNvPr>
          <p:cNvSpPr/>
          <p:nvPr/>
        </p:nvSpPr>
        <p:spPr>
          <a:xfrm>
            <a:off x="6919414" y="5591595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SYR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9A850CC-F9AA-BD49-82D8-5AD7F4D8E515}"/>
              </a:ext>
            </a:extLst>
          </p:cNvPr>
          <p:cNvSpPr/>
          <p:nvPr/>
        </p:nvSpPr>
        <p:spPr>
          <a:xfrm>
            <a:off x="6466353" y="5408207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RST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7584C7D-85C7-3642-9271-C2C37F03E633}"/>
              </a:ext>
            </a:extLst>
          </p:cNvPr>
          <p:cNvSpPr/>
          <p:nvPr/>
        </p:nvSpPr>
        <p:spPr>
          <a:xfrm>
            <a:off x="6144711" y="5636547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BUF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1B87399-B0D3-944F-A3AC-C78B25423A5A}"/>
              </a:ext>
            </a:extLst>
          </p:cNvPr>
          <p:cNvSpPr/>
          <p:nvPr/>
        </p:nvSpPr>
        <p:spPr>
          <a:xfrm>
            <a:off x="8440996" y="6086985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PVD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0A16B85-E941-2A4B-B5C1-42FE3B30700A}"/>
              </a:ext>
            </a:extLst>
          </p:cNvPr>
          <p:cNvSpPr/>
          <p:nvPr/>
        </p:nvSpPr>
        <p:spPr>
          <a:xfrm>
            <a:off x="8172219" y="6084128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 fontAlgn="ctr"/>
            <a:r>
              <a:rPr lang="en-US" sz="1050" dirty="0">
                <a:solidFill>
                  <a:schemeClr val="tx1"/>
                </a:solidFill>
              </a:rPr>
              <a:t>BDR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0F0BF30-84D9-774F-AB89-C5CA517C1347}"/>
              </a:ext>
            </a:extLst>
          </p:cNvPr>
          <p:cNvSpPr/>
          <p:nvPr/>
        </p:nvSpPr>
        <p:spPr>
          <a:xfrm>
            <a:off x="7903443" y="5993862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BDL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3907DFE-F239-2749-9B6A-7EC399B022AC}"/>
              </a:ext>
            </a:extLst>
          </p:cNvPr>
          <p:cNvSpPr/>
          <p:nvPr/>
        </p:nvSpPr>
        <p:spPr>
          <a:xfrm>
            <a:off x="8039821" y="5722826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ORH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FE2950F-FC13-0047-B796-318953FC6A40}"/>
              </a:ext>
            </a:extLst>
          </p:cNvPr>
          <p:cNvSpPr/>
          <p:nvPr/>
        </p:nvSpPr>
        <p:spPr>
          <a:xfrm>
            <a:off x="7778663" y="6453655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JFK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14607BB2-2C66-1641-9968-F78DA302B7D5}"/>
              </a:ext>
            </a:extLst>
          </p:cNvPr>
          <p:cNvSpPr/>
          <p:nvPr/>
        </p:nvSpPr>
        <p:spPr>
          <a:xfrm>
            <a:off x="8055429" y="6183086"/>
            <a:ext cx="101600" cy="145143"/>
          </a:xfrm>
          <a:custGeom>
            <a:avLst/>
            <a:gdLst>
              <a:gd name="connsiteX0" fmla="*/ 0 w 101600"/>
              <a:gd name="connsiteY0" fmla="*/ 0 h 145143"/>
              <a:gd name="connsiteX1" fmla="*/ 101600 w 101600"/>
              <a:gd name="connsiteY1" fmla="*/ 145143 h 14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600" h="145143">
                <a:moveTo>
                  <a:pt x="0" y="0"/>
                </a:moveTo>
                <a:lnTo>
                  <a:pt x="101600" y="145143"/>
                </a:ln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33F2D0-A232-EB47-95AA-8E2174BD4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510" y="5226547"/>
            <a:ext cx="1252792" cy="49602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03A8925-0C51-D749-BC9A-0B645DA20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612" y="6441717"/>
            <a:ext cx="717408" cy="503010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490E390E-A92A-6B47-BF50-5A19C7EBAAAB}"/>
              </a:ext>
            </a:extLst>
          </p:cNvPr>
          <p:cNvSpPr txBox="1"/>
          <p:nvPr/>
        </p:nvSpPr>
        <p:spPr>
          <a:xfrm>
            <a:off x="7403770" y="2416081"/>
            <a:ext cx="1683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NPCC</a:t>
            </a:r>
            <a:endParaRPr lang="en-US" sz="2800" b="1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016204B-A2DB-F741-92E6-BBAB40BEF0F1}"/>
              </a:ext>
            </a:extLst>
          </p:cNvPr>
          <p:cNvSpPr/>
          <p:nvPr/>
        </p:nvSpPr>
        <p:spPr>
          <a:xfrm>
            <a:off x="6198216" y="4884940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YYZ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B1ED15C-C446-D847-AC91-CEAE33C16077}"/>
              </a:ext>
            </a:extLst>
          </p:cNvPr>
          <p:cNvSpPr/>
          <p:nvPr/>
        </p:nvSpPr>
        <p:spPr>
          <a:xfrm>
            <a:off x="5210629" y="3741831"/>
            <a:ext cx="180529" cy="1805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YSB</a:t>
            </a:r>
          </a:p>
        </p:txBody>
      </p:sp>
    </p:spTree>
    <p:extLst>
      <p:ext uri="{BB962C8B-B14F-4D97-AF65-F5344CB8AC3E}">
        <p14:creationId xmlns:p14="http://schemas.microsoft.com/office/powerpoint/2010/main" val="83506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3.googleusercontent.com/M8fH6-QF9xMVmAMix2iorxOWCY8cjtEOums_TTuIoWbwf6OgjJd8xO6DXSL7qhDuFqZakK77c058_oh1qkKYySSR3-wAjdum-Upjj6KOzZ6SeAjHp5us6iW6mrdloSaOFlkrbD07mrg">
            <a:extLst>
              <a:ext uri="{FF2B5EF4-FFF2-40B4-BE49-F238E27FC236}">
                <a16:creationId xmlns:a16="http://schemas.microsoft.com/office/drawing/2014/main" id="{7D31C1DA-5961-8D4B-B157-D52929C1B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6" t="24566" r="5008" b="24201"/>
          <a:stretch/>
        </p:blipFill>
        <p:spPr bwMode="auto">
          <a:xfrm>
            <a:off x="-14948454" y="-5565913"/>
            <a:ext cx="31128210" cy="2035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2A59A93E-32E1-F44F-9C3F-D341B39DEF3D}"/>
              </a:ext>
            </a:extLst>
          </p:cNvPr>
          <p:cNvSpPr/>
          <p:nvPr/>
        </p:nvSpPr>
        <p:spPr>
          <a:xfrm>
            <a:off x="1415708" y="-726470"/>
            <a:ext cx="267119" cy="2671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DLH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1D6BA2C-5E5F-204C-9E99-CB06E7F5271E}"/>
              </a:ext>
            </a:extLst>
          </p:cNvPr>
          <p:cNvSpPr/>
          <p:nvPr/>
        </p:nvSpPr>
        <p:spPr>
          <a:xfrm>
            <a:off x="2828103" y="2475660"/>
            <a:ext cx="267119" cy="2671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MKE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8CD4AF0-06D7-8D42-AD4A-7EBDBA1E85EC}"/>
              </a:ext>
            </a:extLst>
          </p:cNvPr>
          <p:cNvSpPr/>
          <p:nvPr/>
        </p:nvSpPr>
        <p:spPr>
          <a:xfrm>
            <a:off x="2961661" y="3174026"/>
            <a:ext cx="267119" cy="2671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ORD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099B908-F149-A448-974B-794ED1BD1227}"/>
              </a:ext>
            </a:extLst>
          </p:cNvPr>
          <p:cNvSpPr/>
          <p:nvPr/>
        </p:nvSpPr>
        <p:spPr>
          <a:xfrm>
            <a:off x="5213059" y="2707656"/>
            <a:ext cx="267119" cy="2671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DTW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31D7C0-9453-1F4C-820A-BD1F8E58F44E}"/>
              </a:ext>
            </a:extLst>
          </p:cNvPr>
          <p:cNvSpPr/>
          <p:nvPr/>
        </p:nvSpPr>
        <p:spPr>
          <a:xfrm>
            <a:off x="5871951" y="3574217"/>
            <a:ext cx="267119" cy="2671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CLE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9521FE-19A9-DB41-8C93-A49D9A03570E}"/>
              </a:ext>
            </a:extLst>
          </p:cNvPr>
          <p:cNvSpPr/>
          <p:nvPr/>
        </p:nvSpPr>
        <p:spPr>
          <a:xfrm>
            <a:off x="6548651" y="4052425"/>
            <a:ext cx="267119" cy="2671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PIT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6B3B312-9304-ED46-8332-AAB63D351F66}"/>
              </a:ext>
            </a:extLst>
          </p:cNvPr>
          <p:cNvSpPr/>
          <p:nvPr/>
        </p:nvSpPr>
        <p:spPr>
          <a:xfrm>
            <a:off x="6005509" y="5680268"/>
            <a:ext cx="267119" cy="2671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CRW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5731C0-844E-7642-8AA7-BF61072A6FFC}"/>
              </a:ext>
            </a:extLst>
          </p:cNvPr>
          <p:cNvSpPr/>
          <p:nvPr/>
        </p:nvSpPr>
        <p:spPr>
          <a:xfrm>
            <a:off x="8174905" y="5047582"/>
            <a:ext cx="267119" cy="2671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BWI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448EEF6-22BA-324F-9327-C842C83F58B8}"/>
              </a:ext>
            </a:extLst>
          </p:cNvPr>
          <p:cNvSpPr/>
          <p:nvPr/>
        </p:nvSpPr>
        <p:spPr>
          <a:xfrm>
            <a:off x="8739023" y="4476159"/>
            <a:ext cx="267119" cy="2671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PHL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291383-F17B-BC4F-82BA-C9044B7DB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568" y="3912007"/>
            <a:ext cx="1562100" cy="90170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19D04D9-EA47-D44D-B570-B01D10FFFCED}"/>
              </a:ext>
            </a:extLst>
          </p:cNvPr>
          <p:cNvSpPr txBox="1"/>
          <p:nvPr/>
        </p:nvSpPr>
        <p:spPr>
          <a:xfrm>
            <a:off x="5316989" y="4123125"/>
            <a:ext cx="902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9B533D-CB9D-2A42-AB6D-487935A3F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2057" y="2257733"/>
            <a:ext cx="1885764" cy="7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6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3.googleusercontent.com/M8fH6-QF9xMVmAMix2iorxOWCY8cjtEOums_TTuIoWbwf6OgjJd8xO6DXSL7qhDuFqZakK77c058_oh1qkKYySSR3-wAjdum-Upjj6KOzZ6SeAjHp5us6iW6mrdloSaOFlkrbD07mrg">
            <a:extLst>
              <a:ext uri="{FF2B5EF4-FFF2-40B4-BE49-F238E27FC236}">
                <a16:creationId xmlns:a16="http://schemas.microsoft.com/office/drawing/2014/main" id="{7D31C1DA-5961-8D4B-B157-D52929C1B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6" t="24566" r="5008" b="24201"/>
          <a:stretch/>
        </p:blipFill>
        <p:spPr bwMode="auto">
          <a:xfrm>
            <a:off x="-3886071" y="-5473750"/>
            <a:ext cx="18771699" cy="1227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45E5DA9E-4856-A14F-9ED6-CFF548E60769}"/>
              </a:ext>
            </a:extLst>
          </p:cNvPr>
          <p:cNvSpPr/>
          <p:nvPr/>
        </p:nvSpPr>
        <p:spPr>
          <a:xfrm>
            <a:off x="3951550" y="5467088"/>
            <a:ext cx="162591" cy="16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fontAlgn="ctr"/>
            <a:endParaRPr lang="en-US" sz="1050" b="1" i="1" dirty="0">
              <a:solidFill>
                <a:schemeClr val="tx1"/>
              </a:solidFill>
            </a:endParaRPr>
          </a:p>
          <a:p>
            <a:pPr fontAlgn="ctr"/>
            <a:endParaRPr lang="en-US" sz="1050" dirty="0">
              <a:solidFill>
                <a:schemeClr val="tx1"/>
              </a:solidFill>
            </a:endParaRPr>
          </a:p>
          <a:p>
            <a:pPr fontAlgn="ctr"/>
            <a:r>
              <a:rPr lang="en-US" sz="1050" dirty="0">
                <a:solidFill>
                  <a:schemeClr val="tx1"/>
                </a:solidFill>
              </a:rPr>
              <a:t>CRP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E55211A-F5FC-FB46-ADF3-B8895CECC3D6}"/>
              </a:ext>
            </a:extLst>
          </p:cNvPr>
          <p:cNvSpPr/>
          <p:nvPr/>
        </p:nvSpPr>
        <p:spPr>
          <a:xfrm>
            <a:off x="3718502" y="3237235"/>
            <a:ext cx="162591" cy="16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fontAlgn="ctr"/>
            <a:endParaRPr lang="en-US" sz="1050" b="1" i="1" dirty="0">
              <a:solidFill>
                <a:schemeClr val="tx1"/>
              </a:solidFill>
            </a:endParaRPr>
          </a:p>
          <a:p>
            <a:pPr fontAlgn="ctr"/>
            <a:endParaRPr lang="en-US" sz="1050" dirty="0">
              <a:solidFill>
                <a:schemeClr val="tx1"/>
              </a:solidFill>
            </a:endParaRPr>
          </a:p>
          <a:p>
            <a:pPr fontAlgn="ctr"/>
            <a:r>
              <a:rPr lang="en-US" sz="1050" dirty="0">
                <a:solidFill>
                  <a:schemeClr val="tx1"/>
                </a:solidFill>
              </a:rPr>
              <a:t>SPS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A307600-D1DD-F74F-A6C1-09C0DC69FB15}"/>
              </a:ext>
            </a:extLst>
          </p:cNvPr>
          <p:cNvSpPr/>
          <p:nvPr/>
        </p:nvSpPr>
        <p:spPr>
          <a:xfrm>
            <a:off x="4683209" y="3968505"/>
            <a:ext cx="162591" cy="16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fontAlgn="ctr"/>
            <a:endParaRPr lang="en-US" sz="1050" b="1" i="1" dirty="0">
              <a:solidFill>
                <a:schemeClr val="tx1"/>
              </a:solidFill>
            </a:endParaRPr>
          </a:p>
          <a:p>
            <a:pPr fontAlgn="ctr"/>
            <a:endParaRPr lang="en-US" sz="1050" dirty="0">
              <a:solidFill>
                <a:schemeClr val="tx1"/>
              </a:solidFill>
            </a:endParaRPr>
          </a:p>
          <a:p>
            <a:pPr fontAlgn="ctr"/>
            <a:r>
              <a:rPr lang="en-US" sz="1050" dirty="0">
                <a:solidFill>
                  <a:schemeClr val="tx1"/>
                </a:solidFill>
              </a:rPr>
              <a:t>TYR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CB4DFB9-86A0-BC41-8B37-383999A5202E}"/>
              </a:ext>
            </a:extLst>
          </p:cNvPr>
          <p:cNvSpPr/>
          <p:nvPr/>
        </p:nvSpPr>
        <p:spPr>
          <a:xfrm>
            <a:off x="4450162" y="4947985"/>
            <a:ext cx="162591" cy="16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fontAlgn="ctr"/>
            <a:endParaRPr lang="en-US" sz="1050" b="1" i="1" dirty="0">
              <a:solidFill>
                <a:schemeClr val="tx1"/>
              </a:solidFill>
            </a:endParaRPr>
          </a:p>
          <a:p>
            <a:pPr fontAlgn="ctr"/>
            <a:endParaRPr lang="en-US" sz="1050" dirty="0">
              <a:solidFill>
                <a:schemeClr val="tx1"/>
              </a:solidFill>
            </a:endParaRPr>
          </a:p>
          <a:p>
            <a:pPr fontAlgn="ctr"/>
            <a:r>
              <a:rPr lang="en-US" sz="1050" dirty="0">
                <a:solidFill>
                  <a:schemeClr val="tx1"/>
                </a:solidFill>
              </a:rPr>
              <a:t>IAH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A9050CA-9FBB-5349-AF5F-9886052E1783}"/>
              </a:ext>
            </a:extLst>
          </p:cNvPr>
          <p:cNvSpPr/>
          <p:nvPr/>
        </p:nvSpPr>
        <p:spPr>
          <a:xfrm>
            <a:off x="6095105" y="1002353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STL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5D538F8-0D36-2A42-82FA-A81CD3141BB3}"/>
              </a:ext>
            </a:extLst>
          </p:cNvPr>
          <p:cNvSpPr/>
          <p:nvPr/>
        </p:nvSpPr>
        <p:spPr>
          <a:xfrm>
            <a:off x="7484184" y="1244021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SDF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D53C325-4095-9D4B-8FBF-D54A37DBDD77}"/>
              </a:ext>
            </a:extLst>
          </p:cNvPr>
          <p:cNvSpPr/>
          <p:nvPr/>
        </p:nvSpPr>
        <p:spPr>
          <a:xfrm>
            <a:off x="8849045" y="2515403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CLT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CB4A6F2-8F73-0046-AAE6-06790403EC2D}"/>
              </a:ext>
            </a:extLst>
          </p:cNvPr>
          <p:cNvSpPr/>
          <p:nvPr/>
        </p:nvSpPr>
        <p:spPr>
          <a:xfrm>
            <a:off x="9117322" y="3309991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CHS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D7EBCBF-F41C-3241-AA23-0AC6FB94E9FA}"/>
              </a:ext>
            </a:extLst>
          </p:cNvPr>
          <p:cNvSpPr/>
          <p:nvPr/>
        </p:nvSpPr>
        <p:spPr>
          <a:xfrm>
            <a:off x="7849111" y="2879707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ATL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4D43BDB-31C1-4347-96C0-9FF0FCD01D13}"/>
              </a:ext>
            </a:extLst>
          </p:cNvPr>
          <p:cNvSpPr/>
          <p:nvPr/>
        </p:nvSpPr>
        <p:spPr>
          <a:xfrm>
            <a:off x="8554761" y="4397329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JAX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C7749D7-8BB7-3540-A771-45426FCB937E}"/>
              </a:ext>
            </a:extLst>
          </p:cNvPr>
          <p:cNvSpPr/>
          <p:nvPr/>
        </p:nvSpPr>
        <p:spPr>
          <a:xfrm>
            <a:off x="8884272" y="6178477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MIA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E8F6AC-8921-6448-92FF-E333F9ECE9D5}"/>
              </a:ext>
            </a:extLst>
          </p:cNvPr>
          <p:cNvSpPr/>
          <p:nvPr/>
        </p:nvSpPr>
        <p:spPr>
          <a:xfrm>
            <a:off x="7112031" y="3690530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MGM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F1E875-BC85-8345-9B4D-176D8131C32C}"/>
              </a:ext>
            </a:extLst>
          </p:cNvPr>
          <p:cNvSpPr/>
          <p:nvPr/>
        </p:nvSpPr>
        <p:spPr>
          <a:xfrm>
            <a:off x="6176400" y="4677147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MSY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DD44C18-A920-0048-B99E-BC0907ADFB5B}"/>
              </a:ext>
            </a:extLst>
          </p:cNvPr>
          <p:cNvSpPr/>
          <p:nvPr/>
        </p:nvSpPr>
        <p:spPr>
          <a:xfrm>
            <a:off x="7003636" y="2097136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BNA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86C020-882B-A84F-A6A9-AF1E723F8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202" y="364375"/>
            <a:ext cx="746201" cy="4307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36A60D-B04B-0E48-97B5-F5AC308CB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155" y="3827705"/>
            <a:ext cx="2004346" cy="385256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A600C952-ECAA-1843-A6ED-48976D734DE1}"/>
              </a:ext>
            </a:extLst>
          </p:cNvPr>
          <p:cNvSpPr/>
          <p:nvPr/>
        </p:nvSpPr>
        <p:spPr>
          <a:xfrm>
            <a:off x="3371641" y="4221154"/>
            <a:ext cx="162591" cy="16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fontAlgn="ctr"/>
            <a:endParaRPr lang="en-US" sz="1050" b="1" i="1" dirty="0">
              <a:solidFill>
                <a:schemeClr val="tx1"/>
              </a:solidFill>
            </a:endParaRPr>
          </a:p>
          <a:p>
            <a:pPr fontAlgn="ctr"/>
            <a:endParaRPr lang="en-US" sz="1050" dirty="0">
              <a:solidFill>
                <a:schemeClr val="tx1"/>
              </a:solidFill>
            </a:endParaRPr>
          </a:p>
          <a:p>
            <a:pPr fontAlgn="ctr"/>
            <a:r>
              <a:rPr lang="en-US" sz="1050" dirty="0">
                <a:solidFill>
                  <a:schemeClr val="tx1"/>
                </a:solidFill>
              </a:rPr>
              <a:t>ABI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A92C7A6-CC29-6649-A0A4-B2E544F6E171}"/>
              </a:ext>
            </a:extLst>
          </p:cNvPr>
          <p:cNvSpPr/>
          <p:nvPr/>
        </p:nvSpPr>
        <p:spPr>
          <a:xfrm>
            <a:off x="4114140" y="4238770"/>
            <a:ext cx="162591" cy="16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fontAlgn="ctr"/>
            <a:endParaRPr lang="en-US" sz="1050" b="1" i="1" dirty="0">
              <a:solidFill>
                <a:schemeClr val="tx1"/>
              </a:solidFill>
            </a:endParaRPr>
          </a:p>
          <a:p>
            <a:pPr fontAlgn="ctr"/>
            <a:endParaRPr lang="en-US" sz="1050" dirty="0">
              <a:solidFill>
                <a:schemeClr val="tx1"/>
              </a:solidFill>
            </a:endParaRPr>
          </a:p>
          <a:p>
            <a:pPr fontAlgn="ctr"/>
            <a:r>
              <a:rPr lang="en-US" sz="1050" dirty="0">
                <a:solidFill>
                  <a:schemeClr val="tx1"/>
                </a:solidFill>
              </a:rPr>
              <a:t>DFW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A728CD7-947B-104E-83B4-2A1FFE6B5A1D}"/>
              </a:ext>
            </a:extLst>
          </p:cNvPr>
          <p:cNvSpPr/>
          <p:nvPr/>
        </p:nvSpPr>
        <p:spPr>
          <a:xfrm>
            <a:off x="2542575" y="4316032"/>
            <a:ext cx="162591" cy="16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fontAlgn="ctr"/>
            <a:endParaRPr lang="en-US" sz="1050" b="1" i="1" dirty="0">
              <a:solidFill>
                <a:schemeClr val="tx1"/>
              </a:solidFill>
            </a:endParaRPr>
          </a:p>
          <a:p>
            <a:pPr fontAlgn="ctr"/>
            <a:endParaRPr lang="en-US" sz="1050" dirty="0">
              <a:solidFill>
                <a:schemeClr val="tx1"/>
              </a:solidFill>
            </a:endParaRPr>
          </a:p>
          <a:p>
            <a:pPr fontAlgn="ctr"/>
            <a:r>
              <a:rPr lang="en-US" sz="1050" dirty="0">
                <a:solidFill>
                  <a:schemeClr val="tx1"/>
                </a:solidFill>
              </a:rPr>
              <a:t>MAF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6ED1AA9-468F-694A-BE73-557740DDBF25}"/>
              </a:ext>
            </a:extLst>
          </p:cNvPr>
          <p:cNvSpPr/>
          <p:nvPr/>
        </p:nvSpPr>
        <p:spPr>
          <a:xfrm>
            <a:off x="3951548" y="4677147"/>
            <a:ext cx="162591" cy="16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fontAlgn="ctr"/>
            <a:endParaRPr lang="en-US" sz="1050" b="1" i="1" dirty="0">
              <a:solidFill>
                <a:schemeClr val="tx1"/>
              </a:solidFill>
            </a:endParaRPr>
          </a:p>
          <a:p>
            <a:pPr fontAlgn="ctr"/>
            <a:endParaRPr lang="en-US" sz="1050" dirty="0">
              <a:solidFill>
                <a:schemeClr val="tx1"/>
              </a:solidFill>
            </a:endParaRPr>
          </a:p>
          <a:p>
            <a:pPr fontAlgn="ctr"/>
            <a:r>
              <a:rPr lang="en-US" sz="1050" dirty="0">
                <a:solidFill>
                  <a:schemeClr val="tx1"/>
                </a:solidFill>
              </a:rPr>
              <a:t>AUS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0E442138-7F10-5547-B277-36B91DBC3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0523" y="4677147"/>
            <a:ext cx="1362178" cy="537834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C3210E8A-B27C-6345-AC27-EA54B5932F61}"/>
              </a:ext>
            </a:extLst>
          </p:cNvPr>
          <p:cNvSpPr txBox="1"/>
          <p:nvPr/>
        </p:nvSpPr>
        <p:spPr>
          <a:xfrm>
            <a:off x="3184412" y="3451540"/>
            <a:ext cx="118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ERCOT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CCEDA14E-813B-B748-B52E-2A6C88F56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1804" y="3093317"/>
            <a:ext cx="772732" cy="363638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A9B06310-6090-DB4C-900A-775CCC401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5002" y="3128031"/>
            <a:ext cx="533400" cy="3810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C94CDFF-190E-374E-9816-9BBFA71626EF}"/>
              </a:ext>
            </a:extLst>
          </p:cNvPr>
          <p:cNvSpPr txBox="1"/>
          <p:nvPr/>
        </p:nvSpPr>
        <p:spPr>
          <a:xfrm>
            <a:off x="7041087" y="3080878"/>
            <a:ext cx="997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SERC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CD941A7-262D-4B45-8BC5-DF31813259F2}"/>
              </a:ext>
            </a:extLst>
          </p:cNvPr>
          <p:cNvSpPr/>
          <p:nvPr/>
        </p:nvSpPr>
        <p:spPr>
          <a:xfrm>
            <a:off x="3637206" y="5151420"/>
            <a:ext cx="162591" cy="162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fontAlgn="ctr"/>
            <a:endParaRPr lang="en-US" sz="1050" b="1" i="1" dirty="0">
              <a:solidFill>
                <a:schemeClr val="tx1"/>
              </a:solidFill>
            </a:endParaRPr>
          </a:p>
          <a:p>
            <a:pPr fontAlgn="ctr"/>
            <a:endParaRPr lang="en-US" sz="1050" dirty="0">
              <a:solidFill>
                <a:schemeClr val="tx1"/>
              </a:solidFill>
            </a:endParaRPr>
          </a:p>
          <a:p>
            <a:pPr fontAlgn="ctr"/>
            <a:r>
              <a:rPr lang="en-US" sz="1050" dirty="0">
                <a:solidFill>
                  <a:schemeClr val="tx1"/>
                </a:solidFill>
              </a:rPr>
              <a:t>SAT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7E72A2E-5EA0-754C-9B5C-EC2C1B1099FB}"/>
              </a:ext>
            </a:extLst>
          </p:cNvPr>
          <p:cNvSpPr/>
          <p:nvPr/>
        </p:nvSpPr>
        <p:spPr>
          <a:xfrm>
            <a:off x="10100987" y="2028538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ECG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BFD67F7-5E16-B941-8ED8-6C5CFCE45E38}"/>
              </a:ext>
            </a:extLst>
          </p:cNvPr>
          <p:cNvSpPr/>
          <p:nvPr/>
        </p:nvSpPr>
        <p:spPr>
          <a:xfrm>
            <a:off x="5499779" y="2596699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LIT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F59DB5C-14D5-4A43-8573-22305149B0E2}"/>
              </a:ext>
            </a:extLst>
          </p:cNvPr>
          <p:cNvSpPr/>
          <p:nvPr/>
        </p:nvSpPr>
        <p:spPr>
          <a:xfrm>
            <a:off x="6313277" y="3566766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GAI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C83F01C-7876-AC4A-8456-C5E035105709}"/>
              </a:ext>
            </a:extLst>
          </p:cNvPr>
          <p:cNvSpPr/>
          <p:nvPr/>
        </p:nvSpPr>
        <p:spPr>
          <a:xfrm>
            <a:off x="8379450" y="5232716"/>
            <a:ext cx="162591" cy="1625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tx1"/>
                </a:solidFill>
              </a:rPr>
              <a:t>TPA</a:t>
            </a:r>
          </a:p>
        </p:txBody>
      </p:sp>
    </p:spTree>
    <p:extLst>
      <p:ext uri="{BB962C8B-B14F-4D97-AF65-F5344CB8AC3E}">
        <p14:creationId xmlns:p14="http://schemas.microsoft.com/office/powerpoint/2010/main" val="306969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CB0C8C-1BAB-E44E-B103-4CB11592B3D2}"/>
              </a:ext>
            </a:extLst>
          </p:cNvPr>
          <p:cNvGrpSpPr/>
          <p:nvPr/>
        </p:nvGrpSpPr>
        <p:grpSpPr>
          <a:xfrm>
            <a:off x="838198" y="-879968"/>
            <a:ext cx="14547576" cy="9511872"/>
            <a:chOff x="838199" y="0"/>
            <a:chExt cx="10515600" cy="6875582"/>
          </a:xfrm>
        </p:grpSpPr>
        <p:pic>
          <p:nvPicPr>
            <p:cNvPr id="1028" name="Picture 4" descr="https://lh3.googleusercontent.com/M8fH6-QF9xMVmAMix2iorxOWCY8cjtEOums_TTuIoWbwf6OgjJd8xO6DXSL7qhDuFqZakK77c058_oh1qkKYySSR3-wAjdum-Upjj6KOzZ6SeAjHp5us6iW6mrdloSaOFlkrbD07mrg">
              <a:extLst>
                <a:ext uri="{FF2B5EF4-FFF2-40B4-BE49-F238E27FC236}">
                  <a16:creationId xmlns:a16="http://schemas.microsoft.com/office/drawing/2014/main" id="{7D31C1DA-5961-8D4B-B157-D52929C1B0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6" t="24566" r="5008" b="24201"/>
            <a:stretch/>
          </p:blipFill>
          <p:spPr bwMode="auto">
            <a:xfrm>
              <a:off x="838199" y="0"/>
              <a:ext cx="10515600" cy="687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5E6966D-95CA-C943-8D7F-EC3C2917A643}"/>
                </a:ext>
              </a:extLst>
            </p:cNvPr>
            <p:cNvCxnSpPr/>
            <p:nvPr/>
          </p:nvCxnSpPr>
          <p:spPr>
            <a:xfrm flipH="1">
              <a:off x="5668027" y="3294345"/>
              <a:ext cx="4279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704167E-E61F-0942-B836-F47443E206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8027" y="3294345"/>
              <a:ext cx="65020" cy="1434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2A92F5-8291-F647-95A0-5AB17A4D4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2237" y="3437489"/>
              <a:ext cx="1070811" cy="3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166562-6100-0743-8EB6-BAA0C9A11AC5}"/>
                </a:ext>
              </a:extLst>
            </p:cNvPr>
            <p:cNvSpPr txBox="1"/>
            <p:nvPr/>
          </p:nvSpPr>
          <p:spPr>
            <a:xfrm>
              <a:off x="5351111" y="3737645"/>
              <a:ext cx="553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SPP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8965FEC-CE7B-2D43-B572-13E8C371B906}"/>
                </a:ext>
              </a:extLst>
            </p:cNvPr>
            <p:cNvSpPr/>
            <p:nvPr/>
          </p:nvSpPr>
          <p:spPr>
            <a:xfrm>
              <a:off x="2695074" y="7399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RMN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CE1566-8968-8B4E-8C46-2C828E3AAE28}"/>
                </a:ext>
              </a:extLst>
            </p:cNvPr>
            <p:cNvSpPr/>
            <p:nvPr/>
          </p:nvSpPr>
          <p:spPr>
            <a:xfrm>
              <a:off x="2158543" y="1668956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NWI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EF61963-4B5D-DD40-9175-BF6D51BFF161}"/>
                </a:ext>
              </a:extLst>
            </p:cNvPr>
            <p:cNvSpPr/>
            <p:nvPr/>
          </p:nvSpPr>
          <p:spPr>
            <a:xfrm>
              <a:off x="1453253" y="1668956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NWC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5B249-5FEF-2446-BC06-53369B5C0C4B}"/>
                </a:ext>
              </a:extLst>
            </p:cNvPr>
            <p:cNvSpPr/>
            <p:nvPr/>
          </p:nvSpPr>
          <p:spPr>
            <a:xfrm>
              <a:off x="1363016" y="209484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NVW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688D8EC-7D17-B144-ADFF-D830E9F06E31}"/>
                </a:ext>
              </a:extLst>
            </p:cNvPr>
            <p:cNvSpPr/>
            <p:nvPr/>
          </p:nvSpPr>
          <p:spPr>
            <a:xfrm>
              <a:off x="3818241" y="267730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RMN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B5D7C8-400C-6643-814E-FA2BD91045B3}"/>
                </a:ext>
              </a:extLst>
            </p:cNvPr>
            <p:cNvSpPr/>
            <p:nvPr/>
          </p:nvSpPr>
          <p:spPr>
            <a:xfrm>
              <a:off x="3295334" y="343748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HID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571C4F-E6F6-7148-9329-8F6B5B7F7A1B}"/>
                </a:ext>
              </a:extLst>
            </p:cNvPr>
            <p:cNvSpPr/>
            <p:nvPr/>
          </p:nvSpPr>
          <p:spPr>
            <a:xfrm>
              <a:off x="4243137" y="3624511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HID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4A92CE1-3CAB-9F41-9E9F-24EEE9A92030}"/>
                </a:ext>
              </a:extLst>
            </p:cNvPr>
            <p:cNvSpPr/>
            <p:nvPr/>
          </p:nvSpPr>
          <p:spPr>
            <a:xfrm>
              <a:off x="3082392" y="4712780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DSW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66E4A3-B4AA-C748-8AFB-ED343170462D}"/>
                </a:ext>
              </a:extLst>
            </p:cNvPr>
            <p:cNvSpPr/>
            <p:nvPr/>
          </p:nvSpPr>
          <p:spPr>
            <a:xfrm>
              <a:off x="1679477" y="371474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NCV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EB2B82-49DC-5444-B7AD-140E54B4C52E}"/>
                </a:ext>
              </a:extLst>
            </p:cNvPr>
            <p:cNvSpPr/>
            <p:nvPr/>
          </p:nvSpPr>
          <p:spPr>
            <a:xfrm>
              <a:off x="1410401" y="390485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NCC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927687-58DC-384F-AE31-7936F57592EC}"/>
                </a:ext>
              </a:extLst>
            </p:cNvPr>
            <p:cNvSpPr/>
            <p:nvPr/>
          </p:nvSpPr>
          <p:spPr>
            <a:xfrm>
              <a:off x="2113424" y="4355789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SCI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9DCCB32-05E6-9047-94A1-DBF93AD22B5E}"/>
                </a:ext>
              </a:extLst>
            </p:cNvPr>
            <p:cNvSpPr/>
            <p:nvPr/>
          </p:nvSpPr>
          <p:spPr>
            <a:xfrm>
              <a:off x="1980335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SCC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279603-3B8B-A24A-BFAF-D92E0FC67C9E}"/>
                </a:ext>
              </a:extLst>
            </p:cNvPr>
            <p:cNvSpPr/>
            <p:nvPr/>
          </p:nvSpPr>
          <p:spPr>
            <a:xfrm>
              <a:off x="2266649" y="4906465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SCC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69AC415-93A8-374E-8375-3740D12058EA}"/>
                </a:ext>
              </a:extLst>
            </p:cNvPr>
            <p:cNvSpPr/>
            <p:nvPr/>
          </p:nvSpPr>
          <p:spPr>
            <a:xfrm>
              <a:off x="2221530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SCV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28B22A9-CAF6-834C-95E4-4C2B400B8DA1}"/>
                </a:ext>
              </a:extLst>
            </p:cNvPr>
            <p:cNvSpPr/>
            <p:nvPr/>
          </p:nvSpPr>
          <p:spPr>
            <a:xfrm>
              <a:off x="2405863" y="4622542"/>
              <a:ext cx="90237" cy="9023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SCV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5E5DA9E-4856-A14F-9ED6-CFF548E60769}"/>
                </a:ext>
              </a:extLst>
            </p:cNvPr>
            <p:cNvSpPr/>
            <p:nvPr/>
          </p:nvSpPr>
          <p:spPr>
            <a:xfrm>
              <a:off x="5281863" y="6103637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TXS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CB4DFB9-86A0-BC41-8B37-383999A5202E}"/>
                </a:ext>
              </a:extLst>
            </p:cNvPr>
            <p:cNvSpPr/>
            <p:nvPr/>
          </p:nvSpPr>
          <p:spPr>
            <a:xfrm>
              <a:off x="5558589" y="5815539"/>
              <a:ext cx="90237" cy="902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TXC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A59A93E-32E1-F44F-9C3F-D341B39DEF3D}"/>
                </a:ext>
              </a:extLst>
            </p:cNvPr>
            <p:cNvSpPr/>
            <p:nvPr/>
          </p:nvSpPr>
          <p:spPr>
            <a:xfrm>
              <a:off x="6366271" y="1634840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DLH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A92836E-45C8-E646-B57F-0A06A5549029}"/>
                </a:ext>
              </a:extLst>
            </p:cNvPr>
            <p:cNvSpPr/>
            <p:nvPr/>
          </p:nvSpPr>
          <p:spPr>
            <a:xfrm>
              <a:off x="6050881" y="2358355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MSP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789227C-E62E-C949-B810-E26FEA2E19C9}"/>
                </a:ext>
              </a:extLst>
            </p:cNvPr>
            <p:cNvSpPr/>
            <p:nvPr/>
          </p:nvSpPr>
          <p:spPr>
            <a:xfrm>
              <a:off x="6600090" y="2677301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MSN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397773C-11CB-3845-B6CE-DF793AAF9BFC}"/>
                </a:ext>
              </a:extLst>
            </p:cNvPr>
            <p:cNvSpPr/>
            <p:nvPr/>
          </p:nvSpPr>
          <p:spPr>
            <a:xfrm>
              <a:off x="5571979" y="3042561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OMA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A548900-9336-DF4B-ABFD-D29EFCBD7A43}"/>
                </a:ext>
              </a:extLst>
            </p:cNvPr>
            <p:cNvSpPr/>
            <p:nvPr/>
          </p:nvSpPr>
          <p:spPr>
            <a:xfrm>
              <a:off x="5441980" y="1847934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FAR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6A2E1DD-0717-204D-9015-88B926C11991}"/>
                </a:ext>
              </a:extLst>
            </p:cNvPr>
            <p:cNvSpPr/>
            <p:nvPr/>
          </p:nvSpPr>
          <p:spPr>
            <a:xfrm>
              <a:off x="5174651" y="3652243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ICT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548D20-5D81-834D-9F04-143009893C1C}"/>
                </a:ext>
              </a:extLst>
            </p:cNvPr>
            <p:cNvSpPr/>
            <p:nvPr/>
          </p:nvSpPr>
          <p:spPr>
            <a:xfrm>
              <a:off x="5266891" y="4387135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OKC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E01E4C3-E1B5-2A48-9901-3674627EBF54}"/>
                </a:ext>
              </a:extLst>
            </p:cNvPr>
            <p:cNvSpPr/>
            <p:nvPr/>
          </p:nvSpPr>
          <p:spPr>
            <a:xfrm>
              <a:off x="4729411" y="4379853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AMA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492AE2D-9405-7842-A556-96C696AC27B1}"/>
                </a:ext>
              </a:extLst>
            </p:cNvPr>
            <p:cNvSpPr/>
            <p:nvPr/>
          </p:nvSpPr>
          <p:spPr>
            <a:xfrm>
              <a:off x="5803807" y="3610134"/>
              <a:ext cx="90237" cy="90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fontAlgn="ctr"/>
              <a:r>
                <a:rPr lang="en-US" sz="1050" dirty="0">
                  <a:solidFill>
                    <a:schemeClr val="tx1"/>
                  </a:solidFill>
                </a:rPr>
                <a:t>MCI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C7749D7-8BB7-3540-A771-45426FCB937E}"/>
                </a:ext>
              </a:extLst>
            </p:cNvPr>
            <p:cNvSpPr/>
            <p:nvPr/>
          </p:nvSpPr>
          <p:spPr>
            <a:xfrm>
              <a:off x="8019485" y="6498452"/>
              <a:ext cx="90237" cy="902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r" fontAlgn="ctr"/>
              <a:r>
                <a:rPr lang="en-US" sz="1050" dirty="0">
                  <a:solidFill>
                    <a:schemeClr val="tx1"/>
                  </a:solidFill>
                </a:rPr>
                <a:t>MIA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4721C4B-4F27-384F-9F42-5789428A5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575" y="2296371"/>
            <a:ext cx="1028700" cy="495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6C5E40-3B87-0E4B-9E0C-E37454F4D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058" y="2659874"/>
            <a:ext cx="1041400" cy="50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73FA3F-319F-7D4A-847C-94B97985F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467" y="6321021"/>
            <a:ext cx="1448808" cy="293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1CB92F-256C-BE48-9ACC-F5152323E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9666" y="5737035"/>
            <a:ext cx="477270" cy="255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67FC8A-80D1-6F4A-971E-330AEA0637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6968" y="5743007"/>
            <a:ext cx="427879" cy="31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ED1057-E143-E54F-B3C6-01C21AF8F0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5744" y="3606494"/>
            <a:ext cx="609600" cy="387042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E22B2A77-B308-D146-B7F9-35F007FD07E8}"/>
              </a:ext>
            </a:extLst>
          </p:cNvPr>
          <p:cNvSpPr txBox="1"/>
          <p:nvPr/>
        </p:nvSpPr>
        <p:spPr>
          <a:xfrm>
            <a:off x="3019673" y="2659874"/>
            <a:ext cx="76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WECC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66504C1-64F1-B84D-9EE4-15878E0F12A0}"/>
              </a:ext>
            </a:extLst>
          </p:cNvPr>
          <p:cNvSpPr txBox="1"/>
          <p:nvPr/>
        </p:nvSpPr>
        <p:spPr>
          <a:xfrm>
            <a:off x="6287674" y="2377180"/>
            <a:ext cx="76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MRO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2B9185A-9FDB-BC48-941C-3FF9AA8FDB36}"/>
              </a:ext>
            </a:extLst>
          </p:cNvPr>
          <p:cNvSpPr/>
          <p:nvPr/>
        </p:nvSpPr>
        <p:spPr>
          <a:xfrm>
            <a:off x="9120987" y="2376630"/>
            <a:ext cx="124836" cy="1248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GRB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263C3-51D3-204B-925E-A827C4C7B947}"/>
              </a:ext>
            </a:extLst>
          </p:cNvPr>
          <p:cNvSpPr/>
          <p:nvPr/>
        </p:nvSpPr>
        <p:spPr>
          <a:xfrm>
            <a:off x="13156532" y="2746512"/>
            <a:ext cx="896352" cy="345604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rgbClr val="00B050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178</Words>
  <Application>Microsoft Macintosh PowerPoint</Application>
  <PresentationFormat>Widescreen</PresentationFormat>
  <Paragraphs>196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Chassin, David P</dc:creator>
  <cp:lastModifiedBy>Chassin, David P</cp:lastModifiedBy>
  <cp:revision>28</cp:revision>
  <dcterms:created xsi:type="dcterms:W3CDTF">2019-06-21T15:42:11Z</dcterms:created>
  <dcterms:modified xsi:type="dcterms:W3CDTF">2019-08-27T16:57:37Z</dcterms:modified>
</cp:coreProperties>
</file>