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50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D3CE-552A-5346-A2F4-8E7F55B3B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91FE0-2BAA-F646-822F-26A452337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02C7-CF7F-C24C-BF65-C66CB9EC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4694-80EB-7042-90A6-55DE55BF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427B-C84D-E645-81C6-CF0E246D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D3B4-9649-414C-8BA6-9F31E044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1E40D-5EE6-8641-BEC5-1BF2A619F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173F-1E0B-3342-93A5-177907EB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39E1C-9812-5F41-A24A-97F88D2D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8B15-2414-3D4D-A335-547BC213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03B4D-8FA4-4440-A3E5-06777875D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BF02-148D-8C4D-949E-76055F445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13CE-3109-5C47-9C78-48166AF2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4258-14AE-1F4F-ACEE-6E479B61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3171-7BBF-D148-BC21-91C4C12E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4A9D-6A64-8349-9AB2-02D3B10D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9538-3FFC-7E43-B3D0-DD09D991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190D-6316-554F-BA03-35D55CBB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50AA-EC51-E246-80D9-F3B4122F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3DE4-3F85-9A43-A34C-CBCCC87A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9F9A-7ACA-FC41-AE85-9EE10004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56FA3-B1D8-AA46-AABB-B9826A59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4012-6C67-A144-93AC-3FDE323E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997B-8566-A44D-A058-ADE0A6AD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EA66-4663-2A4F-B243-C46673A5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03D-6C85-2A49-BDAA-A5B359C1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E7C6-A92F-DF4B-B7F2-5D7BBF64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BF2D-0F66-9642-996A-DC9B89EE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4188D-8169-064F-BD0E-8AE067E2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24095-0301-DA40-9A60-C64320C2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6D34-7269-464B-A4ED-A84E76F8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3E83-54AC-CC4D-A5AD-A7CCB211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B8C3-FE15-0643-9057-6F001521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9714F-D411-E044-BD22-72FBABB4E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FAB9B-7217-034E-94B3-131BB558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53D75-F9DF-8C46-8B7F-B8ED7464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C3199-CCF8-A242-AE58-3E5B56E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968A2-48A5-7C4B-AF39-3F49EEC1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34C72-B628-5E45-8868-B203D9AC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6C49-5C39-8042-9493-28EE4A42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B482-4709-C241-8ECC-D5992C00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2A87-EE7D-4F4B-924C-3A9E88CC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6B5F3-E53B-BE48-B01C-1EDE7632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14479-4002-E842-A9FE-CCDFA9A0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73EF9-ED29-E24B-990C-92DB628E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914CB-5111-2B4E-AA7A-61FF8A3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213-5524-2A43-8044-04066BE1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EADE-7A02-884A-BF18-4D945E16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81E9E-E23A-B341-A4D8-ACABBF98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95D1-789C-6E4C-874B-2EFCB20A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ABA1-32A3-D748-B966-221363A6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C392-61BF-E94E-B23E-3156B09B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8AB0-3419-9549-9011-73E5D1F6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50E5A-A795-004A-A3B5-0EBD5481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8EA6E-996F-C147-BA23-3769282DF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0BC9D-AC02-3849-ACD8-B201087A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A1040-506F-6143-88B3-C2460AB5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9924D-210D-3B4E-8E87-1073ABB0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E44A6-D482-B34E-A96C-BD77AAF8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EA349-6500-2A4F-9EF4-D046AA60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AEF8-8279-E74A-B9D4-6A588D6B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8FCA-B87D-D642-AB84-528D41178B7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A9F3-3765-7A43-ADCB-D272C084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49EA-32CF-F54A-BB8E-07A52EF4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M8fH6-QF9xMVmAMix2iorxOWCY8cjtEOums_TTuIoWbwf6OgjJd8xO6DXSL7qhDuFqZakK77c058_oh1qkKYySSR3-wAjdum-Upjj6KOzZ6SeAjHp5us6iW6mrdloSaOFlkrbD07mrg">
            <a:extLst>
              <a:ext uri="{FF2B5EF4-FFF2-40B4-BE49-F238E27FC236}">
                <a16:creationId xmlns:a16="http://schemas.microsoft.com/office/drawing/2014/main" id="{7D31C1DA-5961-8D4B-B157-D52929C1B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6" t="24566" r="5008" b="24201"/>
          <a:stretch/>
        </p:blipFill>
        <p:spPr bwMode="auto">
          <a:xfrm>
            <a:off x="838200" y="0"/>
            <a:ext cx="10515600" cy="687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BAB79-669A-7642-879A-0393239CE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116" y="2653664"/>
            <a:ext cx="623499" cy="2829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E6966D-95CA-C943-8D7F-EC3C2917A643}"/>
              </a:ext>
            </a:extLst>
          </p:cNvPr>
          <p:cNvCxnSpPr/>
          <p:nvPr/>
        </p:nvCxnSpPr>
        <p:spPr>
          <a:xfrm flipH="1">
            <a:off x="5668028" y="3294345"/>
            <a:ext cx="427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04167E-E61F-0942-B836-F47443E206F2}"/>
              </a:ext>
            </a:extLst>
          </p:cNvPr>
          <p:cNvCxnSpPr>
            <a:cxnSpLocks/>
          </p:cNvCxnSpPr>
          <p:nvPr/>
        </p:nvCxnSpPr>
        <p:spPr>
          <a:xfrm flipH="1" flipV="1">
            <a:off x="5668028" y="3294345"/>
            <a:ext cx="65020" cy="143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2A92F5-8291-F647-95A0-5AB17A4D40A1}"/>
              </a:ext>
            </a:extLst>
          </p:cNvPr>
          <p:cNvCxnSpPr>
            <a:cxnSpLocks/>
          </p:cNvCxnSpPr>
          <p:nvPr/>
        </p:nvCxnSpPr>
        <p:spPr>
          <a:xfrm flipH="1">
            <a:off x="4662238" y="3437489"/>
            <a:ext cx="1070811" cy="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166562-6100-0743-8EB6-BAA0C9A11AC5}"/>
              </a:ext>
            </a:extLst>
          </p:cNvPr>
          <p:cNvSpPr txBox="1"/>
          <p:nvPr/>
        </p:nvSpPr>
        <p:spPr>
          <a:xfrm>
            <a:off x="5351112" y="3737645"/>
            <a:ext cx="55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965FEC-CE7B-2D43-B572-13E8C371B906}"/>
              </a:ext>
            </a:extLst>
          </p:cNvPr>
          <p:cNvSpPr/>
          <p:nvPr/>
        </p:nvSpPr>
        <p:spPr>
          <a:xfrm>
            <a:off x="2695075" y="7399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RMN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CE1566-8968-8B4E-8C46-2C828E3AAE28}"/>
              </a:ext>
            </a:extLst>
          </p:cNvPr>
          <p:cNvSpPr/>
          <p:nvPr/>
        </p:nvSpPr>
        <p:spPr>
          <a:xfrm>
            <a:off x="2158544" y="1668956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NWI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F61963-4B5D-DD40-9175-BF6D51BFF161}"/>
              </a:ext>
            </a:extLst>
          </p:cNvPr>
          <p:cNvSpPr/>
          <p:nvPr/>
        </p:nvSpPr>
        <p:spPr>
          <a:xfrm>
            <a:off x="1453254" y="1668956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NWC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25B249-5FEF-2446-BC06-53369B5C0C4B}"/>
              </a:ext>
            </a:extLst>
          </p:cNvPr>
          <p:cNvSpPr/>
          <p:nvPr/>
        </p:nvSpPr>
        <p:spPr>
          <a:xfrm>
            <a:off x="1363017" y="209484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NVW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88D8EC-7D17-B144-ADFF-D830E9F06E31}"/>
              </a:ext>
            </a:extLst>
          </p:cNvPr>
          <p:cNvSpPr/>
          <p:nvPr/>
        </p:nvSpPr>
        <p:spPr>
          <a:xfrm>
            <a:off x="3818242" y="267730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RMN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B5D7C8-400C-6643-814E-FA2BD91045B3}"/>
              </a:ext>
            </a:extLst>
          </p:cNvPr>
          <p:cNvSpPr/>
          <p:nvPr/>
        </p:nvSpPr>
        <p:spPr>
          <a:xfrm>
            <a:off x="3295335" y="343748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HID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571C4F-E6F6-7148-9329-8F6B5B7F7A1B}"/>
              </a:ext>
            </a:extLst>
          </p:cNvPr>
          <p:cNvSpPr/>
          <p:nvPr/>
        </p:nvSpPr>
        <p:spPr>
          <a:xfrm>
            <a:off x="4243138" y="362451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HID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A92CE1-3CAB-9F41-9E9F-24EEE9A92030}"/>
              </a:ext>
            </a:extLst>
          </p:cNvPr>
          <p:cNvSpPr/>
          <p:nvPr/>
        </p:nvSpPr>
        <p:spPr>
          <a:xfrm>
            <a:off x="3082393" y="4712780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DSW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6E4A3-B4AA-C748-8AFB-ED343170462D}"/>
              </a:ext>
            </a:extLst>
          </p:cNvPr>
          <p:cNvSpPr/>
          <p:nvPr/>
        </p:nvSpPr>
        <p:spPr>
          <a:xfrm>
            <a:off x="1679478" y="371474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NCV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EB2B82-49DC-5444-B7AD-140E54B4C52E}"/>
              </a:ext>
            </a:extLst>
          </p:cNvPr>
          <p:cNvSpPr/>
          <p:nvPr/>
        </p:nvSpPr>
        <p:spPr>
          <a:xfrm>
            <a:off x="1410402" y="390485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NCC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927687-58DC-384F-AE31-7936F57592EC}"/>
              </a:ext>
            </a:extLst>
          </p:cNvPr>
          <p:cNvSpPr/>
          <p:nvPr/>
        </p:nvSpPr>
        <p:spPr>
          <a:xfrm>
            <a:off x="2113425" y="435578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CCB32-05E6-9047-94A1-DBF93AD22B5E}"/>
              </a:ext>
            </a:extLst>
          </p:cNvPr>
          <p:cNvSpPr/>
          <p:nvPr/>
        </p:nvSpPr>
        <p:spPr>
          <a:xfrm>
            <a:off x="1980336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SCC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79603-3B8B-A24A-BFAF-D92E0FC67C9E}"/>
              </a:ext>
            </a:extLst>
          </p:cNvPr>
          <p:cNvSpPr/>
          <p:nvPr/>
        </p:nvSpPr>
        <p:spPr>
          <a:xfrm>
            <a:off x="2266650" y="4906465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9AC415-93A8-374E-8375-3740D12058EA}"/>
              </a:ext>
            </a:extLst>
          </p:cNvPr>
          <p:cNvSpPr/>
          <p:nvPr/>
        </p:nvSpPr>
        <p:spPr>
          <a:xfrm>
            <a:off x="2221531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SCV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8B22A9-CAF6-834C-95E4-4C2B400B8DA1}"/>
              </a:ext>
            </a:extLst>
          </p:cNvPr>
          <p:cNvSpPr/>
          <p:nvPr/>
        </p:nvSpPr>
        <p:spPr>
          <a:xfrm>
            <a:off x="2405864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728CD7-947B-104E-83B4-2A1FFE6B5A1D}"/>
              </a:ext>
            </a:extLst>
          </p:cNvPr>
          <p:cNvSpPr/>
          <p:nvPr/>
        </p:nvSpPr>
        <p:spPr>
          <a:xfrm>
            <a:off x="4499894" y="5464810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TFW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5DA9E-4856-A14F-9ED6-CFF548E60769}"/>
              </a:ext>
            </a:extLst>
          </p:cNvPr>
          <p:cNvSpPr/>
          <p:nvPr/>
        </p:nvSpPr>
        <p:spPr>
          <a:xfrm>
            <a:off x="5281864" y="6103637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55211A-F5FC-FB46-ADF3-B8895CECC3D6}"/>
              </a:ext>
            </a:extLst>
          </p:cNvPr>
          <p:cNvSpPr/>
          <p:nvPr/>
        </p:nvSpPr>
        <p:spPr>
          <a:xfrm>
            <a:off x="5152524" y="4866086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307600-D1DD-F74F-A6C1-09C0DC69FB15}"/>
              </a:ext>
            </a:extLst>
          </p:cNvPr>
          <p:cNvSpPr/>
          <p:nvPr/>
        </p:nvSpPr>
        <p:spPr>
          <a:xfrm>
            <a:off x="5687929" y="5271935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B4DFB9-86A0-BC41-8B37-383999A5202E}"/>
              </a:ext>
            </a:extLst>
          </p:cNvPr>
          <p:cNvSpPr/>
          <p:nvPr/>
        </p:nvSpPr>
        <p:spPr>
          <a:xfrm>
            <a:off x="5558590" y="5815539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ED1AA9-468F-694A-BE73-557740DDBF25}"/>
              </a:ext>
            </a:extLst>
          </p:cNvPr>
          <p:cNvSpPr/>
          <p:nvPr/>
        </p:nvSpPr>
        <p:spPr>
          <a:xfrm>
            <a:off x="5281863" y="5665226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TSC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92C7A6-CC29-6649-A0A4-B2E544F6E171}"/>
              </a:ext>
            </a:extLst>
          </p:cNvPr>
          <p:cNvSpPr/>
          <p:nvPr/>
        </p:nvSpPr>
        <p:spPr>
          <a:xfrm>
            <a:off x="5372100" y="5421930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TNC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00C952-ECAA-1843-A6ED-48976D734DE1}"/>
              </a:ext>
            </a:extLst>
          </p:cNvPr>
          <p:cNvSpPr/>
          <p:nvPr/>
        </p:nvSpPr>
        <p:spPr>
          <a:xfrm>
            <a:off x="4960019" y="5412153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59A93E-32E1-F44F-9C3F-D341B39DEF3D}"/>
              </a:ext>
            </a:extLst>
          </p:cNvPr>
          <p:cNvSpPr/>
          <p:nvPr/>
        </p:nvSpPr>
        <p:spPr>
          <a:xfrm>
            <a:off x="6366272" y="1634840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DLH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92836E-45C8-E646-B57F-0A06A5549029}"/>
              </a:ext>
            </a:extLst>
          </p:cNvPr>
          <p:cNvSpPr/>
          <p:nvPr/>
        </p:nvSpPr>
        <p:spPr>
          <a:xfrm>
            <a:off x="6050882" y="2358355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MSP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789227C-E62E-C949-B810-E26FEA2E19C9}"/>
              </a:ext>
            </a:extLst>
          </p:cNvPr>
          <p:cNvSpPr/>
          <p:nvPr/>
        </p:nvSpPr>
        <p:spPr>
          <a:xfrm>
            <a:off x="6600091" y="2677301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MSN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97773C-11CB-3845-B6CE-DF793AAF9BFC}"/>
              </a:ext>
            </a:extLst>
          </p:cNvPr>
          <p:cNvSpPr/>
          <p:nvPr/>
        </p:nvSpPr>
        <p:spPr>
          <a:xfrm>
            <a:off x="5571980" y="3042561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OMA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548900-9336-DF4B-ABFD-D29EFCBD7A43}"/>
              </a:ext>
            </a:extLst>
          </p:cNvPr>
          <p:cNvSpPr/>
          <p:nvPr/>
        </p:nvSpPr>
        <p:spPr>
          <a:xfrm>
            <a:off x="5441981" y="1847934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FAR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D6BA2C-5E5F-204C-9E99-CB06E7F5271E}"/>
              </a:ext>
            </a:extLst>
          </p:cNvPr>
          <p:cNvSpPr/>
          <p:nvPr/>
        </p:nvSpPr>
        <p:spPr>
          <a:xfrm>
            <a:off x="6843401" y="271657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MKE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CD4AF0-06D7-8D42-AD4A-7EBDBA1E85EC}"/>
              </a:ext>
            </a:extLst>
          </p:cNvPr>
          <p:cNvSpPr/>
          <p:nvPr/>
        </p:nvSpPr>
        <p:spPr>
          <a:xfrm>
            <a:off x="6888519" y="2952489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ORD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99B908-F149-A448-974B-794ED1BD1227}"/>
              </a:ext>
            </a:extLst>
          </p:cNvPr>
          <p:cNvSpPr/>
          <p:nvPr/>
        </p:nvSpPr>
        <p:spPr>
          <a:xfrm>
            <a:off x="7649077" y="2794942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DTW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31D7C0-9453-1F4C-820A-BD1F8E58F44E}"/>
              </a:ext>
            </a:extLst>
          </p:cNvPr>
          <p:cNvSpPr/>
          <p:nvPr/>
        </p:nvSpPr>
        <p:spPr>
          <a:xfrm>
            <a:off x="7871661" y="308768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CLE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9521FE-19A9-DB41-8C93-A49D9A03570E}"/>
              </a:ext>
            </a:extLst>
          </p:cNvPr>
          <p:cNvSpPr/>
          <p:nvPr/>
        </p:nvSpPr>
        <p:spPr>
          <a:xfrm>
            <a:off x="8100261" y="3249226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B3B312-9304-ED46-8332-AAB63D351F66}"/>
              </a:ext>
            </a:extLst>
          </p:cNvPr>
          <p:cNvSpPr/>
          <p:nvPr/>
        </p:nvSpPr>
        <p:spPr>
          <a:xfrm>
            <a:off x="7916779" y="3799137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CRW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5731C0-844E-7642-8AA7-BF61072A6FFC}"/>
              </a:ext>
            </a:extLst>
          </p:cNvPr>
          <p:cNvSpPr/>
          <p:nvPr/>
        </p:nvSpPr>
        <p:spPr>
          <a:xfrm>
            <a:off x="8649635" y="3585406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BWI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48EEF6-22BA-324F-9327-C842C83F58B8}"/>
              </a:ext>
            </a:extLst>
          </p:cNvPr>
          <p:cNvSpPr/>
          <p:nvPr/>
        </p:nvSpPr>
        <p:spPr>
          <a:xfrm>
            <a:off x="8840203" y="339237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PHL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A2E1DD-0717-204D-9015-88B926C11991}"/>
              </a:ext>
            </a:extLst>
          </p:cNvPr>
          <p:cNvSpPr/>
          <p:nvPr/>
        </p:nvSpPr>
        <p:spPr>
          <a:xfrm>
            <a:off x="5174652" y="3652243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ICT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548D20-5D81-834D-9F04-143009893C1C}"/>
              </a:ext>
            </a:extLst>
          </p:cNvPr>
          <p:cNvSpPr/>
          <p:nvPr/>
        </p:nvSpPr>
        <p:spPr>
          <a:xfrm>
            <a:off x="5266892" y="4387135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OKC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01E4C3-E1B5-2A48-9901-3674627EBF54}"/>
              </a:ext>
            </a:extLst>
          </p:cNvPr>
          <p:cNvSpPr/>
          <p:nvPr/>
        </p:nvSpPr>
        <p:spPr>
          <a:xfrm>
            <a:off x="4729412" y="4379853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AMA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92AE2D-9405-7842-A556-96C696AC27B1}"/>
              </a:ext>
            </a:extLst>
          </p:cNvPr>
          <p:cNvSpPr/>
          <p:nvPr/>
        </p:nvSpPr>
        <p:spPr>
          <a:xfrm>
            <a:off x="5803808" y="3610134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MCI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9050CA-9FBB-5349-AF5F-9886052E1783}"/>
              </a:ext>
            </a:extLst>
          </p:cNvPr>
          <p:cNvSpPr/>
          <p:nvPr/>
        </p:nvSpPr>
        <p:spPr>
          <a:xfrm>
            <a:off x="6471520" y="3625744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STL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D538F8-0D36-2A42-82FA-A81CD3141BB3}"/>
              </a:ext>
            </a:extLst>
          </p:cNvPr>
          <p:cNvSpPr/>
          <p:nvPr/>
        </p:nvSpPr>
        <p:spPr>
          <a:xfrm>
            <a:off x="7242448" y="3759868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53C325-4095-9D4B-8FBF-D54A37DBDD77}"/>
              </a:ext>
            </a:extLst>
          </p:cNvPr>
          <p:cNvSpPr/>
          <p:nvPr/>
        </p:nvSpPr>
        <p:spPr>
          <a:xfrm>
            <a:off x="7999935" y="4465475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CLT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B4A6F2-8F73-0046-AAE6-06790403EC2D}"/>
              </a:ext>
            </a:extLst>
          </p:cNvPr>
          <p:cNvSpPr/>
          <p:nvPr/>
        </p:nvSpPr>
        <p:spPr>
          <a:xfrm>
            <a:off x="8148827" y="4906465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CHS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7EBCBF-F41C-3241-AA23-0AC6FB94E9FA}"/>
              </a:ext>
            </a:extLst>
          </p:cNvPr>
          <p:cNvSpPr/>
          <p:nvPr/>
        </p:nvSpPr>
        <p:spPr>
          <a:xfrm>
            <a:off x="7444980" y="4667661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ATL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4D43BDB-31C1-4347-96C0-9FF0FCD01D13}"/>
              </a:ext>
            </a:extLst>
          </p:cNvPr>
          <p:cNvSpPr/>
          <p:nvPr/>
        </p:nvSpPr>
        <p:spPr>
          <a:xfrm>
            <a:off x="7836610" y="5509929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JAX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7749D7-8BB7-3540-A771-45426FCB937E}"/>
              </a:ext>
            </a:extLst>
          </p:cNvPr>
          <p:cNvSpPr/>
          <p:nvPr/>
        </p:nvSpPr>
        <p:spPr>
          <a:xfrm>
            <a:off x="8019486" y="6498452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E8F6AC-8921-6448-92FF-E333F9ECE9D5}"/>
              </a:ext>
            </a:extLst>
          </p:cNvPr>
          <p:cNvSpPr/>
          <p:nvPr/>
        </p:nvSpPr>
        <p:spPr>
          <a:xfrm>
            <a:off x="7035906" y="5117661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GAI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F1E875-BC85-8345-9B4D-176D8131C32C}"/>
              </a:ext>
            </a:extLst>
          </p:cNvPr>
          <p:cNvSpPr/>
          <p:nvPr/>
        </p:nvSpPr>
        <p:spPr>
          <a:xfrm>
            <a:off x="6516638" y="5665226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MSY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D44C18-A920-0048-B99E-BC0907ADFB5B}"/>
              </a:ext>
            </a:extLst>
          </p:cNvPr>
          <p:cNvSpPr/>
          <p:nvPr/>
        </p:nvSpPr>
        <p:spPr>
          <a:xfrm>
            <a:off x="6975748" y="4233340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BNA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874E149-EB97-4A48-9DE8-88D69C6713F6}"/>
              </a:ext>
            </a:extLst>
          </p:cNvPr>
          <p:cNvSpPr/>
          <p:nvPr/>
        </p:nvSpPr>
        <p:spPr>
          <a:xfrm>
            <a:off x="10244889" y="1034946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YZV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78AEB5F-0763-FD48-8C6E-ECFB76265785}"/>
              </a:ext>
            </a:extLst>
          </p:cNvPr>
          <p:cNvSpPr/>
          <p:nvPr/>
        </p:nvSpPr>
        <p:spPr>
          <a:xfrm>
            <a:off x="10571746" y="235835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YHZ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B45AE53-F7BB-AC4D-98A2-CE32328E5A37}"/>
              </a:ext>
            </a:extLst>
          </p:cNvPr>
          <p:cNvSpPr/>
          <p:nvPr/>
        </p:nvSpPr>
        <p:spPr>
          <a:xfrm>
            <a:off x="10244888" y="2004603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YFC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435D4E-37A3-4A4C-B040-50AF798A339D}"/>
              </a:ext>
            </a:extLst>
          </p:cNvPr>
          <p:cNvSpPr/>
          <p:nvPr/>
        </p:nvSpPr>
        <p:spPr>
          <a:xfrm>
            <a:off x="9879928" y="235835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D23D1C6-F60D-3646-8491-46852611BF03}"/>
              </a:ext>
            </a:extLst>
          </p:cNvPr>
          <p:cNvSpPr/>
          <p:nvPr/>
        </p:nvSpPr>
        <p:spPr>
          <a:xfrm>
            <a:off x="9524999" y="180281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YQB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13503B-90E0-9B41-B49A-52DDF8D6467F}"/>
              </a:ext>
            </a:extLst>
          </p:cNvPr>
          <p:cNvSpPr/>
          <p:nvPr/>
        </p:nvSpPr>
        <p:spPr>
          <a:xfrm>
            <a:off x="9085846" y="204972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YUL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18E41F9-7CDD-5D43-AA6B-DA57EA16A7B2}"/>
              </a:ext>
            </a:extLst>
          </p:cNvPr>
          <p:cNvSpPr/>
          <p:nvPr/>
        </p:nvSpPr>
        <p:spPr>
          <a:xfrm>
            <a:off x="8694753" y="213996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YOW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4F6AAAF-6C73-8147-BCF3-D0B413F43E47}"/>
              </a:ext>
            </a:extLst>
          </p:cNvPr>
          <p:cNvSpPr/>
          <p:nvPr/>
        </p:nvSpPr>
        <p:spPr>
          <a:xfrm>
            <a:off x="8694753" y="122945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YUY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B900E80-5620-C143-96E8-F092C4A12BE4}"/>
              </a:ext>
            </a:extLst>
          </p:cNvPr>
          <p:cNvSpPr/>
          <p:nvPr/>
        </p:nvSpPr>
        <p:spPr>
          <a:xfrm>
            <a:off x="6753164" y="131969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YQT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482D8EB-0DDF-B744-8FC4-1A79A0E3FC8A}"/>
              </a:ext>
            </a:extLst>
          </p:cNvPr>
          <p:cNvSpPr/>
          <p:nvPr/>
        </p:nvSpPr>
        <p:spPr>
          <a:xfrm>
            <a:off x="9434762" y="264295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MHT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96932E-ADCC-0740-867D-FA6212F22007}"/>
              </a:ext>
            </a:extLst>
          </p:cNvPr>
          <p:cNvSpPr/>
          <p:nvPr/>
        </p:nvSpPr>
        <p:spPr>
          <a:xfrm>
            <a:off x="9233228" y="245318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BTW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9793B1F-72CA-674D-9FB7-F1A326B21F50}"/>
              </a:ext>
            </a:extLst>
          </p:cNvPr>
          <p:cNvSpPr/>
          <p:nvPr/>
        </p:nvSpPr>
        <p:spPr>
          <a:xfrm>
            <a:off x="9000617" y="245776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PBG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51E805-CEBE-0346-8941-D12F38D034FB}"/>
              </a:ext>
            </a:extLst>
          </p:cNvPr>
          <p:cNvSpPr/>
          <p:nvPr/>
        </p:nvSpPr>
        <p:spPr>
          <a:xfrm>
            <a:off x="9085845" y="277229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ALB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9F9AB15-51DD-8A49-A788-62201A16493F}"/>
              </a:ext>
            </a:extLst>
          </p:cNvPr>
          <p:cNvSpPr/>
          <p:nvPr/>
        </p:nvSpPr>
        <p:spPr>
          <a:xfrm>
            <a:off x="8866314" y="267145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UCA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BCF7DD5-5024-CD4D-82C9-B8A082CC6891}"/>
              </a:ext>
            </a:extLst>
          </p:cNvPr>
          <p:cNvSpPr/>
          <p:nvPr/>
        </p:nvSpPr>
        <p:spPr>
          <a:xfrm>
            <a:off x="8718314" y="279494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SYR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9A850CC-F9AA-BD49-82D8-5AD7F4D8E515}"/>
              </a:ext>
            </a:extLst>
          </p:cNvPr>
          <p:cNvSpPr/>
          <p:nvPr/>
        </p:nvSpPr>
        <p:spPr>
          <a:xfrm>
            <a:off x="8491853" y="2703276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RST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7584C7D-85C7-3642-9271-C2C37F03E633}"/>
              </a:ext>
            </a:extLst>
          </p:cNvPr>
          <p:cNvSpPr/>
          <p:nvPr/>
        </p:nvSpPr>
        <p:spPr>
          <a:xfrm>
            <a:off x="8331081" y="281741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BUF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1B87399-B0D3-944F-A3AC-C78B25423A5A}"/>
              </a:ext>
            </a:extLst>
          </p:cNvPr>
          <p:cNvSpPr/>
          <p:nvPr/>
        </p:nvSpPr>
        <p:spPr>
          <a:xfrm>
            <a:off x="9478872" y="304256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PVD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0A16B85-E941-2A4B-B5C1-42FE3B30700A}"/>
              </a:ext>
            </a:extLst>
          </p:cNvPr>
          <p:cNvSpPr/>
          <p:nvPr/>
        </p:nvSpPr>
        <p:spPr>
          <a:xfrm>
            <a:off x="9344525" y="3041133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 fontAlgn="ctr"/>
            <a:r>
              <a:rPr lang="en-US" sz="1050" dirty="0">
                <a:solidFill>
                  <a:schemeClr val="tx1"/>
                </a:solidFill>
              </a:rPr>
              <a:t>BDR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0F0BF30-84D9-774F-AB89-C5CA517C1347}"/>
              </a:ext>
            </a:extLst>
          </p:cNvPr>
          <p:cNvSpPr/>
          <p:nvPr/>
        </p:nvSpPr>
        <p:spPr>
          <a:xfrm>
            <a:off x="9210178" y="2996014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BDL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3907DFE-F239-2749-9B6A-7EC399B022AC}"/>
              </a:ext>
            </a:extLst>
          </p:cNvPr>
          <p:cNvSpPr/>
          <p:nvPr/>
        </p:nvSpPr>
        <p:spPr>
          <a:xfrm>
            <a:off x="9278346" y="286053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ORH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FE2950F-FC13-0047-B796-318953FC6A40}"/>
              </a:ext>
            </a:extLst>
          </p:cNvPr>
          <p:cNvSpPr/>
          <p:nvPr/>
        </p:nvSpPr>
        <p:spPr>
          <a:xfrm>
            <a:off x="9119941" y="313137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NYC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11720C-4C91-2843-9D1C-D4AE0FFF4199}"/>
              </a:ext>
            </a:extLst>
          </p:cNvPr>
          <p:cNvSpPr/>
          <p:nvPr/>
        </p:nvSpPr>
        <p:spPr>
          <a:xfrm>
            <a:off x="9569109" y="288518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6528A-085E-8B4E-91A4-6FECEE27B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030" y="2543418"/>
            <a:ext cx="892060" cy="412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70A9F-2E92-5643-BEDB-E8EC7DA58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675" y="2162971"/>
            <a:ext cx="902407" cy="50697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283DDA0-1018-4C4F-A925-F08B908DE720}"/>
              </a:ext>
            </a:extLst>
          </p:cNvPr>
          <p:cNvSpPr txBox="1"/>
          <p:nvPr/>
        </p:nvSpPr>
        <p:spPr>
          <a:xfrm>
            <a:off x="4758556" y="2289565"/>
            <a:ext cx="66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MRO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235434-DC56-E346-8644-651F017505DE}"/>
              </a:ext>
            </a:extLst>
          </p:cNvPr>
          <p:cNvSpPr txBox="1"/>
          <p:nvPr/>
        </p:nvSpPr>
        <p:spPr>
          <a:xfrm>
            <a:off x="2311767" y="2531904"/>
            <a:ext cx="86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WECC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31B0F-96FA-354A-9FEB-93BF48C15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387" y="5207899"/>
            <a:ext cx="1019908" cy="19320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12A333B5-6DA0-CF49-A7A9-A27633B6AA37}"/>
              </a:ext>
            </a:extLst>
          </p:cNvPr>
          <p:cNvSpPr txBox="1"/>
          <p:nvPr/>
        </p:nvSpPr>
        <p:spPr>
          <a:xfrm>
            <a:off x="4673951" y="5025861"/>
            <a:ext cx="86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ERCOT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FA85B0-6145-8144-8C3D-305CDBBBE0FE}"/>
              </a:ext>
            </a:extLst>
          </p:cNvPr>
          <p:cNvSpPr txBox="1"/>
          <p:nvPr/>
        </p:nvSpPr>
        <p:spPr>
          <a:xfrm>
            <a:off x="8241627" y="1545161"/>
            <a:ext cx="9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NPCC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5424C-3A8F-574D-9F72-BF2104336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5986" y="3253173"/>
            <a:ext cx="455246" cy="22762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3AB6836-AA6E-1049-9CBD-552E330A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103" y="5710345"/>
            <a:ext cx="623499" cy="28293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BA2C446-7903-1549-9AC7-7A9494370B82}"/>
              </a:ext>
            </a:extLst>
          </p:cNvPr>
          <p:cNvSpPr txBox="1"/>
          <p:nvPr/>
        </p:nvSpPr>
        <p:spPr>
          <a:xfrm>
            <a:off x="7472990" y="3207051"/>
            <a:ext cx="4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BE9856-C5AD-7743-BE96-8A278FDAD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5901" y="4771150"/>
            <a:ext cx="364355" cy="2255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3085E3-FE85-3245-B7B0-F2C25C54B2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0725" y="4756708"/>
            <a:ext cx="364355" cy="2255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F77AB2-A805-5E4D-A454-39C3FC1196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0530" y="4789099"/>
            <a:ext cx="329099" cy="1835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85D2B51-BA28-854B-8A02-F3F13D2BD3D7}"/>
              </a:ext>
            </a:extLst>
          </p:cNvPr>
          <p:cNvSpPr txBox="1"/>
          <p:nvPr/>
        </p:nvSpPr>
        <p:spPr>
          <a:xfrm>
            <a:off x="6779232" y="4653366"/>
            <a:ext cx="69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SERC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71D52B9-79BA-6645-8C18-8B2C2B17FA89}"/>
              </a:ext>
            </a:extLst>
          </p:cNvPr>
          <p:cNvSpPr/>
          <p:nvPr/>
        </p:nvSpPr>
        <p:spPr>
          <a:xfrm>
            <a:off x="8391837" y="245776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YYZ</a:t>
            </a:r>
          </a:p>
        </p:txBody>
      </p:sp>
    </p:spTree>
    <p:extLst>
      <p:ext uri="{BB962C8B-B14F-4D97-AF65-F5344CB8AC3E}">
        <p14:creationId xmlns:p14="http://schemas.microsoft.com/office/powerpoint/2010/main" val="45681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CB0C8C-1BAB-E44E-B103-4CB11592B3D2}"/>
              </a:ext>
            </a:extLst>
          </p:cNvPr>
          <p:cNvGrpSpPr/>
          <p:nvPr/>
        </p:nvGrpSpPr>
        <p:grpSpPr>
          <a:xfrm>
            <a:off x="-8845640" y="0"/>
            <a:ext cx="21037640" cy="13755374"/>
            <a:chOff x="838199" y="0"/>
            <a:chExt cx="10515600" cy="6875582"/>
          </a:xfrm>
        </p:grpSpPr>
        <p:pic>
          <p:nvPicPr>
            <p:cNvPr id="1028" name="Picture 4" descr="https://lh3.googleusercontent.com/M8fH6-QF9xMVmAMix2iorxOWCY8cjtEOums_TTuIoWbwf6OgjJd8xO6DXSL7qhDuFqZakK77c058_oh1qkKYySSR3-wAjdum-Upjj6KOzZ6SeAjHp5us6iW6mrdloSaOFlkrbD07mrg">
              <a:extLst>
                <a:ext uri="{FF2B5EF4-FFF2-40B4-BE49-F238E27FC236}">
                  <a16:creationId xmlns:a16="http://schemas.microsoft.com/office/drawing/2014/main" id="{7D31C1DA-5961-8D4B-B157-D52929C1B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24566" r="5008" b="24201"/>
            <a:stretch/>
          </p:blipFill>
          <p:spPr bwMode="auto">
            <a:xfrm>
              <a:off x="838199" y="0"/>
              <a:ext cx="10515600" cy="68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E6966D-95CA-C943-8D7F-EC3C2917A643}"/>
                </a:ext>
              </a:extLst>
            </p:cNvPr>
            <p:cNvCxnSpPr/>
            <p:nvPr/>
          </p:nvCxnSpPr>
          <p:spPr>
            <a:xfrm flipH="1">
              <a:off x="5668027" y="3294345"/>
              <a:ext cx="4279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04167E-E61F-0942-B836-F47443E20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8027" y="3294345"/>
              <a:ext cx="65020" cy="143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2A92F5-8291-F647-95A0-5AB17A4D4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237" y="3437489"/>
              <a:ext cx="1070811" cy="3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166562-6100-0743-8EB6-BAA0C9A11AC5}"/>
                </a:ext>
              </a:extLst>
            </p:cNvPr>
            <p:cNvSpPr txBox="1"/>
            <p:nvPr/>
          </p:nvSpPr>
          <p:spPr>
            <a:xfrm>
              <a:off x="5351111" y="3737645"/>
              <a:ext cx="553452" cy="184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SPP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965FEC-CE7B-2D43-B572-13E8C371B906}"/>
                </a:ext>
              </a:extLst>
            </p:cNvPr>
            <p:cNvSpPr/>
            <p:nvPr/>
          </p:nvSpPr>
          <p:spPr>
            <a:xfrm>
              <a:off x="2695074" y="7399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E1566-8968-8B4E-8C46-2C828E3AAE28}"/>
                </a:ext>
              </a:extLst>
            </p:cNvPr>
            <p:cNvSpPr/>
            <p:nvPr/>
          </p:nvSpPr>
          <p:spPr>
            <a:xfrm>
              <a:off x="215854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NWI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EF61963-4B5D-DD40-9175-BF6D51BFF161}"/>
                </a:ext>
              </a:extLst>
            </p:cNvPr>
            <p:cNvSpPr/>
            <p:nvPr/>
          </p:nvSpPr>
          <p:spPr>
            <a:xfrm>
              <a:off x="145325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5B249-5FEF-2446-BC06-53369B5C0C4B}"/>
                </a:ext>
              </a:extLst>
            </p:cNvPr>
            <p:cNvSpPr/>
            <p:nvPr/>
          </p:nvSpPr>
          <p:spPr>
            <a:xfrm>
              <a:off x="1363016" y="209484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NVW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88D8EC-7D17-B144-ADFF-D830E9F06E31}"/>
                </a:ext>
              </a:extLst>
            </p:cNvPr>
            <p:cNvSpPr/>
            <p:nvPr/>
          </p:nvSpPr>
          <p:spPr>
            <a:xfrm>
              <a:off x="3818241" y="267730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B5D7C8-400C-6643-814E-FA2BD91045B3}"/>
                </a:ext>
              </a:extLst>
            </p:cNvPr>
            <p:cNvSpPr/>
            <p:nvPr/>
          </p:nvSpPr>
          <p:spPr>
            <a:xfrm>
              <a:off x="3295334" y="34374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71C4F-E6F6-7148-9329-8F6B5B7F7A1B}"/>
                </a:ext>
              </a:extLst>
            </p:cNvPr>
            <p:cNvSpPr/>
            <p:nvPr/>
          </p:nvSpPr>
          <p:spPr>
            <a:xfrm>
              <a:off x="4243137" y="362451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A92CE1-3CAB-9F41-9E9F-24EEE9A92030}"/>
                </a:ext>
              </a:extLst>
            </p:cNvPr>
            <p:cNvSpPr/>
            <p:nvPr/>
          </p:nvSpPr>
          <p:spPr>
            <a:xfrm>
              <a:off x="3082392" y="4712780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DSW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6E4A3-B4AA-C748-8AFB-ED343170462D}"/>
                </a:ext>
              </a:extLst>
            </p:cNvPr>
            <p:cNvSpPr/>
            <p:nvPr/>
          </p:nvSpPr>
          <p:spPr>
            <a:xfrm>
              <a:off x="1679477" y="371474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EB2B82-49DC-5444-B7AD-140E54B4C52E}"/>
                </a:ext>
              </a:extLst>
            </p:cNvPr>
            <p:cNvSpPr/>
            <p:nvPr/>
          </p:nvSpPr>
          <p:spPr>
            <a:xfrm>
              <a:off x="1410401" y="390485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927687-58DC-384F-AE31-7936F57592EC}"/>
                </a:ext>
              </a:extLst>
            </p:cNvPr>
            <p:cNvSpPr/>
            <p:nvPr/>
          </p:nvSpPr>
          <p:spPr>
            <a:xfrm>
              <a:off x="2113424" y="43557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SCI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DCCB32-05E6-9047-94A1-DBF93AD22B5E}"/>
                </a:ext>
              </a:extLst>
            </p:cNvPr>
            <p:cNvSpPr/>
            <p:nvPr/>
          </p:nvSpPr>
          <p:spPr>
            <a:xfrm>
              <a:off x="1980335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279603-3B8B-A24A-BFAF-D92E0FC67C9E}"/>
                </a:ext>
              </a:extLst>
            </p:cNvPr>
            <p:cNvSpPr/>
            <p:nvPr/>
          </p:nvSpPr>
          <p:spPr>
            <a:xfrm>
              <a:off x="2266649" y="4906465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9AC415-93A8-374E-8375-3740D12058EA}"/>
                </a:ext>
              </a:extLst>
            </p:cNvPr>
            <p:cNvSpPr/>
            <p:nvPr/>
          </p:nvSpPr>
          <p:spPr>
            <a:xfrm>
              <a:off x="2221530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B22A9-CAF6-834C-95E4-4C2B400B8DA1}"/>
                </a:ext>
              </a:extLst>
            </p:cNvPr>
            <p:cNvSpPr/>
            <p:nvPr/>
          </p:nvSpPr>
          <p:spPr>
            <a:xfrm>
              <a:off x="2405863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728CD7-947B-104E-83B4-2A1FFE6B5A1D}"/>
                </a:ext>
              </a:extLst>
            </p:cNvPr>
            <p:cNvSpPr/>
            <p:nvPr/>
          </p:nvSpPr>
          <p:spPr>
            <a:xfrm>
              <a:off x="4499893" y="546481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TFW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E5DA9E-4856-A14F-9ED6-CFF548E60769}"/>
                </a:ext>
              </a:extLst>
            </p:cNvPr>
            <p:cNvSpPr/>
            <p:nvPr/>
          </p:nvSpPr>
          <p:spPr>
            <a:xfrm>
              <a:off x="5281863" y="6103637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55211A-F5FC-FB46-ADF3-B8895CECC3D6}"/>
                </a:ext>
              </a:extLst>
            </p:cNvPr>
            <p:cNvSpPr/>
            <p:nvPr/>
          </p:nvSpPr>
          <p:spPr>
            <a:xfrm>
              <a:off x="5152523" y="486608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307600-D1DD-F74F-A6C1-09C0DC69FB15}"/>
                </a:ext>
              </a:extLst>
            </p:cNvPr>
            <p:cNvSpPr/>
            <p:nvPr/>
          </p:nvSpPr>
          <p:spPr>
            <a:xfrm>
              <a:off x="5687928" y="5271935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B4DFB9-86A0-BC41-8B37-383999A5202E}"/>
                </a:ext>
              </a:extLst>
            </p:cNvPr>
            <p:cNvSpPr/>
            <p:nvPr/>
          </p:nvSpPr>
          <p:spPr>
            <a:xfrm>
              <a:off x="5558589" y="5815539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TXC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ED1AA9-468F-694A-BE73-557740DDBF25}"/>
                </a:ext>
              </a:extLst>
            </p:cNvPr>
            <p:cNvSpPr/>
            <p:nvPr/>
          </p:nvSpPr>
          <p:spPr>
            <a:xfrm>
              <a:off x="5281862" y="566522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TSC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92C7A6-CC29-6649-A0A4-B2E544F6E171}"/>
                </a:ext>
              </a:extLst>
            </p:cNvPr>
            <p:cNvSpPr/>
            <p:nvPr/>
          </p:nvSpPr>
          <p:spPr>
            <a:xfrm>
              <a:off x="5372099" y="542193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TNC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00C952-ECAA-1843-A6ED-48976D734DE1}"/>
                </a:ext>
              </a:extLst>
            </p:cNvPr>
            <p:cNvSpPr/>
            <p:nvPr/>
          </p:nvSpPr>
          <p:spPr>
            <a:xfrm>
              <a:off x="4960018" y="5412153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TXW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59A93E-32E1-F44F-9C3F-D341B39DEF3D}"/>
                </a:ext>
              </a:extLst>
            </p:cNvPr>
            <p:cNvSpPr/>
            <p:nvPr/>
          </p:nvSpPr>
          <p:spPr>
            <a:xfrm>
              <a:off x="6366271" y="1634840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DLH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92836E-45C8-E646-B57F-0A06A5549029}"/>
                </a:ext>
              </a:extLst>
            </p:cNvPr>
            <p:cNvSpPr/>
            <p:nvPr/>
          </p:nvSpPr>
          <p:spPr>
            <a:xfrm>
              <a:off x="6050881" y="235835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MSP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89227C-E62E-C949-B810-E26FEA2E19C9}"/>
                </a:ext>
              </a:extLst>
            </p:cNvPr>
            <p:cNvSpPr/>
            <p:nvPr/>
          </p:nvSpPr>
          <p:spPr>
            <a:xfrm>
              <a:off x="6600090" y="267730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MSN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97773C-11CB-3845-B6CE-DF793AAF9BFC}"/>
                </a:ext>
              </a:extLst>
            </p:cNvPr>
            <p:cNvSpPr/>
            <p:nvPr/>
          </p:nvSpPr>
          <p:spPr>
            <a:xfrm>
              <a:off x="5571979" y="304256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OMA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548900-9336-DF4B-ABFD-D29EFCBD7A43}"/>
                </a:ext>
              </a:extLst>
            </p:cNvPr>
            <p:cNvSpPr/>
            <p:nvPr/>
          </p:nvSpPr>
          <p:spPr>
            <a:xfrm>
              <a:off x="5441980" y="18479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FAR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D6BA2C-5E5F-204C-9E99-CB06E7F5271E}"/>
                </a:ext>
              </a:extLst>
            </p:cNvPr>
            <p:cNvSpPr/>
            <p:nvPr/>
          </p:nvSpPr>
          <p:spPr>
            <a:xfrm>
              <a:off x="6843400" y="27165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MKE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8CD4AF0-06D7-8D42-AD4A-7EBDBA1E85EC}"/>
                </a:ext>
              </a:extLst>
            </p:cNvPr>
            <p:cNvSpPr/>
            <p:nvPr/>
          </p:nvSpPr>
          <p:spPr>
            <a:xfrm>
              <a:off x="6888518" y="2952489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9B908-F149-A448-974B-794ED1BD1227}"/>
                </a:ext>
              </a:extLst>
            </p:cNvPr>
            <p:cNvSpPr/>
            <p:nvPr/>
          </p:nvSpPr>
          <p:spPr>
            <a:xfrm>
              <a:off x="7649076" y="2794942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DTW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131D7C0-9453-1F4C-820A-BD1F8E58F44E}"/>
                </a:ext>
              </a:extLst>
            </p:cNvPr>
            <p:cNvSpPr/>
            <p:nvPr/>
          </p:nvSpPr>
          <p:spPr>
            <a:xfrm>
              <a:off x="7871660" y="308768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9521FE-19A9-DB41-8C93-A49D9A03570E}"/>
                </a:ext>
              </a:extLst>
            </p:cNvPr>
            <p:cNvSpPr/>
            <p:nvPr/>
          </p:nvSpPr>
          <p:spPr>
            <a:xfrm>
              <a:off x="8100260" y="324922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PIT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B3B312-9304-ED46-8332-AAB63D351F66}"/>
                </a:ext>
              </a:extLst>
            </p:cNvPr>
            <p:cNvSpPr/>
            <p:nvPr/>
          </p:nvSpPr>
          <p:spPr>
            <a:xfrm>
              <a:off x="7916778" y="3799137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CRW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5731C0-844E-7642-8AA7-BF61072A6FFC}"/>
                </a:ext>
              </a:extLst>
            </p:cNvPr>
            <p:cNvSpPr/>
            <p:nvPr/>
          </p:nvSpPr>
          <p:spPr>
            <a:xfrm>
              <a:off x="8649634" y="358540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BWI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448EEF6-22BA-324F-9327-C842C83F58B8}"/>
                </a:ext>
              </a:extLst>
            </p:cNvPr>
            <p:cNvSpPr/>
            <p:nvPr/>
          </p:nvSpPr>
          <p:spPr>
            <a:xfrm>
              <a:off x="8840202" y="33923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PHL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A2E1DD-0717-204D-9015-88B926C11991}"/>
                </a:ext>
              </a:extLst>
            </p:cNvPr>
            <p:cNvSpPr/>
            <p:nvPr/>
          </p:nvSpPr>
          <p:spPr>
            <a:xfrm>
              <a:off x="5174651" y="365224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ICT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548D20-5D81-834D-9F04-143009893C1C}"/>
                </a:ext>
              </a:extLst>
            </p:cNvPr>
            <p:cNvSpPr/>
            <p:nvPr/>
          </p:nvSpPr>
          <p:spPr>
            <a:xfrm>
              <a:off x="5266891" y="438713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OKC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01E4C3-E1B5-2A48-9901-3674627EBF54}"/>
                </a:ext>
              </a:extLst>
            </p:cNvPr>
            <p:cNvSpPr/>
            <p:nvPr/>
          </p:nvSpPr>
          <p:spPr>
            <a:xfrm>
              <a:off x="4729411" y="437985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92AE2D-9405-7842-A556-96C696AC27B1}"/>
                </a:ext>
              </a:extLst>
            </p:cNvPr>
            <p:cNvSpPr/>
            <p:nvPr/>
          </p:nvSpPr>
          <p:spPr>
            <a:xfrm>
              <a:off x="5803807" y="36101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MCI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A9050CA-9FBB-5349-AF5F-9886052E1783}"/>
                </a:ext>
              </a:extLst>
            </p:cNvPr>
            <p:cNvSpPr/>
            <p:nvPr/>
          </p:nvSpPr>
          <p:spPr>
            <a:xfrm>
              <a:off x="6471519" y="3625744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D538F8-0D36-2A42-82FA-A81CD3141BB3}"/>
                </a:ext>
              </a:extLst>
            </p:cNvPr>
            <p:cNvSpPr/>
            <p:nvPr/>
          </p:nvSpPr>
          <p:spPr>
            <a:xfrm>
              <a:off x="7242447" y="3759868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SDF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D53C325-4095-9D4B-8FBF-D54A37DBDD77}"/>
                </a:ext>
              </a:extLst>
            </p:cNvPr>
            <p:cNvSpPr/>
            <p:nvPr/>
          </p:nvSpPr>
          <p:spPr>
            <a:xfrm>
              <a:off x="7999934" y="446547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CB4A6F2-8F73-0046-AAE6-06790403EC2D}"/>
                </a:ext>
              </a:extLst>
            </p:cNvPr>
            <p:cNvSpPr/>
            <p:nvPr/>
          </p:nvSpPr>
          <p:spPr>
            <a:xfrm>
              <a:off x="8148826" y="490646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CHS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EBCBF-F41C-3241-AA23-0AC6FB94E9FA}"/>
                </a:ext>
              </a:extLst>
            </p:cNvPr>
            <p:cNvSpPr/>
            <p:nvPr/>
          </p:nvSpPr>
          <p:spPr>
            <a:xfrm>
              <a:off x="7444979" y="466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ATL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4D43BDB-31C1-4347-96C0-9FF0FCD01D13}"/>
                </a:ext>
              </a:extLst>
            </p:cNvPr>
            <p:cNvSpPr/>
            <p:nvPr/>
          </p:nvSpPr>
          <p:spPr>
            <a:xfrm>
              <a:off x="7836609" y="5509929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JAX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7749D7-8BB7-3540-A771-45426FCB937E}"/>
                </a:ext>
              </a:extLst>
            </p:cNvPr>
            <p:cNvSpPr/>
            <p:nvPr/>
          </p:nvSpPr>
          <p:spPr>
            <a:xfrm>
              <a:off x="8019485" y="6498452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MIA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0E8F6AC-8921-6448-92FF-E333F9ECE9D5}"/>
                </a:ext>
              </a:extLst>
            </p:cNvPr>
            <p:cNvSpPr/>
            <p:nvPr/>
          </p:nvSpPr>
          <p:spPr>
            <a:xfrm>
              <a:off x="7035905" y="511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GAI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F1E875-BC85-8345-9B4D-176D8131C32C}"/>
                </a:ext>
              </a:extLst>
            </p:cNvPr>
            <p:cNvSpPr/>
            <p:nvPr/>
          </p:nvSpPr>
          <p:spPr>
            <a:xfrm>
              <a:off x="6516637" y="5665226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MSY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D44C18-A920-0048-B99E-BC0907ADFB5B}"/>
                </a:ext>
              </a:extLst>
            </p:cNvPr>
            <p:cNvSpPr/>
            <p:nvPr/>
          </p:nvSpPr>
          <p:spPr>
            <a:xfrm>
              <a:off x="6975747" y="4233340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BNA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74E149-EB97-4A48-9DE8-88D69C6713F6}"/>
                </a:ext>
              </a:extLst>
            </p:cNvPr>
            <p:cNvSpPr/>
            <p:nvPr/>
          </p:nvSpPr>
          <p:spPr>
            <a:xfrm>
              <a:off x="10244888" y="103494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YZV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8AEB5F-0763-FD48-8C6E-ECFB76265785}"/>
                </a:ext>
              </a:extLst>
            </p:cNvPr>
            <p:cNvSpPr/>
            <p:nvPr/>
          </p:nvSpPr>
          <p:spPr>
            <a:xfrm>
              <a:off x="10571745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YHZ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5AE53-F7BB-AC4D-98A2-CE32328E5A37}"/>
                </a:ext>
              </a:extLst>
            </p:cNvPr>
            <p:cNvSpPr/>
            <p:nvPr/>
          </p:nvSpPr>
          <p:spPr>
            <a:xfrm>
              <a:off x="10244887" y="200460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YFC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5435D4E-37A3-4A4C-B040-50AF798A339D}"/>
                </a:ext>
              </a:extLst>
            </p:cNvPr>
            <p:cNvSpPr/>
            <p:nvPr/>
          </p:nvSpPr>
          <p:spPr>
            <a:xfrm>
              <a:off x="9879927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PWM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D23D1C6-F60D-3646-8491-46852611BF03}"/>
                </a:ext>
              </a:extLst>
            </p:cNvPr>
            <p:cNvSpPr/>
            <p:nvPr/>
          </p:nvSpPr>
          <p:spPr>
            <a:xfrm>
              <a:off x="9524998" y="180281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YQB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13503B-90E0-9B41-B49A-52DDF8D6467F}"/>
                </a:ext>
              </a:extLst>
            </p:cNvPr>
            <p:cNvSpPr/>
            <p:nvPr/>
          </p:nvSpPr>
          <p:spPr>
            <a:xfrm>
              <a:off x="9085845" y="204972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YUL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E41F9-7CDD-5D43-AA6B-DA57EA16A7B2}"/>
                </a:ext>
              </a:extLst>
            </p:cNvPr>
            <p:cNvSpPr/>
            <p:nvPr/>
          </p:nvSpPr>
          <p:spPr>
            <a:xfrm>
              <a:off x="8694752" y="213996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YOW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F6AAAF-6C73-8147-BCF3-D0B413F43E47}"/>
                </a:ext>
              </a:extLst>
            </p:cNvPr>
            <p:cNvSpPr/>
            <p:nvPr/>
          </p:nvSpPr>
          <p:spPr>
            <a:xfrm>
              <a:off x="8694752" y="122945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YUY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B900E80-5620-C143-96E8-F092C4A12BE4}"/>
                </a:ext>
              </a:extLst>
            </p:cNvPr>
            <p:cNvSpPr/>
            <p:nvPr/>
          </p:nvSpPr>
          <p:spPr>
            <a:xfrm>
              <a:off x="6753163" y="131969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YQT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411720C-4C91-2843-9D1C-D4AE0FFF4199}"/>
                </a:ext>
              </a:extLst>
            </p:cNvPr>
            <p:cNvSpPr/>
            <p:nvPr/>
          </p:nvSpPr>
          <p:spPr>
            <a:xfrm>
              <a:off x="9569108" y="2885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BOS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82D8EB-0DDF-B744-8FC4-1A79A0E3FC8A}"/>
                </a:ext>
              </a:extLst>
            </p:cNvPr>
            <p:cNvSpPr/>
            <p:nvPr/>
          </p:nvSpPr>
          <p:spPr>
            <a:xfrm>
              <a:off x="9434761" y="26429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MHT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96932E-ADCC-0740-867D-FA6212F22007}"/>
                </a:ext>
              </a:extLst>
            </p:cNvPr>
            <p:cNvSpPr/>
            <p:nvPr/>
          </p:nvSpPr>
          <p:spPr>
            <a:xfrm>
              <a:off x="9233227" y="2453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BTW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9793B1F-72CA-674D-9FB7-F1A326B21F50}"/>
                </a:ext>
              </a:extLst>
            </p:cNvPr>
            <p:cNvSpPr/>
            <p:nvPr/>
          </p:nvSpPr>
          <p:spPr>
            <a:xfrm>
              <a:off x="9000616" y="245776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PBG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451E805-CEBE-0346-8941-D12F38D034FB}"/>
                </a:ext>
              </a:extLst>
            </p:cNvPr>
            <p:cNvSpPr/>
            <p:nvPr/>
          </p:nvSpPr>
          <p:spPr>
            <a:xfrm>
              <a:off x="9085844" y="277229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ALB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F9AB15-51DD-8A49-A788-62201A16493F}"/>
                </a:ext>
              </a:extLst>
            </p:cNvPr>
            <p:cNvSpPr/>
            <p:nvPr/>
          </p:nvSpPr>
          <p:spPr>
            <a:xfrm>
              <a:off x="8866313" y="26714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UCA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CF7DD5-5024-CD4D-82C9-B8A082CC6891}"/>
                </a:ext>
              </a:extLst>
            </p:cNvPr>
            <p:cNvSpPr/>
            <p:nvPr/>
          </p:nvSpPr>
          <p:spPr>
            <a:xfrm>
              <a:off x="8718313" y="279494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SYR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9A850CC-F9AA-BD49-82D8-5AD7F4D8E515}"/>
                </a:ext>
              </a:extLst>
            </p:cNvPr>
            <p:cNvSpPr/>
            <p:nvPr/>
          </p:nvSpPr>
          <p:spPr>
            <a:xfrm>
              <a:off x="8491852" y="270327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RST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584C7D-85C7-3642-9271-C2C37F03E633}"/>
                </a:ext>
              </a:extLst>
            </p:cNvPr>
            <p:cNvSpPr/>
            <p:nvPr/>
          </p:nvSpPr>
          <p:spPr>
            <a:xfrm>
              <a:off x="8331080" y="281741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BUF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B87399-B0D3-944F-A3AC-C78B25423A5A}"/>
                </a:ext>
              </a:extLst>
            </p:cNvPr>
            <p:cNvSpPr/>
            <p:nvPr/>
          </p:nvSpPr>
          <p:spPr>
            <a:xfrm>
              <a:off x="9478871" y="304256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PVD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0A16B85-E941-2A4B-B5C1-42FE3B30700A}"/>
                </a:ext>
              </a:extLst>
            </p:cNvPr>
            <p:cNvSpPr/>
            <p:nvPr/>
          </p:nvSpPr>
          <p:spPr>
            <a:xfrm>
              <a:off x="9344524" y="304113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 fontAlgn="ctr"/>
              <a:r>
                <a:rPr lang="en-US" sz="1050" dirty="0">
                  <a:solidFill>
                    <a:schemeClr val="tx1"/>
                  </a:solidFill>
                </a:rPr>
                <a:t>BDR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0F0BF30-84D9-774F-AB89-C5CA517C1347}"/>
                </a:ext>
              </a:extLst>
            </p:cNvPr>
            <p:cNvSpPr/>
            <p:nvPr/>
          </p:nvSpPr>
          <p:spPr>
            <a:xfrm>
              <a:off x="9210177" y="2996014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BDL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907DFE-F239-2749-9B6A-7EC399B022AC}"/>
                </a:ext>
              </a:extLst>
            </p:cNvPr>
            <p:cNvSpPr/>
            <p:nvPr/>
          </p:nvSpPr>
          <p:spPr>
            <a:xfrm>
              <a:off x="9278345" y="286053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ORH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FE2950F-FC13-0047-B796-318953FC6A40}"/>
                </a:ext>
              </a:extLst>
            </p:cNvPr>
            <p:cNvSpPr/>
            <p:nvPr/>
          </p:nvSpPr>
          <p:spPr>
            <a:xfrm>
              <a:off x="9119940" y="313137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NYC</a:t>
              </a:r>
            </a:p>
          </p:txBody>
        </p:sp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14607BB2-2C66-1641-9968-F78DA302B7D5}"/>
              </a:ext>
            </a:extLst>
          </p:cNvPr>
          <p:cNvSpPr/>
          <p:nvPr/>
        </p:nvSpPr>
        <p:spPr>
          <a:xfrm>
            <a:off x="8055429" y="6183086"/>
            <a:ext cx="101600" cy="145143"/>
          </a:xfrm>
          <a:custGeom>
            <a:avLst/>
            <a:gdLst>
              <a:gd name="connsiteX0" fmla="*/ 0 w 101600"/>
              <a:gd name="connsiteY0" fmla="*/ 0 h 145143"/>
              <a:gd name="connsiteX1" fmla="*/ 101600 w 101600"/>
              <a:gd name="connsiteY1" fmla="*/ 145143 h 14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600" h="145143">
                <a:moveTo>
                  <a:pt x="0" y="0"/>
                </a:moveTo>
                <a:lnTo>
                  <a:pt x="101600" y="145143"/>
                </a:ln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CF2AD71-D095-7645-B1EB-4B7AF097F551}"/>
              </a:ext>
            </a:extLst>
          </p:cNvPr>
          <p:cNvGrpSpPr/>
          <p:nvPr/>
        </p:nvGrpSpPr>
        <p:grpSpPr>
          <a:xfrm>
            <a:off x="5314682" y="3062379"/>
            <a:ext cx="4996200" cy="3774157"/>
            <a:chOff x="5314682" y="3062379"/>
            <a:chExt cx="4996200" cy="3774157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A93C205A-2697-BF4E-8D37-1C1EF4163C59}"/>
                </a:ext>
              </a:extLst>
            </p:cNvPr>
            <p:cNvSpPr/>
            <p:nvPr/>
          </p:nvSpPr>
          <p:spPr>
            <a:xfrm>
              <a:off x="5314682" y="4919730"/>
              <a:ext cx="1820214" cy="403947"/>
            </a:xfrm>
            <a:custGeom>
              <a:avLst/>
              <a:gdLst>
                <a:gd name="connsiteX0" fmla="*/ 39033 w 2151168"/>
                <a:gd name="connsiteY0" fmla="*/ 669701 h 669701"/>
                <a:gd name="connsiteX1" fmla="*/ 283731 w 2151168"/>
                <a:gd name="connsiteY1" fmla="*/ 399245 h 669701"/>
                <a:gd name="connsiteX2" fmla="*/ 2151168 w 2151168"/>
                <a:gd name="connsiteY2" fmla="*/ 0 h 669701"/>
                <a:gd name="connsiteX0" fmla="*/ 7232 w 2119367"/>
                <a:gd name="connsiteY0" fmla="*/ 669701 h 669701"/>
                <a:gd name="connsiteX1" fmla="*/ 556730 w 2119367"/>
                <a:gd name="connsiteY1" fmla="*/ 326674 h 669701"/>
                <a:gd name="connsiteX2" fmla="*/ 2119367 w 2119367"/>
                <a:gd name="connsiteY2" fmla="*/ 0 h 669701"/>
                <a:gd name="connsiteX0" fmla="*/ 0 w 2112135"/>
                <a:gd name="connsiteY0" fmla="*/ 669701 h 669701"/>
                <a:gd name="connsiteX1" fmla="*/ 549498 w 2112135"/>
                <a:gd name="connsiteY1" fmla="*/ 326674 h 669701"/>
                <a:gd name="connsiteX2" fmla="*/ 2112135 w 2112135"/>
                <a:gd name="connsiteY2" fmla="*/ 0 h 669701"/>
                <a:gd name="connsiteX0" fmla="*/ 0 w 2112135"/>
                <a:gd name="connsiteY0" fmla="*/ 669701 h 669701"/>
                <a:gd name="connsiteX1" fmla="*/ 549498 w 2112135"/>
                <a:gd name="connsiteY1" fmla="*/ 326674 h 669701"/>
                <a:gd name="connsiteX2" fmla="*/ 2112135 w 2112135"/>
                <a:gd name="connsiteY2" fmla="*/ 0 h 669701"/>
                <a:gd name="connsiteX0" fmla="*/ 0 w 1562637"/>
                <a:gd name="connsiteY0" fmla="*/ 326674 h 326674"/>
                <a:gd name="connsiteX1" fmla="*/ 1562637 w 1562637"/>
                <a:gd name="connsiteY1" fmla="*/ 0 h 326674"/>
                <a:gd name="connsiteX0" fmla="*/ 0 w 1820214"/>
                <a:gd name="connsiteY0" fmla="*/ 403947 h 403947"/>
                <a:gd name="connsiteX1" fmla="*/ 1820214 w 1820214"/>
                <a:gd name="connsiteY1" fmla="*/ 0 h 40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0214" h="403947">
                  <a:moveTo>
                    <a:pt x="0" y="403947"/>
                  </a:moveTo>
                  <a:cubicBezTo>
                    <a:pt x="352022" y="292330"/>
                    <a:pt x="1062506" y="143814"/>
                    <a:pt x="1820214" y="0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A8B178C9-D466-8648-A32E-7F80A61D5642}"/>
                </a:ext>
              </a:extLst>
            </p:cNvPr>
            <p:cNvSpPr/>
            <p:nvPr/>
          </p:nvSpPr>
          <p:spPr>
            <a:xfrm>
              <a:off x="6023429" y="4876799"/>
              <a:ext cx="1558328" cy="1002565"/>
            </a:xfrm>
            <a:custGeom>
              <a:avLst/>
              <a:gdLst>
                <a:gd name="connsiteX0" fmla="*/ 1218440 w 1644654"/>
                <a:gd name="connsiteY0" fmla="*/ 0 h 1633138"/>
                <a:gd name="connsiteX1" fmla="*/ 1639354 w 1644654"/>
                <a:gd name="connsiteY1" fmla="*/ 624114 h 1633138"/>
                <a:gd name="connsiteX2" fmla="*/ 957183 w 1644654"/>
                <a:gd name="connsiteY2" fmla="*/ 986971 h 1633138"/>
                <a:gd name="connsiteX3" fmla="*/ 86326 w 1644654"/>
                <a:gd name="connsiteY3" fmla="*/ 1001486 h 1633138"/>
                <a:gd name="connsiteX4" fmla="*/ 115354 w 1644654"/>
                <a:gd name="connsiteY4" fmla="*/ 1625600 h 1633138"/>
                <a:gd name="connsiteX5" fmla="*/ 826554 w 1644654"/>
                <a:gd name="connsiteY5" fmla="*/ 1349829 h 1633138"/>
                <a:gd name="connsiteX6" fmla="*/ 1523240 w 1644654"/>
                <a:gd name="connsiteY6" fmla="*/ 1393371 h 1633138"/>
                <a:gd name="connsiteX7" fmla="*/ 1523240 w 1644654"/>
                <a:gd name="connsiteY7" fmla="*/ 1393371 h 1633138"/>
                <a:gd name="connsiteX0" fmla="*/ 1218440 w 2045754"/>
                <a:gd name="connsiteY0" fmla="*/ 0 h 2191657"/>
                <a:gd name="connsiteX1" fmla="*/ 1639354 w 2045754"/>
                <a:gd name="connsiteY1" fmla="*/ 624114 h 2191657"/>
                <a:gd name="connsiteX2" fmla="*/ 957183 w 2045754"/>
                <a:gd name="connsiteY2" fmla="*/ 986971 h 2191657"/>
                <a:gd name="connsiteX3" fmla="*/ 86326 w 2045754"/>
                <a:gd name="connsiteY3" fmla="*/ 1001486 h 2191657"/>
                <a:gd name="connsiteX4" fmla="*/ 115354 w 2045754"/>
                <a:gd name="connsiteY4" fmla="*/ 1625600 h 2191657"/>
                <a:gd name="connsiteX5" fmla="*/ 826554 w 2045754"/>
                <a:gd name="connsiteY5" fmla="*/ 1349829 h 2191657"/>
                <a:gd name="connsiteX6" fmla="*/ 1523240 w 2045754"/>
                <a:gd name="connsiteY6" fmla="*/ 1393371 h 2191657"/>
                <a:gd name="connsiteX7" fmla="*/ 2045754 w 2045754"/>
                <a:gd name="connsiteY7" fmla="*/ 2191657 h 2191657"/>
                <a:gd name="connsiteX0" fmla="*/ 1218440 w 1644654"/>
                <a:gd name="connsiteY0" fmla="*/ 0 h 1633138"/>
                <a:gd name="connsiteX1" fmla="*/ 1639354 w 1644654"/>
                <a:gd name="connsiteY1" fmla="*/ 624114 h 1633138"/>
                <a:gd name="connsiteX2" fmla="*/ 957183 w 1644654"/>
                <a:gd name="connsiteY2" fmla="*/ 986971 h 1633138"/>
                <a:gd name="connsiteX3" fmla="*/ 86326 w 1644654"/>
                <a:gd name="connsiteY3" fmla="*/ 1001486 h 1633138"/>
                <a:gd name="connsiteX4" fmla="*/ 115354 w 1644654"/>
                <a:gd name="connsiteY4" fmla="*/ 1625600 h 1633138"/>
                <a:gd name="connsiteX5" fmla="*/ 826554 w 1644654"/>
                <a:gd name="connsiteY5" fmla="*/ 1349829 h 1633138"/>
                <a:gd name="connsiteX6" fmla="*/ 1523240 w 1644654"/>
                <a:gd name="connsiteY6" fmla="*/ 1393371 h 1633138"/>
                <a:gd name="connsiteX0" fmla="*/ 1218440 w 1644654"/>
                <a:gd name="connsiteY0" fmla="*/ 0 h 1633138"/>
                <a:gd name="connsiteX1" fmla="*/ 1639354 w 1644654"/>
                <a:gd name="connsiteY1" fmla="*/ 624114 h 1633138"/>
                <a:gd name="connsiteX2" fmla="*/ 957183 w 1644654"/>
                <a:gd name="connsiteY2" fmla="*/ 986971 h 1633138"/>
                <a:gd name="connsiteX3" fmla="*/ 86326 w 1644654"/>
                <a:gd name="connsiteY3" fmla="*/ 1001486 h 1633138"/>
                <a:gd name="connsiteX4" fmla="*/ 115354 w 1644654"/>
                <a:gd name="connsiteY4" fmla="*/ 1625600 h 1633138"/>
                <a:gd name="connsiteX5" fmla="*/ 826554 w 1644654"/>
                <a:gd name="connsiteY5" fmla="*/ 1349829 h 1633138"/>
                <a:gd name="connsiteX0" fmla="*/ 1218440 w 1644654"/>
                <a:gd name="connsiteY0" fmla="*/ 0 h 1625600"/>
                <a:gd name="connsiteX1" fmla="*/ 1639354 w 1644654"/>
                <a:gd name="connsiteY1" fmla="*/ 624114 h 1625600"/>
                <a:gd name="connsiteX2" fmla="*/ 957183 w 1644654"/>
                <a:gd name="connsiteY2" fmla="*/ 986971 h 1625600"/>
                <a:gd name="connsiteX3" fmla="*/ 86326 w 1644654"/>
                <a:gd name="connsiteY3" fmla="*/ 1001486 h 1625600"/>
                <a:gd name="connsiteX4" fmla="*/ 115354 w 1644654"/>
                <a:gd name="connsiteY4" fmla="*/ 1625600 h 1625600"/>
                <a:gd name="connsiteX0" fmla="*/ 1132114 w 1558328"/>
                <a:gd name="connsiteY0" fmla="*/ 0 h 1002565"/>
                <a:gd name="connsiteX1" fmla="*/ 1553028 w 1558328"/>
                <a:gd name="connsiteY1" fmla="*/ 624114 h 1002565"/>
                <a:gd name="connsiteX2" fmla="*/ 870857 w 1558328"/>
                <a:gd name="connsiteY2" fmla="*/ 986971 h 1002565"/>
                <a:gd name="connsiteX3" fmla="*/ 0 w 1558328"/>
                <a:gd name="connsiteY3" fmla="*/ 1001486 h 100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8328" h="1002565">
                  <a:moveTo>
                    <a:pt x="1132114" y="0"/>
                  </a:moveTo>
                  <a:cubicBezTo>
                    <a:pt x="1364342" y="229809"/>
                    <a:pt x="1596571" y="459619"/>
                    <a:pt x="1553028" y="624114"/>
                  </a:cubicBezTo>
                  <a:cubicBezTo>
                    <a:pt x="1509485" y="788609"/>
                    <a:pt x="1129695" y="924076"/>
                    <a:pt x="870857" y="986971"/>
                  </a:cubicBezTo>
                  <a:cubicBezTo>
                    <a:pt x="612019" y="1049866"/>
                    <a:pt x="140305" y="895048"/>
                    <a:pt x="0" y="1001486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C1E093D-3FFA-2A46-86FF-6AE659B8A267}"/>
                </a:ext>
              </a:extLst>
            </p:cNvPr>
            <p:cNvSpPr/>
            <p:nvPr/>
          </p:nvSpPr>
          <p:spPr>
            <a:xfrm>
              <a:off x="7460343" y="3309257"/>
              <a:ext cx="2481943" cy="2960914"/>
            </a:xfrm>
            <a:custGeom>
              <a:avLst/>
              <a:gdLst>
                <a:gd name="connsiteX0" fmla="*/ 0 w 5558972"/>
                <a:gd name="connsiteY0" fmla="*/ 5718629 h 5718629"/>
                <a:gd name="connsiteX1" fmla="*/ 2206172 w 5558972"/>
                <a:gd name="connsiteY1" fmla="*/ 3889829 h 5718629"/>
                <a:gd name="connsiteX2" fmla="*/ 3077029 w 5558972"/>
                <a:gd name="connsiteY2" fmla="*/ 2960914 h 5718629"/>
                <a:gd name="connsiteX3" fmla="*/ 3991429 w 5558972"/>
                <a:gd name="connsiteY3" fmla="*/ 1712686 h 5718629"/>
                <a:gd name="connsiteX4" fmla="*/ 4818743 w 5558972"/>
                <a:gd name="connsiteY4" fmla="*/ 319314 h 5718629"/>
                <a:gd name="connsiteX5" fmla="*/ 5558972 w 5558972"/>
                <a:gd name="connsiteY5" fmla="*/ 0 h 5718629"/>
                <a:gd name="connsiteX0" fmla="*/ 0 w 3352800"/>
                <a:gd name="connsiteY0" fmla="*/ 3889829 h 3889829"/>
                <a:gd name="connsiteX1" fmla="*/ 870857 w 3352800"/>
                <a:gd name="connsiteY1" fmla="*/ 2960914 h 3889829"/>
                <a:gd name="connsiteX2" fmla="*/ 1785257 w 3352800"/>
                <a:gd name="connsiteY2" fmla="*/ 1712686 h 3889829"/>
                <a:gd name="connsiteX3" fmla="*/ 2612571 w 3352800"/>
                <a:gd name="connsiteY3" fmla="*/ 319314 h 3889829"/>
                <a:gd name="connsiteX4" fmla="*/ 3352800 w 3352800"/>
                <a:gd name="connsiteY4" fmla="*/ 0 h 3889829"/>
                <a:gd name="connsiteX0" fmla="*/ 0 w 2481943"/>
                <a:gd name="connsiteY0" fmla="*/ 2960914 h 2960914"/>
                <a:gd name="connsiteX1" fmla="*/ 914400 w 2481943"/>
                <a:gd name="connsiteY1" fmla="*/ 1712686 h 2960914"/>
                <a:gd name="connsiteX2" fmla="*/ 1741714 w 2481943"/>
                <a:gd name="connsiteY2" fmla="*/ 319314 h 2960914"/>
                <a:gd name="connsiteX3" fmla="*/ 2481943 w 2481943"/>
                <a:gd name="connsiteY3" fmla="*/ 0 h 296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3" h="2960914">
                  <a:moveTo>
                    <a:pt x="0" y="2960914"/>
                  </a:moveTo>
                  <a:cubicBezTo>
                    <a:pt x="297543" y="2598057"/>
                    <a:pt x="624114" y="2152952"/>
                    <a:pt x="914400" y="1712686"/>
                  </a:cubicBezTo>
                  <a:cubicBezTo>
                    <a:pt x="1204686" y="1272420"/>
                    <a:pt x="1480457" y="604762"/>
                    <a:pt x="1741714" y="319314"/>
                  </a:cubicBezTo>
                  <a:cubicBezTo>
                    <a:pt x="2002971" y="33866"/>
                    <a:pt x="2242457" y="16933"/>
                    <a:pt x="2481943" y="0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0606C3D-0264-4C49-A93F-0E28D2D53562}"/>
                </a:ext>
              </a:extLst>
            </p:cNvPr>
            <p:cNvSpPr/>
            <p:nvPr/>
          </p:nvSpPr>
          <p:spPr>
            <a:xfrm>
              <a:off x="5588001" y="3296747"/>
              <a:ext cx="4107543" cy="1028510"/>
            </a:xfrm>
            <a:custGeom>
              <a:avLst/>
              <a:gdLst>
                <a:gd name="connsiteX0" fmla="*/ 7068457 w 7068457"/>
                <a:gd name="connsiteY0" fmla="*/ 1028510 h 1028510"/>
                <a:gd name="connsiteX1" fmla="*/ 6647543 w 7068457"/>
                <a:gd name="connsiteY1" fmla="*/ 288282 h 1028510"/>
                <a:gd name="connsiteX2" fmla="*/ 5747657 w 7068457"/>
                <a:gd name="connsiteY2" fmla="*/ 27024 h 1028510"/>
                <a:gd name="connsiteX3" fmla="*/ 2960914 w 7068457"/>
                <a:gd name="connsiteY3" fmla="*/ 883367 h 1028510"/>
                <a:gd name="connsiteX4" fmla="*/ 1277257 w 7068457"/>
                <a:gd name="connsiteY4" fmla="*/ 897882 h 1028510"/>
                <a:gd name="connsiteX5" fmla="*/ 1016000 w 7068457"/>
                <a:gd name="connsiteY5" fmla="*/ 651139 h 1028510"/>
                <a:gd name="connsiteX6" fmla="*/ 522514 w 7068457"/>
                <a:gd name="connsiteY6" fmla="*/ 491482 h 1028510"/>
                <a:gd name="connsiteX7" fmla="*/ 0 w 7068457"/>
                <a:gd name="connsiteY7" fmla="*/ 810796 h 1028510"/>
                <a:gd name="connsiteX0" fmla="*/ 6545943 w 6545943"/>
                <a:gd name="connsiteY0" fmla="*/ 1028510 h 1028510"/>
                <a:gd name="connsiteX1" fmla="*/ 6125029 w 6545943"/>
                <a:gd name="connsiteY1" fmla="*/ 288282 h 1028510"/>
                <a:gd name="connsiteX2" fmla="*/ 5225143 w 6545943"/>
                <a:gd name="connsiteY2" fmla="*/ 27024 h 1028510"/>
                <a:gd name="connsiteX3" fmla="*/ 2438400 w 6545943"/>
                <a:gd name="connsiteY3" fmla="*/ 883367 h 1028510"/>
                <a:gd name="connsiteX4" fmla="*/ 754743 w 6545943"/>
                <a:gd name="connsiteY4" fmla="*/ 897882 h 1028510"/>
                <a:gd name="connsiteX5" fmla="*/ 493486 w 6545943"/>
                <a:gd name="connsiteY5" fmla="*/ 651139 h 1028510"/>
                <a:gd name="connsiteX6" fmla="*/ 0 w 6545943"/>
                <a:gd name="connsiteY6" fmla="*/ 491482 h 1028510"/>
                <a:gd name="connsiteX0" fmla="*/ 6052457 w 6052457"/>
                <a:gd name="connsiteY0" fmla="*/ 1028510 h 1028510"/>
                <a:gd name="connsiteX1" fmla="*/ 5631543 w 6052457"/>
                <a:gd name="connsiteY1" fmla="*/ 288282 h 1028510"/>
                <a:gd name="connsiteX2" fmla="*/ 4731657 w 6052457"/>
                <a:gd name="connsiteY2" fmla="*/ 27024 h 1028510"/>
                <a:gd name="connsiteX3" fmla="*/ 1944914 w 6052457"/>
                <a:gd name="connsiteY3" fmla="*/ 883367 h 1028510"/>
                <a:gd name="connsiteX4" fmla="*/ 261257 w 6052457"/>
                <a:gd name="connsiteY4" fmla="*/ 897882 h 1028510"/>
                <a:gd name="connsiteX5" fmla="*/ 0 w 6052457"/>
                <a:gd name="connsiteY5" fmla="*/ 651139 h 1028510"/>
                <a:gd name="connsiteX0" fmla="*/ 5791200 w 5791200"/>
                <a:gd name="connsiteY0" fmla="*/ 1028510 h 1028510"/>
                <a:gd name="connsiteX1" fmla="*/ 5370286 w 5791200"/>
                <a:gd name="connsiteY1" fmla="*/ 288282 h 1028510"/>
                <a:gd name="connsiteX2" fmla="*/ 4470400 w 5791200"/>
                <a:gd name="connsiteY2" fmla="*/ 27024 h 1028510"/>
                <a:gd name="connsiteX3" fmla="*/ 1683657 w 5791200"/>
                <a:gd name="connsiteY3" fmla="*/ 883367 h 1028510"/>
                <a:gd name="connsiteX4" fmla="*/ 0 w 5791200"/>
                <a:gd name="connsiteY4" fmla="*/ 897882 h 1028510"/>
                <a:gd name="connsiteX0" fmla="*/ 4107543 w 4107543"/>
                <a:gd name="connsiteY0" fmla="*/ 1028510 h 1028510"/>
                <a:gd name="connsiteX1" fmla="*/ 3686629 w 4107543"/>
                <a:gd name="connsiteY1" fmla="*/ 288282 h 1028510"/>
                <a:gd name="connsiteX2" fmla="*/ 2786743 w 4107543"/>
                <a:gd name="connsiteY2" fmla="*/ 27024 h 1028510"/>
                <a:gd name="connsiteX3" fmla="*/ 0 w 4107543"/>
                <a:gd name="connsiteY3" fmla="*/ 883367 h 102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7543" h="1028510">
                  <a:moveTo>
                    <a:pt x="4107543" y="1028510"/>
                  </a:moveTo>
                  <a:cubicBezTo>
                    <a:pt x="4007152" y="741853"/>
                    <a:pt x="3906762" y="455196"/>
                    <a:pt x="3686629" y="288282"/>
                  </a:cubicBezTo>
                  <a:cubicBezTo>
                    <a:pt x="3466496" y="121368"/>
                    <a:pt x="3401181" y="-72157"/>
                    <a:pt x="2786743" y="27024"/>
                  </a:cubicBezTo>
                  <a:cubicBezTo>
                    <a:pt x="2172305" y="126205"/>
                    <a:pt x="745067" y="738224"/>
                    <a:pt x="0" y="883367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981060-C9D5-234C-867E-A86C3712A00B}"/>
                </a:ext>
              </a:extLst>
            </p:cNvPr>
            <p:cNvSpPr/>
            <p:nvPr/>
          </p:nvSpPr>
          <p:spPr>
            <a:xfrm>
              <a:off x="8113486" y="5428343"/>
              <a:ext cx="609600" cy="222752"/>
            </a:xfrm>
            <a:custGeom>
              <a:avLst/>
              <a:gdLst>
                <a:gd name="connsiteX0" fmla="*/ 0 w 609600"/>
                <a:gd name="connsiteY0" fmla="*/ 0 h 222752"/>
                <a:gd name="connsiteX1" fmla="*/ 319314 w 609600"/>
                <a:gd name="connsiteY1" fmla="*/ 203200 h 222752"/>
                <a:gd name="connsiteX2" fmla="*/ 609600 w 609600"/>
                <a:gd name="connsiteY2" fmla="*/ 203200 h 22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222752">
                  <a:moveTo>
                    <a:pt x="0" y="0"/>
                  </a:moveTo>
                  <a:cubicBezTo>
                    <a:pt x="108857" y="84666"/>
                    <a:pt x="217714" y="169333"/>
                    <a:pt x="319314" y="203200"/>
                  </a:cubicBezTo>
                  <a:cubicBezTo>
                    <a:pt x="420914" y="237067"/>
                    <a:pt x="515257" y="220133"/>
                    <a:pt x="609600" y="203200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BF85C80-335E-A240-9A3B-E6ED492F0B97}"/>
                </a:ext>
              </a:extLst>
            </p:cNvPr>
            <p:cNvSpPr/>
            <p:nvPr/>
          </p:nvSpPr>
          <p:spPr>
            <a:xfrm>
              <a:off x="7518400" y="5675086"/>
              <a:ext cx="1001486" cy="597286"/>
            </a:xfrm>
            <a:custGeom>
              <a:avLst/>
              <a:gdLst>
                <a:gd name="connsiteX0" fmla="*/ 1001486 w 1001486"/>
                <a:gd name="connsiteY0" fmla="*/ 0 h 597286"/>
                <a:gd name="connsiteX1" fmla="*/ 856343 w 1001486"/>
                <a:gd name="connsiteY1" fmla="*/ 290285 h 597286"/>
                <a:gd name="connsiteX2" fmla="*/ 638629 w 1001486"/>
                <a:gd name="connsiteY2" fmla="*/ 362857 h 597286"/>
                <a:gd name="connsiteX3" fmla="*/ 435429 w 1001486"/>
                <a:gd name="connsiteY3" fmla="*/ 580571 h 597286"/>
                <a:gd name="connsiteX4" fmla="*/ 0 w 1001486"/>
                <a:gd name="connsiteY4" fmla="*/ 566057 h 59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486" h="597286">
                  <a:moveTo>
                    <a:pt x="1001486" y="0"/>
                  </a:moveTo>
                  <a:cubicBezTo>
                    <a:pt x="959152" y="114904"/>
                    <a:pt x="916819" y="229809"/>
                    <a:pt x="856343" y="290285"/>
                  </a:cubicBezTo>
                  <a:cubicBezTo>
                    <a:pt x="795867" y="350761"/>
                    <a:pt x="708781" y="314476"/>
                    <a:pt x="638629" y="362857"/>
                  </a:cubicBezTo>
                  <a:cubicBezTo>
                    <a:pt x="568477" y="411238"/>
                    <a:pt x="541867" y="546704"/>
                    <a:pt x="435429" y="580571"/>
                  </a:cubicBezTo>
                  <a:cubicBezTo>
                    <a:pt x="328991" y="614438"/>
                    <a:pt x="164495" y="590247"/>
                    <a:pt x="0" y="566057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E6ECAC-DBE3-CB43-9ED2-D9E0E74EE142}"/>
                </a:ext>
              </a:extLst>
            </p:cNvPr>
            <p:cNvSpPr txBox="1"/>
            <p:nvPr/>
          </p:nvSpPr>
          <p:spPr>
            <a:xfrm>
              <a:off x="7880959" y="6467204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E4C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FB8B82F-EBC9-0344-94FC-2F9FB7C660A0}"/>
                </a:ext>
              </a:extLst>
            </p:cNvPr>
            <p:cNvSpPr txBox="1"/>
            <p:nvPr/>
          </p:nvSpPr>
          <p:spPr>
            <a:xfrm>
              <a:off x="8859453" y="602793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E5C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8E9348D-F9D8-994E-8384-396AD075D596}"/>
                </a:ext>
              </a:extLst>
            </p:cNvPr>
            <p:cNvSpPr txBox="1"/>
            <p:nvPr/>
          </p:nvSpPr>
          <p:spPr>
            <a:xfrm>
              <a:off x="8814797" y="4221729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E6C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39E757F-C28D-6040-8D9C-34D8D70AA57B}"/>
                </a:ext>
              </a:extLst>
            </p:cNvPr>
            <p:cNvSpPr txBox="1"/>
            <p:nvPr/>
          </p:nvSpPr>
          <p:spPr>
            <a:xfrm>
              <a:off x="9773555" y="3602599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E7C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E648EF6-46EF-9A4D-BE07-23CC731E0C0D}"/>
                </a:ext>
              </a:extLst>
            </p:cNvPr>
            <p:cNvSpPr txBox="1"/>
            <p:nvPr/>
          </p:nvSpPr>
          <p:spPr>
            <a:xfrm>
              <a:off x="9065458" y="5636547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E5B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B65747F-DB48-B749-9E4E-ED3CB06B8EFE}"/>
                </a:ext>
              </a:extLst>
            </p:cNvPr>
            <p:cNvCxnSpPr/>
            <p:nvPr/>
          </p:nvCxnSpPr>
          <p:spPr>
            <a:xfrm flipH="1">
              <a:off x="8317501" y="5772126"/>
              <a:ext cx="743315" cy="6488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40D0970-5830-D14C-B690-559DE9BE9BF2}"/>
                </a:ext>
              </a:extLst>
            </p:cNvPr>
            <p:cNvSpPr txBox="1"/>
            <p:nvPr/>
          </p:nvSpPr>
          <p:spPr>
            <a:xfrm>
              <a:off x="6973608" y="5065471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E5I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314569D-D04E-5D4E-93A5-7002FE832336}"/>
                </a:ext>
              </a:extLst>
            </p:cNvPr>
            <p:cNvSpPr txBox="1"/>
            <p:nvPr/>
          </p:nvSpPr>
          <p:spPr>
            <a:xfrm>
              <a:off x="8048172" y="4167592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E6I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F612ADC-9882-D244-AF1A-68F5178EBFF9}"/>
                </a:ext>
              </a:extLst>
            </p:cNvPr>
            <p:cNvSpPr txBox="1"/>
            <p:nvPr/>
          </p:nvSpPr>
          <p:spPr>
            <a:xfrm>
              <a:off x="6737722" y="3062379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E7I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833F2D0-A232-EB47-95AA-8E2174BD4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510" y="5226547"/>
            <a:ext cx="1252792" cy="4960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03A8925-0C51-D749-BC9A-0B645DA20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612" y="6441717"/>
            <a:ext cx="717408" cy="50301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58BC5F4-AA7B-1F47-838B-801D692E4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43213" y="4353938"/>
            <a:ext cx="1739900" cy="9906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490E390E-A92A-6B47-BF50-5A19C7EBAAAB}"/>
              </a:ext>
            </a:extLst>
          </p:cNvPr>
          <p:cNvSpPr txBox="1"/>
          <p:nvPr/>
        </p:nvSpPr>
        <p:spPr>
          <a:xfrm>
            <a:off x="7403770" y="2416081"/>
            <a:ext cx="168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NPCC</a:t>
            </a:r>
            <a:endParaRPr lang="en-US" sz="2800" b="1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016204B-A2DB-F741-92E6-BBAB40BEF0F1}"/>
              </a:ext>
            </a:extLst>
          </p:cNvPr>
          <p:cNvSpPr/>
          <p:nvPr/>
        </p:nvSpPr>
        <p:spPr>
          <a:xfrm>
            <a:off x="6198216" y="4884940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YYZ</a:t>
            </a:r>
          </a:p>
        </p:txBody>
      </p:sp>
    </p:spTree>
    <p:extLst>
      <p:ext uri="{BB962C8B-B14F-4D97-AF65-F5344CB8AC3E}">
        <p14:creationId xmlns:p14="http://schemas.microsoft.com/office/powerpoint/2010/main" val="8350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CB0C8C-1BAB-E44E-B103-4CB11592B3D2}"/>
              </a:ext>
            </a:extLst>
          </p:cNvPr>
          <p:cNvGrpSpPr/>
          <p:nvPr/>
        </p:nvGrpSpPr>
        <p:grpSpPr>
          <a:xfrm>
            <a:off x="-14948454" y="-5565913"/>
            <a:ext cx="31128210" cy="20353053"/>
            <a:chOff x="838199" y="0"/>
            <a:chExt cx="10515600" cy="6875582"/>
          </a:xfrm>
        </p:grpSpPr>
        <p:pic>
          <p:nvPicPr>
            <p:cNvPr id="1028" name="Picture 4" descr="https://lh3.googleusercontent.com/M8fH6-QF9xMVmAMix2iorxOWCY8cjtEOums_TTuIoWbwf6OgjJd8xO6DXSL7qhDuFqZakK77c058_oh1qkKYySSR3-wAjdum-Upjj6KOzZ6SeAjHp5us6iW6mrdloSaOFlkrbD07mrg">
              <a:extLst>
                <a:ext uri="{FF2B5EF4-FFF2-40B4-BE49-F238E27FC236}">
                  <a16:creationId xmlns:a16="http://schemas.microsoft.com/office/drawing/2014/main" id="{7D31C1DA-5961-8D4B-B157-D52929C1B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24566" r="5008" b="24201"/>
            <a:stretch/>
          </p:blipFill>
          <p:spPr bwMode="auto">
            <a:xfrm>
              <a:off x="838199" y="0"/>
              <a:ext cx="10515600" cy="68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E6966D-95CA-C943-8D7F-EC3C2917A643}"/>
                </a:ext>
              </a:extLst>
            </p:cNvPr>
            <p:cNvCxnSpPr/>
            <p:nvPr/>
          </p:nvCxnSpPr>
          <p:spPr>
            <a:xfrm flipH="1">
              <a:off x="5668027" y="3294345"/>
              <a:ext cx="4279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04167E-E61F-0942-B836-F47443E20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8027" y="3294345"/>
              <a:ext cx="65020" cy="143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2A92F5-8291-F647-95A0-5AB17A4D4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237" y="3437489"/>
              <a:ext cx="1070811" cy="3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166562-6100-0743-8EB6-BAA0C9A11AC5}"/>
                </a:ext>
              </a:extLst>
            </p:cNvPr>
            <p:cNvSpPr txBox="1"/>
            <p:nvPr/>
          </p:nvSpPr>
          <p:spPr>
            <a:xfrm>
              <a:off x="5351111" y="3737645"/>
              <a:ext cx="553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SPP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965FEC-CE7B-2D43-B572-13E8C371B906}"/>
                </a:ext>
              </a:extLst>
            </p:cNvPr>
            <p:cNvSpPr/>
            <p:nvPr/>
          </p:nvSpPr>
          <p:spPr>
            <a:xfrm>
              <a:off x="2695074" y="7399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E1566-8968-8B4E-8C46-2C828E3AAE28}"/>
                </a:ext>
              </a:extLst>
            </p:cNvPr>
            <p:cNvSpPr/>
            <p:nvPr/>
          </p:nvSpPr>
          <p:spPr>
            <a:xfrm>
              <a:off x="215854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NWI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EF61963-4B5D-DD40-9175-BF6D51BFF161}"/>
                </a:ext>
              </a:extLst>
            </p:cNvPr>
            <p:cNvSpPr/>
            <p:nvPr/>
          </p:nvSpPr>
          <p:spPr>
            <a:xfrm>
              <a:off x="145325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5B249-5FEF-2446-BC06-53369B5C0C4B}"/>
                </a:ext>
              </a:extLst>
            </p:cNvPr>
            <p:cNvSpPr/>
            <p:nvPr/>
          </p:nvSpPr>
          <p:spPr>
            <a:xfrm>
              <a:off x="1363016" y="209484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NVW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88D8EC-7D17-B144-ADFF-D830E9F06E31}"/>
                </a:ext>
              </a:extLst>
            </p:cNvPr>
            <p:cNvSpPr/>
            <p:nvPr/>
          </p:nvSpPr>
          <p:spPr>
            <a:xfrm>
              <a:off x="3818241" y="267730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B5D7C8-400C-6643-814E-FA2BD91045B3}"/>
                </a:ext>
              </a:extLst>
            </p:cNvPr>
            <p:cNvSpPr/>
            <p:nvPr/>
          </p:nvSpPr>
          <p:spPr>
            <a:xfrm>
              <a:off x="3295334" y="34374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71C4F-E6F6-7148-9329-8F6B5B7F7A1B}"/>
                </a:ext>
              </a:extLst>
            </p:cNvPr>
            <p:cNvSpPr/>
            <p:nvPr/>
          </p:nvSpPr>
          <p:spPr>
            <a:xfrm>
              <a:off x="4243137" y="362451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A92CE1-3CAB-9F41-9E9F-24EEE9A92030}"/>
                </a:ext>
              </a:extLst>
            </p:cNvPr>
            <p:cNvSpPr/>
            <p:nvPr/>
          </p:nvSpPr>
          <p:spPr>
            <a:xfrm>
              <a:off x="3082392" y="4712780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DSW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6E4A3-B4AA-C748-8AFB-ED343170462D}"/>
                </a:ext>
              </a:extLst>
            </p:cNvPr>
            <p:cNvSpPr/>
            <p:nvPr/>
          </p:nvSpPr>
          <p:spPr>
            <a:xfrm>
              <a:off x="1679477" y="371474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EB2B82-49DC-5444-B7AD-140E54B4C52E}"/>
                </a:ext>
              </a:extLst>
            </p:cNvPr>
            <p:cNvSpPr/>
            <p:nvPr/>
          </p:nvSpPr>
          <p:spPr>
            <a:xfrm>
              <a:off x="1410401" y="390485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927687-58DC-384F-AE31-7936F57592EC}"/>
                </a:ext>
              </a:extLst>
            </p:cNvPr>
            <p:cNvSpPr/>
            <p:nvPr/>
          </p:nvSpPr>
          <p:spPr>
            <a:xfrm>
              <a:off x="2113424" y="43557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SCI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DCCB32-05E6-9047-94A1-DBF93AD22B5E}"/>
                </a:ext>
              </a:extLst>
            </p:cNvPr>
            <p:cNvSpPr/>
            <p:nvPr/>
          </p:nvSpPr>
          <p:spPr>
            <a:xfrm>
              <a:off x="1980335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279603-3B8B-A24A-BFAF-D92E0FC67C9E}"/>
                </a:ext>
              </a:extLst>
            </p:cNvPr>
            <p:cNvSpPr/>
            <p:nvPr/>
          </p:nvSpPr>
          <p:spPr>
            <a:xfrm>
              <a:off x="2266649" y="4906465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9AC415-93A8-374E-8375-3740D12058EA}"/>
                </a:ext>
              </a:extLst>
            </p:cNvPr>
            <p:cNvSpPr/>
            <p:nvPr/>
          </p:nvSpPr>
          <p:spPr>
            <a:xfrm>
              <a:off x="2221530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B22A9-CAF6-834C-95E4-4C2B400B8DA1}"/>
                </a:ext>
              </a:extLst>
            </p:cNvPr>
            <p:cNvSpPr/>
            <p:nvPr/>
          </p:nvSpPr>
          <p:spPr>
            <a:xfrm>
              <a:off x="2405863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728CD7-947B-104E-83B4-2A1FFE6B5A1D}"/>
                </a:ext>
              </a:extLst>
            </p:cNvPr>
            <p:cNvSpPr/>
            <p:nvPr/>
          </p:nvSpPr>
          <p:spPr>
            <a:xfrm>
              <a:off x="4499893" y="546481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TFW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E5DA9E-4856-A14F-9ED6-CFF548E60769}"/>
                </a:ext>
              </a:extLst>
            </p:cNvPr>
            <p:cNvSpPr/>
            <p:nvPr/>
          </p:nvSpPr>
          <p:spPr>
            <a:xfrm>
              <a:off x="5281863" y="6103637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55211A-F5FC-FB46-ADF3-B8895CECC3D6}"/>
                </a:ext>
              </a:extLst>
            </p:cNvPr>
            <p:cNvSpPr/>
            <p:nvPr/>
          </p:nvSpPr>
          <p:spPr>
            <a:xfrm>
              <a:off x="5152523" y="486608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307600-D1DD-F74F-A6C1-09C0DC69FB15}"/>
                </a:ext>
              </a:extLst>
            </p:cNvPr>
            <p:cNvSpPr/>
            <p:nvPr/>
          </p:nvSpPr>
          <p:spPr>
            <a:xfrm>
              <a:off x="5687928" y="5271935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B4DFB9-86A0-BC41-8B37-383999A5202E}"/>
                </a:ext>
              </a:extLst>
            </p:cNvPr>
            <p:cNvSpPr/>
            <p:nvPr/>
          </p:nvSpPr>
          <p:spPr>
            <a:xfrm>
              <a:off x="5558589" y="5815539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TXC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ED1AA9-468F-694A-BE73-557740DDBF25}"/>
                </a:ext>
              </a:extLst>
            </p:cNvPr>
            <p:cNvSpPr/>
            <p:nvPr/>
          </p:nvSpPr>
          <p:spPr>
            <a:xfrm>
              <a:off x="5281862" y="566522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TSC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92C7A6-CC29-6649-A0A4-B2E544F6E171}"/>
                </a:ext>
              </a:extLst>
            </p:cNvPr>
            <p:cNvSpPr/>
            <p:nvPr/>
          </p:nvSpPr>
          <p:spPr>
            <a:xfrm>
              <a:off x="5372099" y="542193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TNC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00C952-ECAA-1843-A6ED-48976D734DE1}"/>
                </a:ext>
              </a:extLst>
            </p:cNvPr>
            <p:cNvSpPr/>
            <p:nvPr/>
          </p:nvSpPr>
          <p:spPr>
            <a:xfrm>
              <a:off x="4960018" y="5412153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TXW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59A93E-32E1-F44F-9C3F-D341B39DEF3D}"/>
                </a:ext>
              </a:extLst>
            </p:cNvPr>
            <p:cNvSpPr/>
            <p:nvPr/>
          </p:nvSpPr>
          <p:spPr>
            <a:xfrm>
              <a:off x="6366271" y="1634840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DLH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92836E-45C8-E646-B57F-0A06A5549029}"/>
                </a:ext>
              </a:extLst>
            </p:cNvPr>
            <p:cNvSpPr/>
            <p:nvPr/>
          </p:nvSpPr>
          <p:spPr>
            <a:xfrm>
              <a:off x="6050881" y="235835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MSP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89227C-E62E-C949-B810-E26FEA2E19C9}"/>
                </a:ext>
              </a:extLst>
            </p:cNvPr>
            <p:cNvSpPr/>
            <p:nvPr/>
          </p:nvSpPr>
          <p:spPr>
            <a:xfrm>
              <a:off x="6600090" y="267730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MSN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97773C-11CB-3845-B6CE-DF793AAF9BFC}"/>
                </a:ext>
              </a:extLst>
            </p:cNvPr>
            <p:cNvSpPr/>
            <p:nvPr/>
          </p:nvSpPr>
          <p:spPr>
            <a:xfrm>
              <a:off x="5571979" y="304256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OMA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548900-9336-DF4B-ABFD-D29EFCBD7A43}"/>
                </a:ext>
              </a:extLst>
            </p:cNvPr>
            <p:cNvSpPr/>
            <p:nvPr/>
          </p:nvSpPr>
          <p:spPr>
            <a:xfrm>
              <a:off x="5441980" y="18479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FAR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D6BA2C-5E5F-204C-9E99-CB06E7F5271E}"/>
                </a:ext>
              </a:extLst>
            </p:cNvPr>
            <p:cNvSpPr/>
            <p:nvPr/>
          </p:nvSpPr>
          <p:spPr>
            <a:xfrm>
              <a:off x="6843400" y="27165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MKE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8CD4AF0-06D7-8D42-AD4A-7EBDBA1E85EC}"/>
                </a:ext>
              </a:extLst>
            </p:cNvPr>
            <p:cNvSpPr/>
            <p:nvPr/>
          </p:nvSpPr>
          <p:spPr>
            <a:xfrm>
              <a:off x="6888518" y="2952489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9B908-F149-A448-974B-794ED1BD1227}"/>
                </a:ext>
              </a:extLst>
            </p:cNvPr>
            <p:cNvSpPr/>
            <p:nvPr/>
          </p:nvSpPr>
          <p:spPr>
            <a:xfrm>
              <a:off x="7649076" y="2794942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DTW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131D7C0-9453-1F4C-820A-BD1F8E58F44E}"/>
                </a:ext>
              </a:extLst>
            </p:cNvPr>
            <p:cNvSpPr/>
            <p:nvPr/>
          </p:nvSpPr>
          <p:spPr>
            <a:xfrm>
              <a:off x="7871660" y="308768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9521FE-19A9-DB41-8C93-A49D9A03570E}"/>
                </a:ext>
              </a:extLst>
            </p:cNvPr>
            <p:cNvSpPr/>
            <p:nvPr/>
          </p:nvSpPr>
          <p:spPr>
            <a:xfrm>
              <a:off x="8100260" y="324922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PIT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B3B312-9304-ED46-8332-AAB63D351F66}"/>
                </a:ext>
              </a:extLst>
            </p:cNvPr>
            <p:cNvSpPr/>
            <p:nvPr/>
          </p:nvSpPr>
          <p:spPr>
            <a:xfrm>
              <a:off x="7916778" y="3799137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CRW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5731C0-844E-7642-8AA7-BF61072A6FFC}"/>
                </a:ext>
              </a:extLst>
            </p:cNvPr>
            <p:cNvSpPr/>
            <p:nvPr/>
          </p:nvSpPr>
          <p:spPr>
            <a:xfrm>
              <a:off x="8649634" y="358540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BWI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448EEF6-22BA-324F-9327-C842C83F58B8}"/>
                </a:ext>
              </a:extLst>
            </p:cNvPr>
            <p:cNvSpPr/>
            <p:nvPr/>
          </p:nvSpPr>
          <p:spPr>
            <a:xfrm>
              <a:off x="8840202" y="33923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PHL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A2E1DD-0717-204D-9015-88B926C11991}"/>
                </a:ext>
              </a:extLst>
            </p:cNvPr>
            <p:cNvSpPr/>
            <p:nvPr/>
          </p:nvSpPr>
          <p:spPr>
            <a:xfrm>
              <a:off x="5174651" y="365224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ICT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548D20-5D81-834D-9F04-143009893C1C}"/>
                </a:ext>
              </a:extLst>
            </p:cNvPr>
            <p:cNvSpPr/>
            <p:nvPr/>
          </p:nvSpPr>
          <p:spPr>
            <a:xfrm>
              <a:off x="5266891" y="438713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OKC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01E4C3-E1B5-2A48-9901-3674627EBF54}"/>
                </a:ext>
              </a:extLst>
            </p:cNvPr>
            <p:cNvSpPr/>
            <p:nvPr/>
          </p:nvSpPr>
          <p:spPr>
            <a:xfrm>
              <a:off x="4729411" y="437985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92AE2D-9405-7842-A556-96C696AC27B1}"/>
                </a:ext>
              </a:extLst>
            </p:cNvPr>
            <p:cNvSpPr/>
            <p:nvPr/>
          </p:nvSpPr>
          <p:spPr>
            <a:xfrm>
              <a:off x="5803807" y="36101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MCI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A9050CA-9FBB-5349-AF5F-9886052E1783}"/>
                </a:ext>
              </a:extLst>
            </p:cNvPr>
            <p:cNvSpPr/>
            <p:nvPr/>
          </p:nvSpPr>
          <p:spPr>
            <a:xfrm>
              <a:off x="6471519" y="3625744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D538F8-0D36-2A42-82FA-A81CD3141BB3}"/>
                </a:ext>
              </a:extLst>
            </p:cNvPr>
            <p:cNvSpPr/>
            <p:nvPr/>
          </p:nvSpPr>
          <p:spPr>
            <a:xfrm>
              <a:off x="7242447" y="3759868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SDF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D53C325-4095-9D4B-8FBF-D54A37DBDD77}"/>
                </a:ext>
              </a:extLst>
            </p:cNvPr>
            <p:cNvSpPr/>
            <p:nvPr/>
          </p:nvSpPr>
          <p:spPr>
            <a:xfrm>
              <a:off x="7999934" y="446547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CB4A6F2-8F73-0046-AAE6-06790403EC2D}"/>
                </a:ext>
              </a:extLst>
            </p:cNvPr>
            <p:cNvSpPr/>
            <p:nvPr/>
          </p:nvSpPr>
          <p:spPr>
            <a:xfrm>
              <a:off x="8148826" y="490646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CHS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EBCBF-F41C-3241-AA23-0AC6FB94E9FA}"/>
                </a:ext>
              </a:extLst>
            </p:cNvPr>
            <p:cNvSpPr/>
            <p:nvPr/>
          </p:nvSpPr>
          <p:spPr>
            <a:xfrm>
              <a:off x="7444979" y="466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ATL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4D43BDB-31C1-4347-96C0-9FF0FCD01D13}"/>
                </a:ext>
              </a:extLst>
            </p:cNvPr>
            <p:cNvSpPr/>
            <p:nvPr/>
          </p:nvSpPr>
          <p:spPr>
            <a:xfrm>
              <a:off x="7836609" y="5509929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JAX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7749D7-8BB7-3540-A771-45426FCB937E}"/>
                </a:ext>
              </a:extLst>
            </p:cNvPr>
            <p:cNvSpPr/>
            <p:nvPr/>
          </p:nvSpPr>
          <p:spPr>
            <a:xfrm>
              <a:off x="8019485" y="6498452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MIA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0E8F6AC-8921-6448-92FF-E333F9ECE9D5}"/>
                </a:ext>
              </a:extLst>
            </p:cNvPr>
            <p:cNvSpPr/>
            <p:nvPr/>
          </p:nvSpPr>
          <p:spPr>
            <a:xfrm>
              <a:off x="7035905" y="511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GAI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F1E875-BC85-8345-9B4D-176D8131C32C}"/>
                </a:ext>
              </a:extLst>
            </p:cNvPr>
            <p:cNvSpPr/>
            <p:nvPr/>
          </p:nvSpPr>
          <p:spPr>
            <a:xfrm>
              <a:off x="6516637" y="5665226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MSY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D44C18-A920-0048-B99E-BC0907ADFB5B}"/>
                </a:ext>
              </a:extLst>
            </p:cNvPr>
            <p:cNvSpPr/>
            <p:nvPr/>
          </p:nvSpPr>
          <p:spPr>
            <a:xfrm>
              <a:off x="6975747" y="4233340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BNA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74E149-EB97-4A48-9DE8-88D69C6713F6}"/>
                </a:ext>
              </a:extLst>
            </p:cNvPr>
            <p:cNvSpPr/>
            <p:nvPr/>
          </p:nvSpPr>
          <p:spPr>
            <a:xfrm>
              <a:off x="10244888" y="103494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YZV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8AEB5F-0763-FD48-8C6E-ECFB76265785}"/>
                </a:ext>
              </a:extLst>
            </p:cNvPr>
            <p:cNvSpPr/>
            <p:nvPr/>
          </p:nvSpPr>
          <p:spPr>
            <a:xfrm>
              <a:off x="10571745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YHZ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5AE53-F7BB-AC4D-98A2-CE32328E5A37}"/>
                </a:ext>
              </a:extLst>
            </p:cNvPr>
            <p:cNvSpPr/>
            <p:nvPr/>
          </p:nvSpPr>
          <p:spPr>
            <a:xfrm>
              <a:off x="10244887" y="200460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YFC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5435D4E-37A3-4A4C-B040-50AF798A339D}"/>
                </a:ext>
              </a:extLst>
            </p:cNvPr>
            <p:cNvSpPr/>
            <p:nvPr/>
          </p:nvSpPr>
          <p:spPr>
            <a:xfrm>
              <a:off x="9879927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PWM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D23D1C6-F60D-3646-8491-46852611BF03}"/>
                </a:ext>
              </a:extLst>
            </p:cNvPr>
            <p:cNvSpPr/>
            <p:nvPr/>
          </p:nvSpPr>
          <p:spPr>
            <a:xfrm>
              <a:off x="9524998" y="180281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YQB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13503B-90E0-9B41-B49A-52DDF8D6467F}"/>
                </a:ext>
              </a:extLst>
            </p:cNvPr>
            <p:cNvSpPr/>
            <p:nvPr/>
          </p:nvSpPr>
          <p:spPr>
            <a:xfrm>
              <a:off x="9085845" y="204972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YUL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E41F9-7CDD-5D43-AA6B-DA57EA16A7B2}"/>
                </a:ext>
              </a:extLst>
            </p:cNvPr>
            <p:cNvSpPr/>
            <p:nvPr/>
          </p:nvSpPr>
          <p:spPr>
            <a:xfrm>
              <a:off x="8694752" y="213996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YOW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F6AAAF-6C73-8147-BCF3-D0B413F43E47}"/>
                </a:ext>
              </a:extLst>
            </p:cNvPr>
            <p:cNvSpPr/>
            <p:nvPr/>
          </p:nvSpPr>
          <p:spPr>
            <a:xfrm>
              <a:off x="8694752" y="122945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YUY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B900E80-5620-C143-96E8-F092C4A12BE4}"/>
                </a:ext>
              </a:extLst>
            </p:cNvPr>
            <p:cNvSpPr/>
            <p:nvPr/>
          </p:nvSpPr>
          <p:spPr>
            <a:xfrm>
              <a:off x="6753163" y="131969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YQT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411720C-4C91-2843-9D1C-D4AE0FFF4199}"/>
                </a:ext>
              </a:extLst>
            </p:cNvPr>
            <p:cNvSpPr/>
            <p:nvPr/>
          </p:nvSpPr>
          <p:spPr>
            <a:xfrm>
              <a:off x="9569108" y="2885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BOS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82D8EB-0DDF-B744-8FC4-1A79A0E3FC8A}"/>
                </a:ext>
              </a:extLst>
            </p:cNvPr>
            <p:cNvSpPr/>
            <p:nvPr/>
          </p:nvSpPr>
          <p:spPr>
            <a:xfrm>
              <a:off x="9434761" y="26429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MHT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96932E-ADCC-0740-867D-FA6212F22007}"/>
                </a:ext>
              </a:extLst>
            </p:cNvPr>
            <p:cNvSpPr/>
            <p:nvPr/>
          </p:nvSpPr>
          <p:spPr>
            <a:xfrm>
              <a:off x="9233227" y="2453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BTW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9793B1F-72CA-674D-9FB7-F1A326B21F50}"/>
                </a:ext>
              </a:extLst>
            </p:cNvPr>
            <p:cNvSpPr/>
            <p:nvPr/>
          </p:nvSpPr>
          <p:spPr>
            <a:xfrm>
              <a:off x="9000616" y="245776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PBG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451E805-CEBE-0346-8941-D12F38D034FB}"/>
                </a:ext>
              </a:extLst>
            </p:cNvPr>
            <p:cNvSpPr/>
            <p:nvPr/>
          </p:nvSpPr>
          <p:spPr>
            <a:xfrm>
              <a:off x="9085844" y="277229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ALB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F9AB15-51DD-8A49-A788-62201A16493F}"/>
                </a:ext>
              </a:extLst>
            </p:cNvPr>
            <p:cNvSpPr/>
            <p:nvPr/>
          </p:nvSpPr>
          <p:spPr>
            <a:xfrm>
              <a:off x="8866313" y="26714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UCA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CF7DD5-5024-CD4D-82C9-B8A082CC6891}"/>
                </a:ext>
              </a:extLst>
            </p:cNvPr>
            <p:cNvSpPr/>
            <p:nvPr/>
          </p:nvSpPr>
          <p:spPr>
            <a:xfrm>
              <a:off x="8718313" y="279494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SYR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9A850CC-F9AA-BD49-82D8-5AD7F4D8E515}"/>
                </a:ext>
              </a:extLst>
            </p:cNvPr>
            <p:cNvSpPr/>
            <p:nvPr/>
          </p:nvSpPr>
          <p:spPr>
            <a:xfrm>
              <a:off x="8491852" y="270327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RST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584C7D-85C7-3642-9271-C2C37F03E633}"/>
                </a:ext>
              </a:extLst>
            </p:cNvPr>
            <p:cNvSpPr/>
            <p:nvPr/>
          </p:nvSpPr>
          <p:spPr>
            <a:xfrm>
              <a:off x="8331080" y="281741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BUF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B87399-B0D3-944F-A3AC-C78B25423A5A}"/>
                </a:ext>
              </a:extLst>
            </p:cNvPr>
            <p:cNvSpPr/>
            <p:nvPr/>
          </p:nvSpPr>
          <p:spPr>
            <a:xfrm>
              <a:off x="9478871" y="304256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PVD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0A16B85-E941-2A4B-B5C1-42FE3B30700A}"/>
                </a:ext>
              </a:extLst>
            </p:cNvPr>
            <p:cNvSpPr/>
            <p:nvPr/>
          </p:nvSpPr>
          <p:spPr>
            <a:xfrm>
              <a:off x="9344524" y="304113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 fontAlgn="ctr"/>
              <a:r>
                <a:rPr lang="en-US" sz="1050" dirty="0">
                  <a:solidFill>
                    <a:schemeClr val="tx1"/>
                  </a:solidFill>
                </a:rPr>
                <a:t>BDR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0F0BF30-84D9-774F-AB89-C5CA517C1347}"/>
                </a:ext>
              </a:extLst>
            </p:cNvPr>
            <p:cNvSpPr/>
            <p:nvPr/>
          </p:nvSpPr>
          <p:spPr>
            <a:xfrm>
              <a:off x="9210177" y="2996014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BDL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907DFE-F239-2749-9B6A-7EC399B022AC}"/>
                </a:ext>
              </a:extLst>
            </p:cNvPr>
            <p:cNvSpPr/>
            <p:nvPr/>
          </p:nvSpPr>
          <p:spPr>
            <a:xfrm>
              <a:off x="9278345" y="286053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ORH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FE2950F-FC13-0047-B796-318953FC6A40}"/>
                </a:ext>
              </a:extLst>
            </p:cNvPr>
            <p:cNvSpPr/>
            <p:nvPr/>
          </p:nvSpPr>
          <p:spPr>
            <a:xfrm>
              <a:off x="9119940" y="313137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NYC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C291383-F17B-BC4F-82BA-C9044B7DB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568" y="3912007"/>
            <a:ext cx="1562100" cy="9017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19D04D9-EA47-D44D-B570-B01D10FFFCED}"/>
              </a:ext>
            </a:extLst>
          </p:cNvPr>
          <p:cNvSpPr txBox="1"/>
          <p:nvPr/>
        </p:nvSpPr>
        <p:spPr>
          <a:xfrm>
            <a:off x="5316989" y="4123125"/>
            <a:ext cx="902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B533D-CB9D-2A42-AB6D-487935A3F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2057" y="2257733"/>
            <a:ext cx="1885764" cy="717045"/>
          </a:xfrm>
          <a:prstGeom prst="rect">
            <a:avLst/>
          </a:pr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D0CF5247-EFB3-3949-BD32-DAF797C2B46B}"/>
              </a:ext>
            </a:extLst>
          </p:cNvPr>
          <p:cNvSpPr/>
          <p:nvPr/>
        </p:nvSpPr>
        <p:spPr>
          <a:xfrm>
            <a:off x="7365482" y="1682396"/>
            <a:ext cx="267119" cy="26712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YYZ</a:t>
            </a:r>
          </a:p>
        </p:txBody>
      </p:sp>
    </p:spTree>
    <p:extLst>
      <p:ext uri="{BB962C8B-B14F-4D97-AF65-F5344CB8AC3E}">
        <p14:creationId xmlns:p14="http://schemas.microsoft.com/office/powerpoint/2010/main" val="245216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M8fH6-QF9xMVmAMix2iorxOWCY8cjtEOums_TTuIoWbwf6OgjJd8xO6DXSL7qhDuFqZakK77c058_oh1qkKYySSR3-wAjdum-Upjj6KOzZ6SeAjHp5us6iW6mrdloSaOFlkrbD07mrg">
            <a:extLst>
              <a:ext uri="{FF2B5EF4-FFF2-40B4-BE49-F238E27FC236}">
                <a16:creationId xmlns:a16="http://schemas.microsoft.com/office/drawing/2014/main" id="{7D31C1DA-5961-8D4B-B157-D52929C1B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6" t="24566" r="5008" b="24201"/>
          <a:stretch/>
        </p:blipFill>
        <p:spPr bwMode="auto">
          <a:xfrm>
            <a:off x="-4055164" y="-5530612"/>
            <a:ext cx="18947295" cy="1238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E6966D-95CA-C943-8D7F-EC3C2917A643}"/>
              </a:ext>
            </a:extLst>
          </p:cNvPr>
          <p:cNvCxnSpPr/>
          <p:nvPr/>
        </p:nvCxnSpPr>
        <p:spPr>
          <a:xfrm flipH="1">
            <a:off x="4647351" y="405229"/>
            <a:ext cx="7711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04167E-E61F-0942-B836-F47443E206F2}"/>
              </a:ext>
            </a:extLst>
          </p:cNvPr>
          <p:cNvCxnSpPr>
            <a:cxnSpLocks/>
          </p:cNvCxnSpPr>
          <p:nvPr/>
        </p:nvCxnSpPr>
        <p:spPr>
          <a:xfrm flipH="1" flipV="1">
            <a:off x="4647351" y="405229"/>
            <a:ext cx="117155" cy="2584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2A92F5-8291-F647-95A0-5AB17A4D40A1}"/>
              </a:ext>
            </a:extLst>
          </p:cNvPr>
          <p:cNvCxnSpPr>
            <a:cxnSpLocks/>
          </p:cNvCxnSpPr>
          <p:nvPr/>
        </p:nvCxnSpPr>
        <p:spPr>
          <a:xfrm flipH="1">
            <a:off x="2835091" y="663150"/>
            <a:ext cx="1929416" cy="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166562-6100-0743-8EB6-BAA0C9A11AC5}"/>
              </a:ext>
            </a:extLst>
          </p:cNvPr>
          <p:cNvSpPr txBox="1"/>
          <p:nvPr/>
        </p:nvSpPr>
        <p:spPr>
          <a:xfrm>
            <a:off x="3718502" y="1264404"/>
            <a:ext cx="99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965FEC-CE7B-2D43-B572-13E8C371B906}"/>
              </a:ext>
            </a:extLst>
          </p:cNvPr>
          <p:cNvSpPr/>
          <p:nvPr/>
        </p:nvSpPr>
        <p:spPr>
          <a:xfrm>
            <a:off x="-709397" y="-4197364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RMN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CE1566-8968-8B4E-8C46-2C828E3AAE28}"/>
              </a:ext>
            </a:extLst>
          </p:cNvPr>
          <p:cNvSpPr/>
          <p:nvPr/>
        </p:nvSpPr>
        <p:spPr>
          <a:xfrm>
            <a:off x="-1676133" y="-2523441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NWI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F61963-4B5D-DD40-9175-BF6D51BFF161}"/>
              </a:ext>
            </a:extLst>
          </p:cNvPr>
          <p:cNvSpPr/>
          <p:nvPr/>
        </p:nvSpPr>
        <p:spPr>
          <a:xfrm>
            <a:off x="-2946944" y="-2523441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NWC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25B249-5FEF-2446-BC06-53369B5C0C4B}"/>
              </a:ext>
            </a:extLst>
          </p:cNvPr>
          <p:cNvSpPr/>
          <p:nvPr/>
        </p:nvSpPr>
        <p:spPr>
          <a:xfrm>
            <a:off x="-3109535" y="-1756070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NVW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88D8EC-7D17-B144-ADFF-D830E9F06E31}"/>
              </a:ext>
            </a:extLst>
          </p:cNvPr>
          <p:cNvSpPr/>
          <p:nvPr/>
        </p:nvSpPr>
        <p:spPr>
          <a:xfrm>
            <a:off x="1314356" y="-706578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RMN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B5D7C8-400C-6643-814E-FA2BD91045B3}"/>
              </a:ext>
            </a:extLst>
          </p:cNvPr>
          <p:cNvSpPr/>
          <p:nvPr/>
        </p:nvSpPr>
        <p:spPr>
          <a:xfrm>
            <a:off x="372168" y="663150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HID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571C4F-E6F6-7148-9329-8F6B5B7F7A1B}"/>
              </a:ext>
            </a:extLst>
          </p:cNvPr>
          <p:cNvSpPr/>
          <p:nvPr/>
        </p:nvSpPr>
        <p:spPr>
          <a:xfrm>
            <a:off x="2079945" y="1000131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HID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A92CE1-3CAB-9F41-9E9F-24EEE9A92030}"/>
              </a:ext>
            </a:extLst>
          </p:cNvPr>
          <p:cNvSpPr/>
          <p:nvPr/>
        </p:nvSpPr>
        <p:spPr>
          <a:xfrm>
            <a:off x="-11517" y="2961004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DSW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6E4A3-B4AA-C748-8AFB-ED343170462D}"/>
              </a:ext>
            </a:extLst>
          </p:cNvPr>
          <p:cNvSpPr/>
          <p:nvPr/>
        </p:nvSpPr>
        <p:spPr>
          <a:xfrm>
            <a:off x="-2539327" y="1162725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NCV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EB2B82-49DC-5444-B7AD-140E54B4C52E}"/>
              </a:ext>
            </a:extLst>
          </p:cNvPr>
          <p:cNvSpPr/>
          <p:nvPr/>
        </p:nvSpPr>
        <p:spPr>
          <a:xfrm>
            <a:off x="-3024156" y="1505257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NCC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927687-58DC-384F-AE31-7936F57592EC}"/>
              </a:ext>
            </a:extLst>
          </p:cNvPr>
          <p:cNvSpPr/>
          <p:nvPr/>
        </p:nvSpPr>
        <p:spPr>
          <a:xfrm>
            <a:off x="-1757430" y="2317768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CCB32-05E6-9047-94A1-DBF93AD22B5E}"/>
              </a:ext>
            </a:extLst>
          </p:cNvPr>
          <p:cNvSpPr/>
          <p:nvPr/>
        </p:nvSpPr>
        <p:spPr>
          <a:xfrm>
            <a:off x="-1997233" y="2798411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SCC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79603-3B8B-A24A-BFAF-D92E0FC67C9E}"/>
              </a:ext>
            </a:extLst>
          </p:cNvPr>
          <p:cNvSpPr/>
          <p:nvPr/>
        </p:nvSpPr>
        <p:spPr>
          <a:xfrm>
            <a:off x="-1481345" y="3309991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9AC415-93A8-374E-8375-3740D12058EA}"/>
              </a:ext>
            </a:extLst>
          </p:cNvPr>
          <p:cNvSpPr/>
          <p:nvPr/>
        </p:nvSpPr>
        <p:spPr>
          <a:xfrm>
            <a:off x="-1562641" y="2798411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SCV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8B22A9-CAF6-834C-95E4-4C2B400B8DA1}"/>
              </a:ext>
            </a:extLst>
          </p:cNvPr>
          <p:cNvSpPr/>
          <p:nvPr/>
        </p:nvSpPr>
        <p:spPr>
          <a:xfrm>
            <a:off x="-1230505" y="2798411"/>
            <a:ext cx="162591" cy="162593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SCV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5DA9E-4856-A14F-9ED6-CFF548E60769}"/>
              </a:ext>
            </a:extLst>
          </p:cNvPr>
          <p:cNvSpPr/>
          <p:nvPr/>
        </p:nvSpPr>
        <p:spPr>
          <a:xfrm>
            <a:off x="3951550" y="5467088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TXS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CRP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55211A-F5FC-FB46-ADF3-B8895CECC3D6}"/>
              </a:ext>
            </a:extLst>
          </p:cNvPr>
          <p:cNvSpPr/>
          <p:nvPr/>
        </p:nvSpPr>
        <p:spPr>
          <a:xfrm>
            <a:off x="3718502" y="3237235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TXN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307600-D1DD-F74F-A6C1-09C0DC69FB15}"/>
              </a:ext>
            </a:extLst>
          </p:cNvPr>
          <p:cNvSpPr/>
          <p:nvPr/>
        </p:nvSpPr>
        <p:spPr>
          <a:xfrm>
            <a:off x="4683209" y="3968505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TXE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TYR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B4DFB9-86A0-BC41-8B37-383999A5202E}"/>
              </a:ext>
            </a:extLst>
          </p:cNvPr>
          <p:cNvSpPr/>
          <p:nvPr/>
        </p:nvSpPr>
        <p:spPr>
          <a:xfrm>
            <a:off x="4450162" y="4947985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TXC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IAH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59A93E-32E1-F44F-9C3F-D341B39DEF3D}"/>
              </a:ext>
            </a:extLst>
          </p:cNvPr>
          <p:cNvSpPr/>
          <p:nvPr/>
        </p:nvSpPr>
        <p:spPr>
          <a:xfrm>
            <a:off x="5905466" y="-2584913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DLH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92836E-45C8-E646-B57F-0A06A5549029}"/>
              </a:ext>
            </a:extLst>
          </p:cNvPr>
          <p:cNvSpPr/>
          <p:nvPr/>
        </p:nvSpPr>
        <p:spPr>
          <a:xfrm>
            <a:off x="5337188" y="-1281263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MSP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789227C-E62E-C949-B810-E26FEA2E19C9}"/>
              </a:ext>
            </a:extLst>
          </p:cNvPr>
          <p:cNvSpPr/>
          <p:nvPr/>
        </p:nvSpPr>
        <p:spPr>
          <a:xfrm>
            <a:off x="6326767" y="-706578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MSN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97773C-11CB-3845-B6CE-DF793AAF9BFC}"/>
              </a:ext>
            </a:extLst>
          </p:cNvPr>
          <p:cNvSpPr/>
          <p:nvPr/>
        </p:nvSpPr>
        <p:spPr>
          <a:xfrm>
            <a:off x="4474289" y="-48442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OMA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548900-9336-DF4B-ABFD-D29EFCBD7A43}"/>
              </a:ext>
            </a:extLst>
          </p:cNvPr>
          <p:cNvSpPr/>
          <p:nvPr/>
        </p:nvSpPr>
        <p:spPr>
          <a:xfrm>
            <a:off x="4240053" y="-2200954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FAR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D6BA2C-5E5F-204C-9E99-CB06E7F5271E}"/>
              </a:ext>
            </a:extLst>
          </p:cNvPr>
          <p:cNvSpPr/>
          <p:nvPr/>
        </p:nvSpPr>
        <p:spPr>
          <a:xfrm>
            <a:off x="6765170" y="-635822"/>
            <a:ext cx="162591" cy="162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MKE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CD4AF0-06D7-8D42-AD4A-7EBDBA1E85EC}"/>
              </a:ext>
            </a:extLst>
          </p:cNvPr>
          <p:cNvSpPr/>
          <p:nvPr/>
        </p:nvSpPr>
        <p:spPr>
          <a:xfrm>
            <a:off x="6846465" y="-210736"/>
            <a:ext cx="162591" cy="162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ORD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99B908-F149-A448-974B-794ED1BD1227}"/>
              </a:ext>
            </a:extLst>
          </p:cNvPr>
          <p:cNvSpPr/>
          <p:nvPr/>
        </p:nvSpPr>
        <p:spPr>
          <a:xfrm>
            <a:off x="8216859" y="-494609"/>
            <a:ext cx="162591" cy="162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DTW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31D7C0-9453-1F4C-820A-BD1F8E58F44E}"/>
              </a:ext>
            </a:extLst>
          </p:cNvPr>
          <p:cNvSpPr/>
          <p:nvPr/>
        </p:nvSpPr>
        <p:spPr>
          <a:xfrm>
            <a:off x="8617917" y="32854"/>
            <a:ext cx="162591" cy="162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CLE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9521FE-19A9-DB41-8C93-A49D9A03570E}"/>
              </a:ext>
            </a:extLst>
          </p:cNvPr>
          <p:cNvSpPr/>
          <p:nvPr/>
        </p:nvSpPr>
        <p:spPr>
          <a:xfrm>
            <a:off x="9029815" y="323932"/>
            <a:ext cx="162591" cy="162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B3B312-9304-ED46-8332-AAB63D351F66}"/>
              </a:ext>
            </a:extLst>
          </p:cNvPr>
          <p:cNvSpPr/>
          <p:nvPr/>
        </p:nvSpPr>
        <p:spPr>
          <a:xfrm>
            <a:off x="8699212" y="1314777"/>
            <a:ext cx="162591" cy="162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CRW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5731C0-844E-7642-8AA7-BF61072A6FFC}"/>
              </a:ext>
            </a:extLst>
          </p:cNvPr>
          <p:cNvSpPr/>
          <p:nvPr/>
        </p:nvSpPr>
        <p:spPr>
          <a:xfrm>
            <a:off x="10019692" y="929671"/>
            <a:ext cx="162591" cy="162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BWI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48EEF6-22BA-324F-9327-C842C83F58B8}"/>
              </a:ext>
            </a:extLst>
          </p:cNvPr>
          <p:cNvSpPr/>
          <p:nvPr/>
        </p:nvSpPr>
        <p:spPr>
          <a:xfrm>
            <a:off x="10363062" y="581853"/>
            <a:ext cx="162591" cy="162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PHL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A2E1DD-0717-204D-9015-88B926C11991}"/>
              </a:ext>
            </a:extLst>
          </p:cNvPr>
          <p:cNvSpPr/>
          <p:nvPr/>
        </p:nvSpPr>
        <p:spPr>
          <a:xfrm>
            <a:off x="3758373" y="1050099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ICT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548D20-5D81-834D-9F04-143009893C1C}"/>
              </a:ext>
            </a:extLst>
          </p:cNvPr>
          <p:cNvSpPr/>
          <p:nvPr/>
        </p:nvSpPr>
        <p:spPr>
          <a:xfrm>
            <a:off x="3924573" y="2374248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OKC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01E4C3-E1B5-2A48-9901-3674627EBF54}"/>
              </a:ext>
            </a:extLst>
          </p:cNvPr>
          <p:cNvSpPr/>
          <p:nvPr/>
        </p:nvSpPr>
        <p:spPr>
          <a:xfrm>
            <a:off x="2956127" y="2361127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AMA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92AE2D-9405-7842-A556-96C696AC27B1}"/>
              </a:ext>
            </a:extLst>
          </p:cNvPr>
          <p:cNvSpPr/>
          <p:nvPr/>
        </p:nvSpPr>
        <p:spPr>
          <a:xfrm>
            <a:off x="4892003" y="974226"/>
            <a:ext cx="162591" cy="162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MCI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9050CA-9FBB-5349-AF5F-9886052E1783}"/>
              </a:ext>
            </a:extLst>
          </p:cNvPr>
          <p:cNvSpPr/>
          <p:nvPr/>
        </p:nvSpPr>
        <p:spPr>
          <a:xfrm>
            <a:off x="6095105" y="1002353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STL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D538F8-0D36-2A42-82FA-A81CD3141BB3}"/>
              </a:ext>
            </a:extLst>
          </p:cNvPr>
          <p:cNvSpPr/>
          <p:nvPr/>
        </p:nvSpPr>
        <p:spPr>
          <a:xfrm>
            <a:off x="7484184" y="1244021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53C325-4095-9D4B-8FBF-D54A37DBDD77}"/>
              </a:ext>
            </a:extLst>
          </p:cNvPr>
          <p:cNvSpPr/>
          <p:nvPr/>
        </p:nvSpPr>
        <p:spPr>
          <a:xfrm>
            <a:off x="8849045" y="2515403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CLT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B4A6F2-8F73-0046-AAE6-06790403EC2D}"/>
              </a:ext>
            </a:extLst>
          </p:cNvPr>
          <p:cNvSpPr/>
          <p:nvPr/>
        </p:nvSpPr>
        <p:spPr>
          <a:xfrm>
            <a:off x="9117322" y="3309991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CHS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7EBCBF-F41C-3241-AA23-0AC6FB94E9FA}"/>
              </a:ext>
            </a:extLst>
          </p:cNvPr>
          <p:cNvSpPr/>
          <p:nvPr/>
        </p:nvSpPr>
        <p:spPr>
          <a:xfrm>
            <a:off x="7849111" y="2879707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ATL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4D43BDB-31C1-4347-96C0-9FF0FCD01D13}"/>
              </a:ext>
            </a:extLst>
          </p:cNvPr>
          <p:cNvSpPr/>
          <p:nvPr/>
        </p:nvSpPr>
        <p:spPr>
          <a:xfrm>
            <a:off x="8554761" y="4397329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JAX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7749D7-8BB7-3540-A771-45426FCB937E}"/>
              </a:ext>
            </a:extLst>
          </p:cNvPr>
          <p:cNvSpPr/>
          <p:nvPr/>
        </p:nvSpPr>
        <p:spPr>
          <a:xfrm>
            <a:off x="8884272" y="6178477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E8F6AC-8921-6448-92FF-E333F9ECE9D5}"/>
              </a:ext>
            </a:extLst>
          </p:cNvPr>
          <p:cNvSpPr/>
          <p:nvPr/>
        </p:nvSpPr>
        <p:spPr>
          <a:xfrm>
            <a:off x="7112031" y="3690530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GAI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F1E875-BC85-8345-9B4D-176D8131C32C}"/>
              </a:ext>
            </a:extLst>
          </p:cNvPr>
          <p:cNvSpPr/>
          <p:nvPr/>
        </p:nvSpPr>
        <p:spPr>
          <a:xfrm>
            <a:off x="6176400" y="4677147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MSY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D44C18-A920-0048-B99E-BC0907ADFB5B}"/>
              </a:ext>
            </a:extLst>
          </p:cNvPr>
          <p:cNvSpPr/>
          <p:nvPr/>
        </p:nvSpPr>
        <p:spPr>
          <a:xfrm>
            <a:off x="7003636" y="2097136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BNA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874E149-EB97-4A48-9DE8-88D69C6713F6}"/>
              </a:ext>
            </a:extLst>
          </p:cNvPr>
          <p:cNvSpPr/>
          <p:nvPr/>
        </p:nvSpPr>
        <p:spPr>
          <a:xfrm>
            <a:off x="12894064" y="-3665818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YZV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78AEB5F-0763-FD48-8C6E-ECFB76265785}"/>
              </a:ext>
            </a:extLst>
          </p:cNvPr>
          <p:cNvSpPr/>
          <p:nvPr/>
        </p:nvSpPr>
        <p:spPr>
          <a:xfrm>
            <a:off x="13483004" y="-1281263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YHZ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B45AE53-F7BB-AC4D-98A2-CE32328E5A37}"/>
              </a:ext>
            </a:extLst>
          </p:cNvPr>
          <p:cNvSpPr/>
          <p:nvPr/>
        </p:nvSpPr>
        <p:spPr>
          <a:xfrm>
            <a:off x="12894062" y="-1918663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YFC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435D4E-37A3-4A4C-B040-50AF798A339D}"/>
              </a:ext>
            </a:extLst>
          </p:cNvPr>
          <p:cNvSpPr/>
          <p:nvPr/>
        </p:nvSpPr>
        <p:spPr>
          <a:xfrm>
            <a:off x="12236467" y="-1281263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D23D1C6-F60D-3646-8491-46852611BF03}"/>
              </a:ext>
            </a:extLst>
          </p:cNvPr>
          <p:cNvSpPr/>
          <p:nvPr/>
        </p:nvSpPr>
        <p:spPr>
          <a:xfrm>
            <a:off x="11596946" y="-2282251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YQB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13503B-90E0-9B41-B49A-52DDF8D6467F}"/>
              </a:ext>
            </a:extLst>
          </p:cNvPr>
          <p:cNvSpPr/>
          <p:nvPr/>
        </p:nvSpPr>
        <p:spPr>
          <a:xfrm>
            <a:off x="10805669" y="-1837367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YUL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18E41F9-7CDD-5D43-AA6B-DA57EA16A7B2}"/>
              </a:ext>
            </a:extLst>
          </p:cNvPr>
          <p:cNvSpPr/>
          <p:nvPr/>
        </p:nvSpPr>
        <p:spPr>
          <a:xfrm>
            <a:off x="10100987" y="-1674773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YOW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4F6AAAF-6C73-8147-BCF3-D0B413F43E47}"/>
              </a:ext>
            </a:extLst>
          </p:cNvPr>
          <p:cNvSpPr/>
          <p:nvPr/>
        </p:nvSpPr>
        <p:spPr>
          <a:xfrm>
            <a:off x="10100987" y="-3315343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YUY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B900E80-5620-C143-96E8-F092C4A12BE4}"/>
              </a:ext>
            </a:extLst>
          </p:cNvPr>
          <p:cNvSpPr/>
          <p:nvPr/>
        </p:nvSpPr>
        <p:spPr>
          <a:xfrm>
            <a:off x="6602579" y="-3152749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YQT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11720C-4C91-2843-9D1C-D4AE0FFF4199}"/>
              </a:ext>
            </a:extLst>
          </p:cNvPr>
          <p:cNvSpPr/>
          <p:nvPr/>
        </p:nvSpPr>
        <p:spPr>
          <a:xfrm>
            <a:off x="11676425" y="-332016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BOS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482D8EB-0DDF-B744-8FC4-1A79A0E3FC8A}"/>
              </a:ext>
            </a:extLst>
          </p:cNvPr>
          <p:cNvSpPr/>
          <p:nvPr/>
        </p:nvSpPr>
        <p:spPr>
          <a:xfrm>
            <a:off x="11434355" y="-768470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MHT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96932E-ADCC-0740-867D-FA6212F22007}"/>
              </a:ext>
            </a:extLst>
          </p:cNvPr>
          <p:cNvSpPr/>
          <p:nvPr/>
        </p:nvSpPr>
        <p:spPr>
          <a:xfrm>
            <a:off x="11071226" y="-1110405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BTW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9793B1F-72CA-674D-9FB7-F1A326B21F50}"/>
              </a:ext>
            </a:extLst>
          </p:cNvPr>
          <p:cNvSpPr/>
          <p:nvPr/>
        </p:nvSpPr>
        <p:spPr>
          <a:xfrm>
            <a:off x="10652101" y="-1102140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PBG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51E805-CEBE-0346-8941-D12F38D034FB}"/>
              </a:ext>
            </a:extLst>
          </p:cNvPr>
          <p:cNvSpPr/>
          <p:nvPr/>
        </p:nvSpPr>
        <p:spPr>
          <a:xfrm>
            <a:off x="10805667" y="-535420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ALB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9F9AB15-51DD-8A49-A788-62201A16493F}"/>
              </a:ext>
            </a:extLst>
          </p:cNvPr>
          <p:cNvSpPr/>
          <p:nvPr/>
        </p:nvSpPr>
        <p:spPr>
          <a:xfrm>
            <a:off x="10410110" y="-717118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UCA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BCF7DD5-5024-CD4D-82C9-B8A082CC6891}"/>
              </a:ext>
            </a:extLst>
          </p:cNvPr>
          <p:cNvSpPr/>
          <p:nvPr/>
        </p:nvSpPr>
        <p:spPr>
          <a:xfrm>
            <a:off x="10143439" y="-494609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ITH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9A850CC-F9AA-BD49-82D8-5AD7F4D8E515}"/>
              </a:ext>
            </a:extLst>
          </p:cNvPr>
          <p:cNvSpPr/>
          <p:nvPr/>
        </p:nvSpPr>
        <p:spPr>
          <a:xfrm>
            <a:off x="9735396" y="-659775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RST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7584C7D-85C7-3642-9271-C2C37F03E633}"/>
              </a:ext>
            </a:extLst>
          </p:cNvPr>
          <p:cNvSpPr/>
          <p:nvPr/>
        </p:nvSpPr>
        <p:spPr>
          <a:xfrm>
            <a:off x="9445712" y="-454124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BUF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1B87399-B0D3-944F-A3AC-C78B25423A5A}"/>
              </a:ext>
            </a:extLst>
          </p:cNvPr>
          <p:cNvSpPr/>
          <p:nvPr/>
        </p:nvSpPr>
        <p:spPr>
          <a:xfrm>
            <a:off x="11513834" y="-48442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PVD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0A16B85-E941-2A4B-B5C1-42FE3B30700A}"/>
              </a:ext>
            </a:extLst>
          </p:cNvPr>
          <p:cNvSpPr/>
          <p:nvPr/>
        </p:nvSpPr>
        <p:spPr>
          <a:xfrm>
            <a:off x="11271763" y="-51015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 fontAlgn="ctr"/>
            <a:r>
              <a:rPr lang="en-US" sz="1050" dirty="0">
                <a:solidFill>
                  <a:schemeClr val="tx1"/>
                </a:solidFill>
              </a:rPr>
              <a:t>BDR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0F0BF30-84D9-774F-AB89-C5CA517C1347}"/>
              </a:ext>
            </a:extLst>
          </p:cNvPr>
          <p:cNvSpPr/>
          <p:nvPr/>
        </p:nvSpPr>
        <p:spPr>
          <a:xfrm>
            <a:off x="11029693" y="-132312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BDL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3907DFE-F239-2749-9B6A-7EC399B022AC}"/>
              </a:ext>
            </a:extLst>
          </p:cNvPr>
          <p:cNvSpPr/>
          <p:nvPr/>
        </p:nvSpPr>
        <p:spPr>
          <a:xfrm>
            <a:off x="11152520" y="-376418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ORH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FE2950F-FC13-0047-B796-318953FC6A40}"/>
              </a:ext>
            </a:extLst>
          </p:cNvPr>
          <p:cNvSpPr/>
          <p:nvPr/>
        </p:nvSpPr>
        <p:spPr>
          <a:xfrm>
            <a:off x="10867102" y="111578"/>
            <a:ext cx="162591" cy="16259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NYC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6C020-882B-A84F-A6A9-AF1E723F8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125" y="310992"/>
            <a:ext cx="746201" cy="4307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36A60D-B04B-0E48-97B5-F5AC308CB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123" y="3855521"/>
            <a:ext cx="1890930" cy="363456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A600C952-ECAA-1843-A6ED-48976D734DE1}"/>
              </a:ext>
            </a:extLst>
          </p:cNvPr>
          <p:cNvSpPr/>
          <p:nvPr/>
        </p:nvSpPr>
        <p:spPr>
          <a:xfrm>
            <a:off x="3371641" y="4221154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TXW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ABI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92C7A6-CC29-6649-A0A4-B2E544F6E171}"/>
              </a:ext>
            </a:extLst>
          </p:cNvPr>
          <p:cNvSpPr/>
          <p:nvPr/>
        </p:nvSpPr>
        <p:spPr>
          <a:xfrm>
            <a:off x="4114140" y="4238770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TNC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DFW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728CD7-947B-104E-83B4-2A1FFE6B5A1D}"/>
              </a:ext>
            </a:extLst>
          </p:cNvPr>
          <p:cNvSpPr/>
          <p:nvPr/>
        </p:nvSpPr>
        <p:spPr>
          <a:xfrm>
            <a:off x="2542575" y="4316032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 dirty="0">
                <a:solidFill>
                  <a:schemeClr val="tx1"/>
                </a:solidFill>
              </a:rPr>
              <a:t>TFW</a:t>
            </a: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MAF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48F127-8B1B-3B42-B4AC-5D01FBE248CF}"/>
              </a:ext>
            </a:extLst>
          </p:cNvPr>
          <p:cNvGrpSpPr/>
          <p:nvPr/>
        </p:nvGrpSpPr>
        <p:grpSpPr>
          <a:xfrm>
            <a:off x="2767423" y="3566766"/>
            <a:ext cx="1828800" cy="1731909"/>
            <a:chOff x="2767423" y="3566766"/>
            <a:chExt cx="1828800" cy="173190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77FBF5C-034F-324B-A311-191344373C27}"/>
                </a:ext>
              </a:extLst>
            </p:cNvPr>
            <p:cNvSpPr/>
            <p:nvPr/>
          </p:nvSpPr>
          <p:spPr>
            <a:xfrm>
              <a:off x="3784366" y="3833207"/>
              <a:ext cx="773395" cy="737486"/>
            </a:xfrm>
            <a:custGeom>
              <a:avLst/>
              <a:gdLst>
                <a:gd name="connsiteX0" fmla="*/ 188127 w 773395"/>
                <a:gd name="connsiteY0" fmla="*/ 623736 h 737486"/>
                <a:gd name="connsiteX1" fmla="*/ 484853 w 773395"/>
                <a:gd name="connsiteY1" fmla="*/ 726682 h 737486"/>
                <a:gd name="connsiteX2" fmla="*/ 763411 w 773395"/>
                <a:gd name="connsiteY2" fmla="*/ 678237 h 737486"/>
                <a:gd name="connsiteX3" fmla="*/ 666521 w 773395"/>
                <a:gd name="connsiteY3" fmla="*/ 230120 h 737486"/>
                <a:gd name="connsiteX4" fmla="*/ 242627 w 773395"/>
                <a:gd name="connsiteY4" fmla="*/ 6 h 737486"/>
                <a:gd name="connsiteX5" fmla="*/ 402 w 773395"/>
                <a:gd name="connsiteY5" fmla="*/ 224065 h 737486"/>
                <a:gd name="connsiteX6" fmla="*/ 188127 w 773395"/>
                <a:gd name="connsiteY6" fmla="*/ 623736 h 73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3395" h="737486">
                  <a:moveTo>
                    <a:pt x="188127" y="623736"/>
                  </a:moveTo>
                  <a:cubicBezTo>
                    <a:pt x="268869" y="707505"/>
                    <a:pt x="388972" y="717599"/>
                    <a:pt x="484853" y="726682"/>
                  </a:cubicBezTo>
                  <a:cubicBezTo>
                    <a:pt x="580734" y="735765"/>
                    <a:pt x="733133" y="760997"/>
                    <a:pt x="763411" y="678237"/>
                  </a:cubicBezTo>
                  <a:cubicBezTo>
                    <a:pt x="793689" y="595477"/>
                    <a:pt x="753318" y="343158"/>
                    <a:pt x="666521" y="230120"/>
                  </a:cubicBezTo>
                  <a:cubicBezTo>
                    <a:pt x="579724" y="117082"/>
                    <a:pt x="353647" y="1015"/>
                    <a:pt x="242627" y="6"/>
                  </a:cubicBezTo>
                  <a:cubicBezTo>
                    <a:pt x="131607" y="-1003"/>
                    <a:pt x="8476" y="118092"/>
                    <a:pt x="402" y="224065"/>
                  </a:cubicBezTo>
                  <a:cubicBezTo>
                    <a:pt x="-7672" y="330038"/>
                    <a:pt x="107385" y="539967"/>
                    <a:pt x="188127" y="623736"/>
                  </a:cubicBezTo>
                  <a:close/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A62B549-3B5D-454A-A8CE-E6A786053130}"/>
                </a:ext>
              </a:extLst>
            </p:cNvPr>
            <p:cNvSpPr/>
            <p:nvPr/>
          </p:nvSpPr>
          <p:spPr>
            <a:xfrm>
              <a:off x="4299497" y="3566766"/>
              <a:ext cx="296726" cy="351226"/>
            </a:xfrm>
            <a:custGeom>
              <a:avLst/>
              <a:gdLst>
                <a:gd name="connsiteX0" fmla="*/ 0 w 296726"/>
                <a:gd name="connsiteY0" fmla="*/ 351226 h 351226"/>
                <a:gd name="connsiteX1" fmla="*/ 296726 w 296726"/>
                <a:gd name="connsiteY1" fmla="*/ 0 h 35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6726" h="351226">
                  <a:moveTo>
                    <a:pt x="0" y="351226"/>
                  </a:moveTo>
                  <a:lnTo>
                    <a:pt x="296726" y="0"/>
                  </a:ln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95A15BE-D020-D345-8CFB-426CF45E0EA9}"/>
                </a:ext>
              </a:extLst>
            </p:cNvPr>
            <p:cNvSpPr/>
            <p:nvPr/>
          </p:nvSpPr>
          <p:spPr>
            <a:xfrm>
              <a:off x="3300318" y="4572000"/>
              <a:ext cx="1138458" cy="601844"/>
            </a:xfrm>
            <a:custGeom>
              <a:avLst/>
              <a:gdLst>
                <a:gd name="connsiteX0" fmla="*/ 1138458 w 1138458"/>
                <a:gd name="connsiteY0" fmla="*/ 0 h 601844"/>
                <a:gd name="connsiteX1" fmla="*/ 1023401 w 1138458"/>
                <a:gd name="connsiteY1" fmla="*/ 442061 h 601844"/>
                <a:gd name="connsiteX2" fmla="*/ 629785 w 1138458"/>
                <a:gd name="connsiteY2" fmla="*/ 599507 h 601844"/>
                <a:gd name="connsiteX3" fmla="*/ 381505 w 1138458"/>
                <a:gd name="connsiteY3" fmla="*/ 538951 h 601844"/>
                <a:gd name="connsiteX4" fmla="*/ 0 w 1138458"/>
                <a:gd name="connsiteY4" fmla="*/ 575285 h 60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458" h="601844">
                  <a:moveTo>
                    <a:pt x="1138458" y="0"/>
                  </a:moveTo>
                  <a:cubicBezTo>
                    <a:pt x="1123319" y="171071"/>
                    <a:pt x="1108180" y="342143"/>
                    <a:pt x="1023401" y="442061"/>
                  </a:cubicBezTo>
                  <a:cubicBezTo>
                    <a:pt x="938622" y="541979"/>
                    <a:pt x="736768" y="583359"/>
                    <a:pt x="629785" y="599507"/>
                  </a:cubicBezTo>
                  <a:cubicBezTo>
                    <a:pt x="522802" y="615655"/>
                    <a:pt x="486469" y="542988"/>
                    <a:pt x="381505" y="538951"/>
                  </a:cubicBezTo>
                  <a:cubicBezTo>
                    <a:pt x="276541" y="534914"/>
                    <a:pt x="138270" y="555099"/>
                    <a:pt x="0" y="575285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63AF089-A7F7-8747-B4AC-FE86921F5F0E}"/>
                </a:ext>
              </a:extLst>
            </p:cNvPr>
            <p:cNvSpPr/>
            <p:nvPr/>
          </p:nvSpPr>
          <p:spPr>
            <a:xfrm>
              <a:off x="4154162" y="5123062"/>
              <a:ext cx="133223" cy="175613"/>
            </a:xfrm>
            <a:custGeom>
              <a:avLst/>
              <a:gdLst>
                <a:gd name="connsiteX0" fmla="*/ 0 w 133223"/>
                <a:gd name="connsiteY0" fmla="*/ 0 h 175613"/>
                <a:gd name="connsiteX1" fmla="*/ 133223 w 133223"/>
                <a:gd name="connsiteY1" fmla="*/ 175613 h 17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223" h="175613">
                  <a:moveTo>
                    <a:pt x="0" y="0"/>
                  </a:moveTo>
                  <a:lnTo>
                    <a:pt x="133223" y="175613"/>
                  </a:ln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06283C3-D696-B143-A46C-FF641A5EC92A}"/>
                </a:ext>
              </a:extLst>
            </p:cNvPr>
            <p:cNvSpPr/>
            <p:nvPr/>
          </p:nvSpPr>
          <p:spPr>
            <a:xfrm>
              <a:off x="3605161" y="4347942"/>
              <a:ext cx="276497" cy="756953"/>
            </a:xfrm>
            <a:custGeom>
              <a:avLst/>
              <a:gdLst>
                <a:gd name="connsiteX0" fmla="*/ 276497 w 276497"/>
                <a:gd name="connsiteY0" fmla="*/ 0 h 756953"/>
                <a:gd name="connsiteX1" fmla="*/ 28216 w 276497"/>
                <a:gd name="connsiteY1" fmla="*/ 472339 h 756953"/>
                <a:gd name="connsiteX2" fmla="*/ 16105 w 276497"/>
                <a:gd name="connsiteY2" fmla="*/ 756953 h 75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497" h="756953">
                  <a:moveTo>
                    <a:pt x="276497" y="0"/>
                  </a:moveTo>
                  <a:cubicBezTo>
                    <a:pt x="174056" y="173090"/>
                    <a:pt x="71615" y="346180"/>
                    <a:pt x="28216" y="472339"/>
                  </a:cubicBezTo>
                  <a:cubicBezTo>
                    <a:pt x="-15183" y="598498"/>
                    <a:pt x="461" y="677725"/>
                    <a:pt x="16105" y="756953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4ADBE62-5281-3542-806C-647CE75D46E7}"/>
                </a:ext>
              </a:extLst>
            </p:cNvPr>
            <p:cNvSpPr/>
            <p:nvPr/>
          </p:nvSpPr>
          <p:spPr>
            <a:xfrm>
              <a:off x="2767423" y="3603099"/>
              <a:ext cx="1017345" cy="375449"/>
            </a:xfrm>
            <a:custGeom>
              <a:avLst/>
              <a:gdLst>
                <a:gd name="connsiteX0" fmla="*/ 1017345 w 1017345"/>
                <a:gd name="connsiteY0" fmla="*/ 375449 h 375449"/>
                <a:gd name="connsiteX1" fmla="*/ 302781 w 1017345"/>
                <a:gd name="connsiteY1" fmla="*/ 157447 h 375449"/>
                <a:gd name="connsiteX2" fmla="*/ 0 w 1017345"/>
                <a:gd name="connsiteY2" fmla="*/ 0 h 37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345" h="375449">
                  <a:moveTo>
                    <a:pt x="1017345" y="375449"/>
                  </a:moveTo>
                  <a:cubicBezTo>
                    <a:pt x="744841" y="297735"/>
                    <a:pt x="472338" y="220022"/>
                    <a:pt x="302781" y="157447"/>
                  </a:cubicBezTo>
                  <a:cubicBezTo>
                    <a:pt x="133224" y="94872"/>
                    <a:pt x="50463" y="26241"/>
                    <a:pt x="0" y="0"/>
                  </a:cubicBez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33DDBA3-F6EE-5A4C-8C81-D5C899E6FA8A}"/>
                </a:ext>
              </a:extLst>
            </p:cNvPr>
            <p:cNvSpPr/>
            <p:nvPr/>
          </p:nvSpPr>
          <p:spPr>
            <a:xfrm>
              <a:off x="2973314" y="3821102"/>
              <a:ext cx="254336" cy="878066"/>
            </a:xfrm>
            <a:custGeom>
              <a:avLst/>
              <a:gdLst>
                <a:gd name="connsiteX0" fmla="*/ 254336 w 254336"/>
                <a:gd name="connsiteY0" fmla="*/ 0 h 878066"/>
                <a:gd name="connsiteX1" fmla="*/ 0 w 254336"/>
                <a:gd name="connsiteY1" fmla="*/ 878066 h 8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336" h="878066">
                  <a:moveTo>
                    <a:pt x="254336" y="0"/>
                  </a:moveTo>
                  <a:lnTo>
                    <a:pt x="0" y="878066"/>
                  </a:lnTo>
                </a:path>
              </a:pathLst>
            </a:cu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06ED1AA9-468F-694A-BE73-557740DDBF25}"/>
              </a:ext>
            </a:extLst>
          </p:cNvPr>
          <p:cNvSpPr/>
          <p:nvPr/>
        </p:nvSpPr>
        <p:spPr>
          <a:xfrm>
            <a:off x="3951548" y="4677147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r>
              <a:rPr lang="en-US" sz="1050" b="1" i="1">
                <a:solidFill>
                  <a:schemeClr val="tx1"/>
                </a:solidFill>
              </a:rPr>
              <a:t>TSC</a:t>
            </a:r>
          </a:p>
          <a:p>
            <a:pPr fontAlgn="ctr"/>
            <a:endParaRPr lang="en-US" sz="1050">
              <a:solidFill>
                <a:schemeClr val="tx1"/>
              </a:solidFill>
            </a:endParaRPr>
          </a:p>
          <a:p>
            <a:pPr fontAlgn="ctr"/>
            <a:r>
              <a:rPr lang="en-US" sz="1050">
                <a:solidFill>
                  <a:schemeClr val="tx1"/>
                </a:solidFill>
              </a:rPr>
              <a:t>AUS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E442138-7F10-5547-B277-36B91DBC3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523" y="4677147"/>
            <a:ext cx="1362178" cy="53783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3210E8A-B27C-6345-AC27-EA54B5932F61}"/>
              </a:ext>
            </a:extLst>
          </p:cNvPr>
          <p:cNvSpPr txBox="1"/>
          <p:nvPr/>
        </p:nvSpPr>
        <p:spPr>
          <a:xfrm>
            <a:off x="3184412" y="3451540"/>
            <a:ext cx="118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ERCOT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CCEDA14E-813B-B748-B52E-2A6C88F56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804" y="3093317"/>
            <a:ext cx="772732" cy="36363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A9B06310-6090-DB4C-900A-775CCC401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6502" y="3088394"/>
            <a:ext cx="533400" cy="3810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C94CDFF-190E-374E-9816-9BBFA71626EF}"/>
              </a:ext>
            </a:extLst>
          </p:cNvPr>
          <p:cNvSpPr txBox="1"/>
          <p:nvPr/>
        </p:nvSpPr>
        <p:spPr>
          <a:xfrm>
            <a:off x="7041087" y="3080878"/>
            <a:ext cx="99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SERC</a:t>
            </a:r>
          </a:p>
        </p:txBody>
      </p:sp>
    </p:spTree>
    <p:extLst>
      <p:ext uri="{BB962C8B-B14F-4D97-AF65-F5344CB8AC3E}">
        <p14:creationId xmlns:p14="http://schemas.microsoft.com/office/powerpoint/2010/main" val="306969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CB0C8C-1BAB-E44E-B103-4CB11592B3D2}"/>
              </a:ext>
            </a:extLst>
          </p:cNvPr>
          <p:cNvGrpSpPr/>
          <p:nvPr/>
        </p:nvGrpSpPr>
        <p:grpSpPr>
          <a:xfrm>
            <a:off x="838198" y="-885984"/>
            <a:ext cx="14547576" cy="9511872"/>
            <a:chOff x="838199" y="0"/>
            <a:chExt cx="10515600" cy="6875582"/>
          </a:xfrm>
        </p:grpSpPr>
        <p:pic>
          <p:nvPicPr>
            <p:cNvPr id="1028" name="Picture 4" descr="https://lh3.googleusercontent.com/M8fH6-QF9xMVmAMix2iorxOWCY8cjtEOums_TTuIoWbwf6OgjJd8xO6DXSL7qhDuFqZakK77c058_oh1qkKYySSR3-wAjdum-Upjj6KOzZ6SeAjHp5us6iW6mrdloSaOFlkrbD07mrg">
              <a:extLst>
                <a:ext uri="{FF2B5EF4-FFF2-40B4-BE49-F238E27FC236}">
                  <a16:creationId xmlns:a16="http://schemas.microsoft.com/office/drawing/2014/main" id="{7D31C1DA-5961-8D4B-B157-D52929C1B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24566" r="5008" b="24201"/>
            <a:stretch/>
          </p:blipFill>
          <p:spPr bwMode="auto">
            <a:xfrm>
              <a:off x="838199" y="0"/>
              <a:ext cx="10515600" cy="68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E6966D-95CA-C943-8D7F-EC3C2917A643}"/>
                </a:ext>
              </a:extLst>
            </p:cNvPr>
            <p:cNvCxnSpPr/>
            <p:nvPr/>
          </p:nvCxnSpPr>
          <p:spPr>
            <a:xfrm flipH="1">
              <a:off x="5668027" y="3294345"/>
              <a:ext cx="4279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04167E-E61F-0942-B836-F47443E20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8027" y="3294345"/>
              <a:ext cx="65020" cy="143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2A92F5-8291-F647-95A0-5AB17A4D4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237" y="3437489"/>
              <a:ext cx="1070811" cy="3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166562-6100-0743-8EB6-BAA0C9A11AC5}"/>
                </a:ext>
              </a:extLst>
            </p:cNvPr>
            <p:cNvSpPr txBox="1"/>
            <p:nvPr/>
          </p:nvSpPr>
          <p:spPr>
            <a:xfrm>
              <a:off x="5351111" y="3737645"/>
              <a:ext cx="553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SPP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965FEC-CE7B-2D43-B572-13E8C371B906}"/>
                </a:ext>
              </a:extLst>
            </p:cNvPr>
            <p:cNvSpPr/>
            <p:nvPr/>
          </p:nvSpPr>
          <p:spPr>
            <a:xfrm>
              <a:off x="2695074" y="7399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E1566-8968-8B4E-8C46-2C828E3AAE28}"/>
                </a:ext>
              </a:extLst>
            </p:cNvPr>
            <p:cNvSpPr/>
            <p:nvPr/>
          </p:nvSpPr>
          <p:spPr>
            <a:xfrm>
              <a:off x="215854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NWI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EF61963-4B5D-DD40-9175-BF6D51BFF161}"/>
                </a:ext>
              </a:extLst>
            </p:cNvPr>
            <p:cNvSpPr/>
            <p:nvPr/>
          </p:nvSpPr>
          <p:spPr>
            <a:xfrm>
              <a:off x="145325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5B249-5FEF-2446-BC06-53369B5C0C4B}"/>
                </a:ext>
              </a:extLst>
            </p:cNvPr>
            <p:cNvSpPr/>
            <p:nvPr/>
          </p:nvSpPr>
          <p:spPr>
            <a:xfrm>
              <a:off x="1363016" y="209484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NVW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88D8EC-7D17-B144-ADFF-D830E9F06E31}"/>
                </a:ext>
              </a:extLst>
            </p:cNvPr>
            <p:cNvSpPr/>
            <p:nvPr/>
          </p:nvSpPr>
          <p:spPr>
            <a:xfrm>
              <a:off x="3818241" y="267730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B5D7C8-400C-6643-814E-FA2BD91045B3}"/>
                </a:ext>
              </a:extLst>
            </p:cNvPr>
            <p:cNvSpPr/>
            <p:nvPr/>
          </p:nvSpPr>
          <p:spPr>
            <a:xfrm>
              <a:off x="3295334" y="34374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71C4F-E6F6-7148-9329-8F6B5B7F7A1B}"/>
                </a:ext>
              </a:extLst>
            </p:cNvPr>
            <p:cNvSpPr/>
            <p:nvPr/>
          </p:nvSpPr>
          <p:spPr>
            <a:xfrm>
              <a:off x="4243137" y="362451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A92CE1-3CAB-9F41-9E9F-24EEE9A92030}"/>
                </a:ext>
              </a:extLst>
            </p:cNvPr>
            <p:cNvSpPr/>
            <p:nvPr/>
          </p:nvSpPr>
          <p:spPr>
            <a:xfrm>
              <a:off x="3082392" y="4712780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DSW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6E4A3-B4AA-C748-8AFB-ED343170462D}"/>
                </a:ext>
              </a:extLst>
            </p:cNvPr>
            <p:cNvSpPr/>
            <p:nvPr/>
          </p:nvSpPr>
          <p:spPr>
            <a:xfrm>
              <a:off x="1679477" y="371474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EB2B82-49DC-5444-B7AD-140E54B4C52E}"/>
                </a:ext>
              </a:extLst>
            </p:cNvPr>
            <p:cNvSpPr/>
            <p:nvPr/>
          </p:nvSpPr>
          <p:spPr>
            <a:xfrm>
              <a:off x="1410401" y="390485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927687-58DC-384F-AE31-7936F57592EC}"/>
                </a:ext>
              </a:extLst>
            </p:cNvPr>
            <p:cNvSpPr/>
            <p:nvPr/>
          </p:nvSpPr>
          <p:spPr>
            <a:xfrm>
              <a:off x="2113424" y="43557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SCI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DCCB32-05E6-9047-94A1-DBF93AD22B5E}"/>
                </a:ext>
              </a:extLst>
            </p:cNvPr>
            <p:cNvSpPr/>
            <p:nvPr/>
          </p:nvSpPr>
          <p:spPr>
            <a:xfrm>
              <a:off x="1980335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279603-3B8B-A24A-BFAF-D92E0FC67C9E}"/>
                </a:ext>
              </a:extLst>
            </p:cNvPr>
            <p:cNvSpPr/>
            <p:nvPr/>
          </p:nvSpPr>
          <p:spPr>
            <a:xfrm>
              <a:off x="2266649" y="4906465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9AC415-93A8-374E-8375-3740D12058EA}"/>
                </a:ext>
              </a:extLst>
            </p:cNvPr>
            <p:cNvSpPr/>
            <p:nvPr/>
          </p:nvSpPr>
          <p:spPr>
            <a:xfrm>
              <a:off x="2221530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B22A9-CAF6-834C-95E4-4C2B400B8DA1}"/>
                </a:ext>
              </a:extLst>
            </p:cNvPr>
            <p:cNvSpPr/>
            <p:nvPr/>
          </p:nvSpPr>
          <p:spPr>
            <a:xfrm>
              <a:off x="2405863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728CD7-947B-104E-83B4-2A1FFE6B5A1D}"/>
                </a:ext>
              </a:extLst>
            </p:cNvPr>
            <p:cNvSpPr/>
            <p:nvPr/>
          </p:nvSpPr>
          <p:spPr>
            <a:xfrm>
              <a:off x="4499893" y="546481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TFW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E5DA9E-4856-A14F-9ED6-CFF548E60769}"/>
                </a:ext>
              </a:extLst>
            </p:cNvPr>
            <p:cNvSpPr/>
            <p:nvPr/>
          </p:nvSpPr>
          <p:spPr>
            <a:xfrm>
              <a:off x="5281863" y="6103637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55211A-F5FC-FB46-ADF3-B8895CECC3D6}"/>
                </a:ext>
              </a:extLst>
            </p:cNvPr>
            <p:cNvSpPr/>
            <p:nvPr/>
          </p:nvSpPr>
          <p:spPr>
            <a:xfrm>
              <a:off x="5152523" y="486608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307600-D1DD-F74F-A6C1-09C0DC69FB15}"/>
                </a:ext>
              </a:extLst>
            </p:cNvPr>
            <p:cNvSpPr/>
            <p:nvPr/>
          </p:nvSpPr>
          <p:spPr>
            <a:xfrm>
              <a:off x="5687928" y="5271935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B4DFB9-86A0-BC41-8B37-383999A5202E}"/>
                </a:ext>
              </a:extLst>
            </p:cNvPr>
            <p:cNvSpPr/>
            <p:nvPr/>
          </p:nvSpPr>
          <p:spPr>
            <a:xfrm>
              <a:off x="5558589" y="5815539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TXC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ED1AA9-468F-694A-BE73-557740DDBF25}"/>
                </a:ext>
              </a:extLst>
            </p:cNvPr>
            <p:cNvSpPr/>
            <p:nvPr/>
          </p:nvSpPr>
          <p:spPr>
            <a:xfrm>
              <a:off x="5281862" y="566522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TSC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92C7A6-CC29-6649-A0A4-B2E544F6E171}"/>
                </a:ext>
              </a:extLst>
            </p:cNvPr>
            <p:cNvSpPr/>
            <p:nvPr/>
          </p:nvSpPr>
          <p:spPr>
            <a:xfrm>
              <a:off x="5372099" y="542193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TNC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00C952-ECAA-1843-A6ED-48976D734DE1}"/>
                </a:ext>
              </a:extLst>
            </p:cNvPr>
            <p:cNvSpPr/>
            <p:nvPr/>
          </p:nvSpPr>
          <p:spPr>
            <a:xfrm>
              <a:off x="4960018" y="5412153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TXW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59A93E-32E1-F44F-9C3F-D341B39DEF3D}"/>
                </a:ext>
              </a:extLst>
            </p:cNvPr>
            <p:cNvSpPr/>
            <p:nvPr/>
          </p:nvSpPr>
          <p:spPr>
            <a:xfrm>
              <a:off x="6366271" y="1634840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DLH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92836E-45C8-E646-B57F-0A06A5549029}"/>
                </a:ext>
              </a:extLst>
            </p:cNvPr>
            <p:cNvSpPr/>
            <p:nvPr/>
          </p:nvSpPr>
          <p:spPr>
            <a:xfrm>
              <a:off x="6050881" y="235835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MSP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89227C-E62E-C949-B810-E26FEA2E19C9}"/>
                </a:ext>
              </a:extLst>
            </p:cNvPr>
            <p:cNvSpPr/>
            <p:nvPr/>
          </p:nvSpPr>
          <p:spPr>
            <a:xfrm>
              <a:off x="6600090" y="267730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MSN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97773C-11CB-3845-B6CE-DF793AAF9BFC}"/>
                </a:ext>
              </a:extLst>
            </p:cNvPr>
            <p:cNvSpPr/>
            <p:nvPr/>
          </p:nvSpPr>
          <p:spPr>
            <a:xfrm>
              <a:off x="5571979" y="304256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OMA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548900-9336-DF4B-ABFD-D29EFCBD7A43}"/>
                </a:ext>
              </a:extLst>
            </p:cNvPr>
            <p:cNvSpPr/>
            <p:nvPr/>
          </p:nvSpPr>
          <p:spPr>
            <a:xfrm>
              <a:off x="5441980" y="18479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FAR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D6BA2C-5E5F-204C-9E99-CB06E7F5271E}"/>
                </a:ext>
              </a:extLst>
            </p:cNvPr>
            <p:cNvSpPr/>
            <p:nvPr/>
          </p:nvSpPr>
          <p:spPr>
            <a:xfrm>
              <a:off x="6843400" y="27165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MKE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8CD4AF0-06D7-8D42-AD4A-7EBDBA1E85EC}"/>
                </a:ext>
              </a:extLst>
            </p:cNvPr>
            <p:cNvSpPr/>
            <p:nvPr/>
          </p:nvSpPr>
          <p:spPr>
            <a:xfrm>
              <a:off x="6888518" y="2952489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9B908-F149-A448-974B-794ED1BD1227}"/>
                </a:ext>
              </a:extLst>
            </p:cNvPr>
            <p:cNvSpPr/>
            <p:nvPr/>
          </p:nvSpPr>
          <p:spPr>
            <a:xfrm>
              <a:off x="7649076" y="2794942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DTW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131D7C0-9453-1F4C-820A-BD1F8E58F44E}"/>
                </a:ext>
              </a:extLst>
            </p:cNvPr>
            <p:cNvSpPr/>
            <p:nvPr/>
          </p:nvSpPr>
          <p:spPr>
            <a:xfrm>
              <a:off x="7871660" y="308768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9521FE-19A9-DB41-8C93-A49D9A03570E}"/>
                </a:ext>
              </a:extLst>
            </p:cNvPr>
            <p:cNvSpPr/>
            <p:nvPr/>
          </p:nvSpPr>
          <p:spPr>
            <a:xfrm>
              <a:off x="8100260" y="324922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PIT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B3B312-9304-ED46-8332-AAB63D351F66}"/>
                </a:ext>
              </a:extLst>
            </p:cNvPr>
            <p:cNvSpPr/>
            <p:nvPr/>
          </p:nvSpPr>
          <p:spPr>
            <a:xfrm>
              <a:off x="7916778" y="3799137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CRW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5731C0-844E-7642-8AA7-BF61072A6FFC}"/>
                </a:ext>
              </a:extLst>
            </p:cNvPr>
            <p:cNvSpPr/>
            <p:nvPr/>
          </p:nvSpPr>
          <p:spPr>
            <a:xfrm>
              <a:off x="8649634" y="358540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BWI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448EEF6-22BA-324F-9327-C842C83F58B8}"/>
                </a:ext>
              </a:extLst>
            </p:cNvPr>
            <p:cNvSpPr/>
            <p:nvPr/>
          </p:nvSpPr>
          <p:spPr>
            <a:xfrm>
              <a:off x="8840202" y="33923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PHL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A2E1DD-0717-204D-9015-88B926C11991}"/>
                </a:ext>
              </a:extLst>
            </p:cNvPr>
            <p:cNvSpPr/>
            <p:nvPr/>
          </p:nvSpPr>
          <p:spPr>
            <a:xfrm>
              <a:off x="5174651" y="365224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ICT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548D20-5D81-834D-9F04-143009893C1C}"/>
                </a:ext>
              </a:extLst>
            </p:cNvPr>
            <p:cNvSpPr/>
            <p:nvPr/>
          </p:nvSpPr>
          <p:spPr>
            <a:xfrm>
              <a:off x="5266891" y="438713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OKC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01E4C3-E1B5-2A48-9901-3674627EBF54}"/>
                </a:ext>
              </a:extLst>
            </p:cNvPr>
            <p:cNvSpPr/>
            <p:nvPr/>
          </p:nvSpPr>
          <p:spPr>
            <a:xfrm>
              <a:off x="4729411" y="437985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92AE2D-9405-7842-A556-96C696AC27B1}"/>
                </a:ext>
              </a:extLst>
            </p:cNvPr>
            <p:cNvSpPr/>
            <p:nvPr/>
          </p:nvSpPr>
          <p:spPr>
            <a:xfrm>
              <a:off x="5803807" y="36101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MCI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A9050CA-9FBB-5349-AF5F-9886052E1783}"/>
                </a:ext>
              </a:extLst>
            </p:cNvPr>
            <p:cNvSpPr/>
            <p:nvPr/>
          </p:nvSpPr>
          <p:spPr>
            <a:xfrm>
              <a:off x="6471519" y="3625744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D538F8-0D36-2A42-82FA-A81CD3141BB3}"/>
                </a:ext>
              </a:extLst>
            </p:cNvPr>
            <p:cNvSpPr/>
            <p:nvPr/>
          </p:nvSpPr>
          <p:spPr>
            <a:xfrm>
              <a:off x="7242447" y="3759868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SDF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D53C325-4095-9D4B-8FBF-D54A37DBDD77}"/>
                </a:ext>
              </a:extLst>
            </p:cNvPr>
            <p:cNvSpPr/>
            <p:nvPr/>
          </p:nvSpPr>
          <p:spPr>
            <a:xfrm>
              <a:off x="7999934" y="446547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CB4A6F2-8F73-0046-AAE6-06790403EC2D}"/>
                </a:ext>
              </a:extLst>
            </p:cNvPr>
            <p:cNvSpPr/>
            <p:nvPr/>
          </p:nvSpPr>
          <p:spPr>
            <a:xfrm>
              <a:off x="8148826" y="490646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CHS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EBCBF-F41C-3241-AA23-0AC6FB94E9FA}"/>
                </a:ext>
              </a:extLst>
            </p:cNvPr>
            <p:cNvSpPr/>
            <p:nvPr/>
          </p:nvSpPr>
          <p:spPr>
            <a:xfrm>
              <a:off x="7444979" y="466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ATL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4D43BDB-31C1-4347-96C0-9FF0FCD01D13}"/>
                </a:ext>
              </a:extLst>
            </p:cNvPr>
            <p:cNvSpPr/>
            <p:nvPr/>
          </p:nvSpPr>
          <p:spPr>
            <a:xfrm>
              <a:off x="7836609" y="5509929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JAX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7749D7-8BB7-3540-A771-45426FCB937E}"/>
                </a:ext>
              </a:extLst>
            </p:cNvPr>
            <p:cNvSpPr/>
            <p:nvPr/>
          </p:nvSpPr>
          <p:spPr>
            <a:xfrm>
              <a:off x="8019485" y="6498452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MIA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0E8F6AC-8921-6448-92FF-E333F9ECE9D5}"/>
                </a:ext>
              </a:extLst>
            </p:cNvPr>
            <p:cNvSpPr/>
            <p:nvPr/>
          </p:nvSpPr>
          <p:spPr>
            <a:xfrm>
              <a:off x="7035905" y="511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GAI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F1E875-BC85-8345-9B4D-176D8131C32C}"/>
                </a:ext>
              </a:extLst>
            </p:cNvPr>
            <p:cNvSpPr/>
            <p:nvPr/>
          </p:nvSpPr>
          <p:spPr>
            <a:xfrm>
              <a:off x="6516637" y="5665226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MSY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D44C18-A920-0048-B99E-BC0907ADFB5B}"/>
                </a:ext>
              </a:extLst>
            </p:cNvPr>
            <p:cNvSpPr/>
            <p:nvPr/>
          </p:nvSpPr>
          <p:spPr>
            <a:xfrm>
              <a:off x="6975747" y="4233340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BNA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74E149-EB97-4A48-9DE8-88D69C6713F6}"/>
                </a:ext>
              </a:extLst>
            </p:cNvPr>
            <p:cNvSpPr/>
            <p:nvPr/>
          </p:nvSpPr>
          <p:spPr>
            <a:xfrm>
              <a:off x="10244888" y="103494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YZV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8AEB5F-0763-FD48-8C6E-ECFB76265785}"/>
                </a:ext>
              </a:extLst>
            </p:cNvPr>
            <p:cNvSpPr/>
            <p:nvPr/>
          </p:nvSpPr>
          <p:spPr>
            <a:xfrm>
              <a:off x="10571745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YHZ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5AE53-F7BB-AC4D-98A2-CE32328E5A37}"/>
                </a:ext>
              </a:extLst>
            </p:cNvPr>
            <p:cNvSpPr/>
            <p:nvPr/>
          </p:nvSpPr>
          <p:spPr>
            <a:xfrm>
              <a:off x="10244887" y="200460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YFC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5435D4E-37A3-4A4C-B040-50AF798A339D}"/>
                </a:ext>
              </a:extLst>
            </p:cNvPr>
            <p:cNvSpPr/>
            <p:nvPr/>
          </p:nvSpPr>
          <p:spPr>
            <a:xfrm>
              <a:off x="9879927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PWM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D23D1C6-F60D-3646-8491-46852611BF03}"/>
                </a:ext>
              </a:extLst>
            </p:cNvPr>
            <p:cNvSpPr/>
            <p:nvPr/>
          </p:nvSpPr>
          <p:spPr>
            <a:xfrm>
              <a:off x="9524998" y="180281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YQB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13503B-90E0-9B41-B49A-52DDF8D6467F}"/>
                </a:ext>
              </a:extLst>
            </p:cNvPr>
            <p:cNvSpPr/>
            <p:nvPr/>
          </p:nvSpPr>
          <p:spPr>
            <a:xfrm>
              <a:off x="9085845" y="204972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YUL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E41F9-7CDD-5D43-AA6B-DA57EA16A7B2}"/>
                </a:ext>
              </a:extLst>
            </p:cNvPr>
            <p:cNvSpPr/>
            <p:nvPr/>
          </p:nvSpPr>
          <p:spPr>
            <a:xfrm>
              <a:off x="8694752" y="213996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YOW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F6AAAF-6C73-8147-BCF3-D0B413F43E47}"/>
                </a:ext>
              </a:extLst>
            </p:cNvPr>
            <p:cNvSpPr/>
            <p:nvPr/>
          </p:nvSpPr>
          <p:spPr>
            <a:xfrm>
              <a:off x="8694752" y="122945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YUY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B900E80-5620-C143-96E8-F092C4A12BE4}"/>
                </a:ext>
              </a:extLst>
            </p:cNvPr>
            <p:cNvSpPr/>
            <p:nvPr/>
          </p:nvSpPr>
          <p:spPr>
            <a:xfrm>
              <a:off x="6753163" y="131969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YQT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411720C-4C91-2843-9D1C-D4AE0FFF4199}"/>
                </a:ext>
              </a:extLst>
            </p:cNvPr>
            <p:cNvSpPr/>
            <p:nvPr/>
          </p:nvSpPr>
          <p:spPr>
            <a:xfrm>
              <a:off x="9569108" y="2885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BOS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82D8EB-0DDF-B744-8FC4-1A79A0E3FC8A}"/>
                </a:ext>
              </a:extLst>
            </p:cNvPr>
            <p:cNvSpPr/>
            <p:nvPr/>
          </p:nvSpPr>
          <p:spPr>
            <a:xfrm>
              <a:off x="9434761" y="26429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MHT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96932E-ADCC-0740-867D-FA6212F22007}"/>
                </a:ext>
              </a:extLst>
            </p:cNvPr>
            <p:cNvSpPr/>
            <p:nvPr/>
          </p:nvSpPr>
          <p:spPr>
            <a:xfrm>
              <a:off x="9233227" y="2453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BTW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9793B1F-72CA-674D-9FB7-F1A326B21F50}"/>
                </a:ext>
              </a:extLst>
            </p:cNvPr>
            <p:cNvSpPr/>
            <p:nvPr/>
          </p:nvSpPr>
          <p:spPr>
            <a:xfrm>
              <a:off x="9000616" y="245776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PBG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451E805-CEBE-0346-8941-D12F38D034FB}"/>
                </a:ext>
              </a:extLst>
            </p:cNvPr>
            <p:cNvSpPr/>
            <p:nvPr/>
          </p:nvSpPr>
          <p:spPr>
            <a:xfrm>
              <a:off x="9085844" y="277229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ALB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F9AB15-51DD-8A49-A788-62201A16493F}"/>
                </a:ext>
              </a:extLst>
            </p:cNvPr>
            <p:cNvSpPr/>
            <p:nvPr/>
          </p:nvSpPr>
          <p:spPr>
            <a:xfrm>
              <a:off x="8866313" y="26714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UCA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CF7DD5-5024-CD4D-82C9-B8A082CC6891}"/>
                </a:ext>
              </a:extLst>
            </p:cNvPr>
            <p:cNvSpPr/>
            <p:nvPr/>
          </p:nvSpPr>
          <p:spPr>
            <a:xfrm>
              <a:off x="8718313" y="279494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SYR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9A850CC-F9AA-BD49-82D8-5AD7F4D8E515}"/>
                </a:ext>
              </a:extLst>
            </p:cNvPr>
            <p:cNvSpPr/>
            <p:nvPr/>
          </p:nvSpPr>
          <p:spPr>
            <a:xfrm>
              <a:off x="8491852" y="270327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RST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584C7D-85C7-3642-9271-C2C37F03E633}"/>
                </a:ext>
              </a:extLst>
            </p:cNvPr>
            <p:cNvSpPr/>
            <p:nvPr/>
          </p:nvSpPr>
          <p:spPr>
            <a:xfrm>
              <a:off x="8331080" y="281741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BUF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B87399-B0D3-944F-A3AC-C78B25423A5A}"/>
                </a:ext>
              </a:extLst>
            </p:cNvPr>
            <p:cNvSpPr/>
            <p:nvPr/>
          </p:nvSpPr>
          <p:spPr>
            <a:xfrm>
              <a:off x="9478871" y="304256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PVD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0A16B85-E941-2A4B-B5C1-42FE3B30700A}"/>
                </a:ext>
              </a:extLst>
            </p:cNvPr>
            <p:cNvSpPr/>
            <p:nvPr/>
          </p:nvSpPr>
          <p:spPr>
            <a:xfrm>
              <a:off x="9344524" y="304113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 fontAlgn="ctr"/>
              <a:r>
                <a:rPr lang="en-US" sz="1050" dirty="0">
                  <a:solidFill>
                    <a:schemeClr val="tx1"/>
                  </a:solidFill>
                </a:rPr>
                <a:t>BDR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0F0BF30-84D9-774F-AB89-C5CA517C1347}"/>
                </a:ext>
              </a:extLst>
            </p:cNvPr>
            <p:cNvSpPr/>
            <p:nvPr/>
          </p:nvSpPr>
          <p:spPr>
            <a:xfrm>
              <a:off x="9210177" y="2996014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BDL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907DFE-F239-2749-9B6A-7EC399B022AC}"/>
                </a:ext>
              </a:extLst>
            </p:cNvPr>
            <p:cNvSpPr/>
            <p:nvPr/>
          </p:nvSpPr>
          <p:spPr>
            <a:xfrm>
              <a:off x="9278345" y="286053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ORH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FE2950F-FC13-0047-B796-318953FC6A40}"/>
                </a:ext>
              </a:extLst>
            </p:cNvPr>
            <p:cNvSpPr/>
            <p:nvPr/>
          </p:nvSpPr>
          <p:spPr>
            <a:xfrm>
              <a:off x="9119940" y="313137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NYC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721C4B-4F27-384F-9F42-5789428A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575" y="2296371"/>
            <a:ext cx="1028700" cy="49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6C5E40-3B87-0E4B-9E0C-E37454F4D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058" y="2659874"/>
            <a:ext cx="104140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73FA3F-319F-7D4A-847C-94B97985F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467" y="6321021"/>
            <a:ext cx="1448808" cy="293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CB92F-256C-BE48-9ACC-F5152323E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666" y="5737035"/>
            <a:ext cx="477270" cy="255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7FC8A-80D1-6F4A-971E-330AEA0637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6968" y="5743007"/>
            <a:ext cx="427879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ED1057-E143-E54F-B3C6-01C21AF8F0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5744" y="3606494"/>
            <a:ext cx="609600" cy="387042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22B2A77-B308-D146-B7F9-35F007FD07E8}"/>
              </a:ext>
            </a:extLst>
          </p:cNvPr>
          <p:cNvSpPr txBox="1"/>
          <p:nvPr/>
        </p:nvSpPr>
        <p:spPr>
          <a:xfrm>
            <a:off x="3019673" y="2659874"/>
            <a:ext cx="76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WECC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6504C1-64F1-B84D-9EE4-15878E0F12A0}"/>
              </a:ext>
            </a:extLst>
          </p:cNvPr>
          <p:cNvSpPr txBox="1"/>
          <p:nvPr/>
        </p:nvSpPr>
        <p:spPr>
          <a:xfrm>
            <a:off x="6287674" y="2377180"/>
            <a:ext cx="76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MRO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2CBA82-878D-A149-997C-78CF8B05A864}"/>
              </a:ext>
            </a:extLst>
          </p:cNvPr>
          <p:cNvSpPr txBox="1"/>
          <p:nvPr/>
        </p:nvSpPr>
        <p:spPr>
          <a:xfrm>
            <a:off x="6232421" y="6134103"/>
            <a:ext cx="87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ERCOT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D096D51-C781-0E47-94C8-2F2FFEB3BCB6}"/>
              </a:ext>
            </a:extLst>
          </p:cNvPr>
          <p:cNvSpPr txBox="1"/>
          <p:nvPr/>
        </p:nvSpPr>
        <p:spPr>
          <a:xfrm>
            <a:off x="10039058" y="3618345"/>
            <a:ext cx="76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FA38B1-8445-E640-BBEC-3CBF16251916}"/>
              </a:ext>
            </a:extLst>
          </p:cNvPr>
          <p:cNvSpPr txBox="1"/>
          <p:nvPr/>
        </p:nvSpPr>
        <p:spPr>
          <a:xfrm>
            <a:off x="9154283" y="5648590"/>
            <a:ext cx="76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B18BC0-4BEF-6548-86D7-4806F2A1B74D}"/>
              </a:ext>
            </a:extLst>
          </p:cNvPr>
          <p:cNvSpPr txBox="1"/>
          <p:nvPr/>
        </p:nvSpPr>
        <p:spPr>
          <a:xfrm>
            <a:off x="10179931" y="1210768"/>
            <a:ext cx="76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NPCC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8B0A4C0-8121-954A-BA96-7E51BD74B098}"/>
              </a:ext>
            </a:extLst>
          </p:cNvPr>
          <p:cNvSpPr/>
          <p:nvPr/>
        </p:nvSpPr>
        <p:spPr>
          <a:xfrm>
            <a:off x="11282230" y="2514159"/>
            <a:ext cx="124836" cy="1248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YYZ</a:t>
            </a:r>
          </a:p>
        </p:txBody>
      </p:sp>
    </p:spTree>
    <p:extLst>
      <p:ext uri="{BB962C8B-B14F-4D97-AF65-F5344CB8AC3E}">
        <p14:creationId xmlns:p14="http://schemas.microsoft.com/office/powerpoint/2010/main" val="27799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rgbClr val="00B050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406</Words>
  <Application>Microsoft Macintosh PowerPoint</Application>
  <PresentationFormat>Widescreen</PresentationFormat>
  <Paragraphs>414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Chassin, David P</dc:creator>
  <cp:lastModifiedBy>Chassin, David P</cp:lastModifiedBy>
  <cp:revision>21</cp:revision>
  <dcterms:created xsi:type="dcterms:W3CDTF">2019-06-21T15:42:11Z</dcterms:created>
  <dcterms:modified xsi:type="dcterms:W3CDTF">2019-06-26T15:29:14Z</dcterms:modified>
</cp:coreProperties>
</file>