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0"/>
  </p:normalViewPr>
  <p:slideViewPr>
    <p:cSldViewPr snapToGrid="0" snapToObjects="1">
      <p:cViewPr>
        <p:scale>
          <a:sx n="33" d="100"/>
          <a:sy n="33" d="100"/>
        </p:scale>
        <p:origin x="353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9" y="0"/>
            <a:ext cx="10515600" cy="687558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8845640" y="0"/>
            <a:ext cx="21037640" cy="13755374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18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A93C205A-2697-BF4E-8D37-1C1EF4163C59}"/>
              </a:ext>
            </a:extLst>
          </p:cNvPr>
          <p:cNvSpPr/>
          <p:nvPr/>
        </p:nvSpPr>
        <p:spPr>
          <a:xfrm>
            <a:off x="5314682" y="4919730"/>
            <a:ext cx="1820214" cy="403947"/>
          </a:xfrm>
          <a:custGeom>
            <a:avLst/>
            <a:gdLst>
              <a:gd name="connsiteX0" fmla="*/ 39033 w 2151168"/>
              <a:gd name="connsiteY0" fmla="*/ 669701 h 669701"/>
              <a:gd name="connsiteX1" fmla="*/ 283731 w 2151168"/>
              <a:gd name="connsiteY1" fmla="*/ 399245 h 669701"/>
              <a:gd name="connsiteX2" fmla="*/ 2151168 w 2151168"/>
              <a:gd name="connsiteY2" fmla="*/ 0 h 669701"/>
              <a:gd name="connsiteX0" fmla="*/ 7232 w 2119367"/>
              <a:gd name="connsiteY0" fmla="*/ 669701 h 669701"/>
              <a:gd name="connsiteX1" fmla="*/ 556730 w 2119367"/>
              <a:gd name="connsiteY1" fmla="*/ 326674 h 669701"/>
              <a:gd name="connsiteX2" fmla="*/ 2119367 w 2119367"/>
              <a:gd name="connsiteY2" fmla="*/ 0 h 669701"/>
              <a:gd name="connsiteX0" fmla="*/ 0 w 2112135"/>
              <a:gd name="connsiteY0" fmla="*/ 669701 h 669701"/>
              <a:gd name="connsiteX1" fmla="*/ 549498 w 2112135"/>
              <a:gd name="connsiteY1" fmla="*/ 326674 h 669701"/>
              <a:gd name="connsiteX2" fmla="*/ 2112135 w 2112135"/>
              <a:gd name="connsiteY2" fmla="*/ 0 h 669701"/>
              <a:gd name="connsiteX0" fmla="*/ 0 w 2112135"/>
              <a:gd name="connsiteY0" fmla="*/ 669701 h 669701"/>
              <a:gd name="connsiteX1" fmla="*/ 549498 w 2112135"/>
              <a:gd name="connsiteY1" fmla="*/ 326674 h 669701"/>
              <a:gd name="connsiteX2" fmla="*/ 2112135 w 2112135"/>
              <a:gd name="connsiteY2" fmla="*/ 0 h 669701"/>
              <a:gd name="connsiteX0" fmla="*/ 0 w 1562637"/>
              <a:gd name="connsiteY0" fmla="*/ 326674 h 326674"/>
              <a:gd name="connsiteX1" fmla="*/ 1562637 w 1562637"/>
              <a:gd name="connsiteY1" fmla="*/ 0 h 326674"/>
              <a:gd name="connsiteX0" fmla="*/ 0 w 1820214"/>
              <a:gd name="connsiteY0" fmla="*/ 403947 h 403947"/>
              <a:gd name="connsiteX1" fmla="*/ 1820214 w 1820214"/>
              <a:gd name="connsiteY1" fmla="*/ 0 h 4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0214" h="403947">
                <a:moveTo>
                  <a:pt x="0" y="403947"/>
                </a:moveTo>
                <a:cubicBezTo>
                  <a:pt x="352022" y="292330"/>
                  <a:pt x="1062506" y="143814"/>
                  <a:pt x="1820214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8B178C9-D466-8648-A32E-7F80A61D5642}"/>
              </a:ext>
            </a:extLst>
          </p:cNvPr>
          <p:cNvSpPr/>
          <p:nvPr/>
        </p:nvSpPr>
        <p:spPr>
          <a:xfrm>
            <a:off x="6023429" y="4876799"/>
            <a:ext cx="1558328" cy="1002565"/>
          </a:xfrm>
          <a:custGeom>
            <a:avLst/>
            <a:gdLst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6" fmla="*/ 1523240 w 1644654"/>
              <a:gd name="connsiteY6" fmla="*/ 1393371 h 1633138"/>
              <a:gd name="connsiteX7" fmla="*/ 1523240 w 1644654"/>
              <a:gd name="connsiteY7" fmla="*/ 1393371 h 1633138"/>
              <a:gd name="connsiteX0" fmla="*/ 1218440 w 2045754"/>
              <a:gd name="connsiteY0" fmla="*/ 0 h 2191657"/>
              <a:gd name="connsiteX1" fmla="*/ 1639354 w 2045754"/>
              <a:gd name="connsiteY1" fmla="*/ 624114 h 2191657"/>
              <a:gd name="connsiteX2" fmla="*/ 957183 w 2045754"/>
              <a:gd name="connsiteY2" fmla="*/ 986971 h 2191657"/>
              <a:gd name="connsiteX3" fmla="*/ 86326 w 2045754"/>
              <a:gd name="connsiteY3" fmla="*/ 1001486 h 2191657"/>
              <a:gd name="connsiteX4" fmla="*/ 115354 w 2045754"/>
              <a:gd name="connsiteY4" fmla="*/ 1625600 h 2191657"/>
              <a:gd name="connsiteX5" fmla="*/ 826554 w 2045754"/>
              <a:gd name="connsiteY5" fmla="*/ 1349829 h 2191657"/>
              <a:gd name="connsiteX6" fmla="*/ 1523240 w 2045754"/>
              <a:gd name="connsiteY6" fmla="*/ 1393371 h 2191657"/>
              <a:gd name="connsiteX7" fmla="*/ 2045754 w 2045754"/>
              <a:gd name="connsiteY7" fmla="*/ 2191657 h 2191657"/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6" fmla="*/ 1523240 w 1644654"/>
              <a:gd name="connsiteY6" fmla="*/ 1393371 h 1633138"/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0" fmla="*/ 1218440 w 1644654"/>
              <a:gd name="connsiteY0" fmla="*/ 0 h 1625600"/>
              <a:gd name="connsiteX1" fmla="*/ 1639354 w 1644654"/>
              <a:gd name="connsiteY1" fmla="*/ 624114 h 1625600"/>
              <a:gd name="connsiteX2" fmla="*/ 957183 w 1644654"/>
              <a:gd name="connsiteY2" fmla="*/ 986971 h 1625600"/>
              <a:gd name="connsiteX3" fmla="*/ 86326 w 1644654"/>
              <a:gd name="connsiteY3" fmla="*/ 1001486 h 1625600"/>
              <a:gd name="connsiteX4" fmla="*/ 115354 w 1644654"/>
              <a:gd name="connsiteY4" fmla="*/ 1625600 h 1625600"/>
              <a:gd name="connsiteX0" fmla="*/ 1132114 w 1558328"/>
              <a:gd name="connsiteY0" fmla="*/ 0 h 1002565"/>
              <a:gd name="connsiteX1" fmla="*/ 1553028 w 1558328"/>
              <a:gd name="connsiteY1" fmla="*/ 624114 h 1002565"/>
              <a:gd name="connsiteX2" fmla="*/ 870857 w 1558328"/>
              <a:gd name="connsiteY2" fmla="*/ 986971 h 1002565"/>
              <a:gd name="connsiteX3" fmla="*/ 0 w 1558328"/>
              <a:gd name="connsiteY3" fmla="*/ 1001486 h 100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328" h="1002565">
                <a:moveTo>
                  <a:pt x="1132114" y="0"/>
                </a:moveTo>
                <a:cubicBezTo>
                  <a:pt x="1364342" y="229809"/>
                  <a:pt x="1596571" y="459619"/>
                  <a:pt x="1553028" y="624114"/>
                </a:cubicBezTo>
                <a:cubicBezTo>
                  <a:pt x="1509485" y="788609"/>
                  <a:pt x="1129695" y="924076"/>
                  <a:pt x="870857" y="986971"/>
                </a:cubicBezTo>
                <a:cubicBezTo>
                  <a:pt x="612019" y="1049866"/>
                  <a:pt x="140305" y="895048"/>
                  <a:pt x="0" y="1001486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C1E093D-3FFA-2A46-86FF-6AE659B8A267}"/>
              </a:ext>
            </a:extLst>
          </p:cNvPr>
          <p:cNvSpPr/>
          <p:nvPr/>
        </p:nvSpPr>
        <p:spPr>
          <a:xfrm>
            <a:off x="7460343" y="3309257"/>
            <a:ext cx="2481943" cy="2960914"/>
          </a:xfrm>
          <a:custGeom>
            <a:avLst/>
            <a:gdLst>
              <a:gd name="connsiteX0" fmla="*/ 0 w 5558972"/>
              <a:gd name="connsiteY0" fmla="*/ 5718629 h 5718629"/>
              <a:gd name="connsiteX1" fmla="*/ 2206172 w 5558972"/>
              <a:gd name="connsiteY1" fmla="*/ 3889829 h 5718629"/>
              <a:gd name="connsiteX2" fmla="*/ 3077029 w 5558972"/>
              <a:gd name="connsiteY2" fmla="*/ 2960914 h 5718629"/>
              <a:gd name="connsiteX3" fmla="*/ 3991429 w 5558972"/>
              <a:gd name="connsiteY3" fmla="*/ 1712686 h 5718629"/>
              <a:gd name="connsiteX4" fmla="*/ 4818743 w 5558972"/>
              <a:gd name="connsiteY4" fmla="*/ 319314 h 5718629"/>
              <a:gd name="connsiteX5" fmla="*/ 5558972 w 5558972"/>
              <a:gd name="connsiteY5" fmla="*/ 0 h 5718629"/>
              <a:gd name="connsiteX0" fmla="*/ 0 w 3352800"/>
              <a:gd name="connsiteY0" fmla="*/ 3889829 h 3889829"/>
              <a:gd name="connsiteX1" fmla="*/ 870857 w 3352800"/>
              <a:gd name="connsiteY1" fmla="*/ 2960914 h 3889829"/>
              <a:gd name="connsiteX2" fmla="*/ 1785257 w 3352800"/>
              <a:gd name="connsiteY2" fmla="*/ 1712686 h 3889829"/>
              <a:gd name="connsiteX3" fmla="*/ 2612571 w 3352800"/>
              <a:gd name="connsiteY3" fmla="*/ 319314 h 3889829"/>
              <a:gd name="connsiteX4" fmla="*/ 3352800 w 3352800"/>
              <a:gd name="connsiteY4" fmla="*/ 0 h 3889829"/>
              <a:gd name="connsiteX0" fmla="*/ 0 w 2481943"/>
              <a:gd name="connsiteY0" fmla="*/ 2960914 h 2960914"/>
              <a:gd name="connsiteX1" fmla="*/ 914400 w 2481943"/>
              <a:gd name="connsiteY1" fmla="*/ 1712686 h 2960914"/>
              <a:gd name="connsiteX2" fmla="*/ 1741714 w 2481943"/>
              <a:gd name="connsiteY2" fmla="*/ 319314 h 2960914"/>
              <a:gd name="connsiteX3" fmla="*/ 2481943 w 2481943"/>
              <a:gd name="connsiteY3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3" h="2960914">
                <a:moveTo>
                  <a:pt x="0" y="2960914"/>
                </a:moveTo>
                <a:cubicBezTo>
                  <a:pt x="297543" y="2598057"/>
                  <a:pt x="624114" y="2152952"/>
                  <a:pt x="914400" y="1712686"/>
                </a:cubicBezTo>
                <a:cubicBezTo>
                  <a:pt x="1204686" y="1272420"/>
                  <a:pt x="1480457" y="604762"/>
                  <a:pt x="1741714" y="319314"/>
                </a:cubicBezTo>
                <a:cubicBezTo>
                  <a:pt x="2002971" y="33866"/>
                  <a:pt x="2242457" y="16933"/>
                  <a:pt x="2481943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606C3D-0264-4C49-A93F-0E28D2D53562}"/>
              </a:ext>
            </a:extLst>
          </p:cNvPr>
          <p:cNvSpPr/>
          <p:nvPr/>
        </p:nvSpPr>
        <p:spPr>
          <a:xfrm>
            <a:off x="5588001" y="3296747"/>
            <a:ext cx="4107543" cy="1028510"/>
          </a:xfrm>
          <a:custGeom>
            <a:avLst/>
            <a:gdLst>
              <a:gd name="connsiteX0" fmla="*/ 7068457 w 7068457"/>
              <a:gd name="connsiteY0" fmla="*/ 1028510 h 1028510"/>
              <a:gd name="connsiteX1" fmla="*/ 6647543 w 7068457"/>
              <a:gd name="connsiteY1" fmla="*/ 288282 h 1028510"/>
              <a:gd name="connsiteX2" fmla="*/ 5747657 w 7068457"/>
              <a:gd name="connsiteY2" fmla="*/ 27024 h 1028510"/>
              <a:gd name="connsiteX3" fmla="*/ 2960914 w 7068457"/>
              <a:gd name="connsiteY3" fmla="*/ 883367 h 1028510"/>
              <a:gd name="connsiteX4" fmla="*/ 1277257 w 7068457"/>
              <a:gd name="connsiteY4" fmla="*/ 897882 h 1028510"/>
              <a:gd name="connsiteX5" fmla="*/ 1016000 w 7068457"/>
              <a:gd name="connsiteY5" fmla="*/ 651139 h 1028510"/>
              <a:gd name="connsiteX6" fmla="*/ 522514 w 7068457"/>
              <a:gd name="connsiteY6" fmla="*/ 491482 h 1028510"/>
              <a:gd name="connsiteX7" fmla="*/ 0 w 7068457"/>
              <a:gd name="connsiteY7" fmla="*/ 810796 h 1028510"/>
              <a:gd name="connsiteX0" fmla="*/ 6545943 w 6545943"/>
              <a:gd name="connsiteY0" fmla="*/ 1028510 h 1028510"/>
              <a:gd name="connsiteX1" fmla="*/ 6125029 w 6545943"/>
              <a:gd name="connsiteY1" fmla="*/ 288282 h 1028510"/>
              <a:gd name="connsiteX2" fmla="*/ 5225143 w 6545943"/>
              <a:gd name="connsiteY2" fmla="*/ 27024 h 1028510"/>
              <a:gd name="connsiteX3" fmla="*/ 2438400 w 6545943"/>
              <a:gd name="connsiteY3" fmla="*/ 883367 h 1028510"/>
              <a:gd name="connsiteX4" fmla="*/ 754743 w 6545943"/>
              <a:gd name="connsiteY4" fmla="*/ 897882 h 1028510"/>
              <a:gd name="connsiteX5" fmla="*/ 493486 w 6545943"/>
              <a:gd name="connsiteY5" fmla="*/ 651139 h 1028510"/>
              <a:gd name="connsiteX6" fmla="*/ 0 w 6545943"/>
              <a:gd name="connsiteY6" fmla="*/ 491482 h 1028510"/>
              <a:gd name="connsiteX0" fmla="*/ 6052457 w 6052457"/>
              <a:gd name="connsiteY0" fmla="*/ 1028510 h 1028510"/>
              <a:gd name="connsiteX1" fmla="*/ 5631543 w 6052457"/>
              <a:gd name="connsiteY1" fmla="*/ 288282 h 1028510"/>
              <a:gd name="connsiteX2" fmla="*/ 4731657 w 6052457"/>
              <a:gd name="connsiteY2" fmla="*/ 27024 h 1028510"/>
              <a:gd name="connsiteX3" fmla="*/ 1944914 w 6052457"/>
              <a:gd name="connsiteY3" fmla="*/ 883367 h 1028510"/>
              <a:gd name="connsiteX4" fmla="*/ 261257 w 6052457"/>
              <a:gd name="connsiteY4" fmla="*/ 897882 h 1028510"/>
              <a:gd name="connsiteX5" fmla="*/ 0 w 6052457"/>
              <a:gd name="connsiteY5" fmla="*/ 651139 h 1028510"/>
              <a:gd name="connsiteX0" fmla="*/ 5791200 w 5791200"/>
              <a:gd name="connsiteY0" fmla="*/ 1028510 h 1028510"/>
              <a:gd name="connsiteX1" fmla="*/ 5370286 w 5791200"/>
              <a:gd name="connsiteY1" fmla="*/ 288282 h 1028510"/>
              <a:gd name="connsiteX2" fmla="*/ 4470400 w 5791200"/>
              <a:gd name="connsiteY2" fmla="*/ 27024 h 1028510"/>
              <a:gd name="connsiteX3" fmla="*/ 1683657 w 5791200"/>
              <a:gd name="connsiteY3" fmla="*/ 883367 h 1028510"/>
              <a:gd name="connsiteX4" fmla="*/ 0 w 5791200"/>
              <a:gd name="connsiteY4" fmla="*/ 897882 h 1028510"/>
              <a:gd name="connsiteX0" fmla="*/ 4107543 w 4107543"/>
              <a:gd name="connsiteY0" fmla="*/ 1028510 h 1028510"/>
              <a:gd name="connsiteX1" fmla="*/ 3686629 w 4107543"/>
              <a:gd name="connsiteY1" fmla="*/ 288282 h 1028510"/>
              <a:gd name="connsiteX2" fmla="*/ 2786743 w 4107543"/>
              <a:gd name="connsiteY2" fmla="*/ 27024 h 1028510"/>
              <a:gd name="connsiteX3" fmla="*/ 0 w 4107543"/>
              <a:gd name="connsiteY3" fmla="*/ 883367 h 102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1028510">
                <a:moveTo>
                  <a:pt x="4107543" y="1028510"/>
                </a:moveTo>
                <a:cubicBezTo>
                  <a:pt x="4007152" y="741853"/>
                  <a:pt x="3906762" y="455196"/>
                  <a:pt x="3686629" y="288282"/>
                </a:cubicBezTo>
                <a:cubicBezTo>
                  <a:pt x="3466496" y="121368"/>
                  <a:pt x="3401181" y="-72157"/>
                  <a:pt x="2786743" y="27024"/>
                </a:cubicBezTo>
                <a:cubicBezTo>
                  <a:pt x="2172305" y="126205"/>
                  <a:pt x="745067" y="738224"/>
                  <a:pt x="0" y="883367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B981060-C9D5-234C-867E-A86C3712A00B}"/>
              </a:ext>
            </a:extLst>
          </p:cNvPr>
          <p:cNvSpPr/>
          <p:nvPr/>
        </p:nvSpPr>
        <p:spPr>
          <a:xfrm>
            <a:off x="8113486" y="5428343"/>
            <a:ext cx="609600" cy="222752"/>
          </a:xfrm>
          <a:custGeom>
            <a:avLst/>
            <a:gdLst>
              <a:gd name="connsiteX0" fmla="*/ 0 w 609600"/>
              <a:gd name="connsiteY0" fmla="*/ 0 h 222752"/>
              <a:gd name="connsiteX1" fmla="*/ 319314 w 609600"/>
              <a:gd name="connsiteY1" fmla="*/ 203200 h 222752"/>
              <a:gd name="connsiteX2" fmla="*/ 609600 w 609600"/>
              <a:gd name="connsiteY2" fmla="*/ 203200 h 2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22752">
                <a:moveTo>
                  <a:pt x="0" y="0"/>
                </a:moveTo>
                <a:cubicBezTo>
                  <a:pt x="108857" y="84666"/>
                  <a:pt x="217714" y="169333"/>
                  <a:pt x="319314" y="203200"/>
                </a:cubicBezTo>
                <a:cubicBezTo>
                  <a:pt x="420914" y="237067"/>
                  <a:pt x="515257" y="220133"/>
                  <a:pt x="609600" y="20320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BF85C80-335E-A240-9A3B-E6ED492F0B97}"/>
              </a:ext>
            </a:extLst>
          </p:cNvPr>
          <p:cNvSpPr/>
          <p:nvPr/>
        </p:nvSpPr>
        <p:spPr>
          <a:xfrm>
            <a:off x="7518400" y="5675086"/>
            <a:ext cx="1001486" cy="597286"/>
          </a:xfrm>
          <a:custGeom>
            <a:avLst/>
            <a:gdLst>
              <a:gd name="connsiteX0" fmla="*/ 1001486 w 1001486"/>
              <a:gd name="connsiteY0" fmla="*/ 0 h 597286"/>
              <a:gd name="connsiteX1" fmla="*/ 856343 w 1001486"/>
              <a:gd name="connsiteY1" fmla="*/ 290285 h 597286"/>
              <a:gd name="connsiteX2" fmla="*/ 638629 w 1001486"/>
              <a:gd name="connsiteY2" fmla="*/ 362857 h 597286"/>
              <a:gd name="connsiteX3" fmla="*/ 435429 w 1001486"/>
              <a:gd name="connsiteY3" fmla="*/ 580571 h 597286"/>
              <a:gd name="connsiteX4" fmla="*/ 0 w 1001486"/>
              <a:gd name="connsiteY4" fmla="*/ 566057 h 5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86" h="597286">
                <a:moveTo>
                  <a:pt x="1001486" y="0"/>
                </a:moveTo>
                <a:cubicBezTo>
                  <a:pt x="959152" y="114904"/>
                  <a:pt x="916819" y="229809"/>
                  <a:pt x="856343" y="290285"/>
                </a:cubicBezTo>
                <a:cubicBezTo>
                  <a:pt x="795867" y="350761"/>
                  <a:pt x="708781" y="314476"/>
                  <a:pt x="638629" y="362857"/>
                </a:cubicBezTo>
                <a:cubicBezTo>
                  <a:pt x="568477" y="411238"/>
                  <a:pt x="541867" y="546704"/>
                  <a:pt x="435429" y="580571"/>
                </a:cubicBezTo>
                <a:cubicBezTo>
                  <a:pt x="328991" y="614438"/>
                  <a:pt x="164495" y="590247"/>
                  <a:pt x="0" y="566057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6ECAC-DBE3-CB43-9ED2-D9E0E74EE142}"/>
              </a:ext>
            </a:extLst>
          </p:cNvPr>
          <p:cNvSpPr txBox="1"/>
          <p:nvPr/>
        </p:nvSpPr>
        <p:spPr>
          <a:xfrm>
            <a:off x="7880959" y="646720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E4C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B8B82F-EBC9-0344-94FC-2F9FB7C660A0}"/>
              </a:ext>
            </a:extLst>
          </p:cNvPr>
          <p:cNvSpPr txBox="1"/>
          <p:nvPr/>
        </p:nvSpPr>
        <p:spPr>
          <a:xfrm>
            <a:off x="8859453" y="6027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E9348D-F9D8-994E-8384-396AD075D596}"/>
              </a:ext>
            </a:extLst>
          </p:cNvPr>
          <p:cNvSpPr txBox="1"/>
          <p:nvPr/>
        </p:nvSpPr>
        <p:spPr>
          <a:xfrm>
            <a:off x="8814797" y="42217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E6C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9E757F-C28D-6040-8D9C-34D8D70AA57B}"/>
              </a:ext>
            </a:extLst>
          </p:cNvPr>
          <p:cNvSpPr txBox="1"/>
          <p:nvPr/>
        </p:nvSpPr>
        <p:spPr>
          <a:xfrm>
            <a:off x="9773555" y="36025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E7C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648EF6-46EF-9A4D-BE07-23CC731E0C0D}"/>
              </a:ext>
            </a:extLst>
          </p:cNvPr>
          <p:cNvSpPr txBox="1"/>
          <p:nvPr/>
        </p:nvSpPr>
        <p:spPr>
          <a:xfrm>
            <a:off x="9065458" y="56365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65747F-DB48-B749-9E4E-ED3CB06B8EFE}"/>
              </a:ext>
            </a:extLst>
          </p:cNvPr>
          <p:cNvCxnSpPr/>
          <p:nvPr/>
        </p:nvCxnSpPr>
        <p:spPr>
          <a:xfrm flipH="1">
            <a:off x="8317501" y="5772126"/>
            <a:ext cx="743315" cy="648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40D0970-5830-D14C-B690-559DE9BE9BF2}"/>
              </a:ext>
            </a:extLst>
          </p:cNvPr>
          <p:cNvSpPr txBox="1"/>
          <p:nvPr/>
        </p:nvSpPr>
        <p:spPr>
          <a:xfrm>
            <a:off x="6973608" y="506547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14569D-D04E-5D4E-93A5-7002FE832336}"/>
              </a:ext>
            </a:extLst>
          </p:cNvPr>
          <p:cNvSpPr txBox="1"/>
          <p:nvPr/>
        </p:nvSpPr>
        <p:spPr>
          <a:xfrm>
            <a:off x="8048172" y="416759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E6I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612ADC-9882-D244-AF1A-68F5178EBFF9}"/>
              </a:ext>
            </a:extLst>
          </p:cNvPr>
          <p:cNvSpPr txBox="1"/>
          <p:nvPr/>
        </p:nvSpPr>
        <p:spPr>
          <a:xfrm>
            <a:off x="6737722" y="306237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E7I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14948454" y="-5565913"/>
            <a:ext cx="31128210" cy="20353053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16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4055165" y="-5530612"/>
            <a:ext cx="18947295" cy="1238861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6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8" y="-885984"/>
            <a:ext cx="14547576" cy="951187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378</Words>
  <Application>Microsoft Macintosh PowerPoint</Application>
  <PresentationFormat>Widescreen</PresentationFormat>
  <Paragraphs>378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13</cp:revision>
  <dcterms:created xsi:type="dcterms:W3CDTF">2019-06-21T15:42:11Z</dcterms:created>
  <dcterms:modified xsi:type="dcterms:W3CDTF">2019-06-22T14:37:04Z</dcterms:modified>
</cp:coreProperties>
</file>