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199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7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7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7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1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4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6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1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4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7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2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7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1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4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5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49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0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3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3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3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3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8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89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2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099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8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1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1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0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bg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79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0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0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8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6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0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0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8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4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2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1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1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1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7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19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7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4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6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79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09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5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5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7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7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8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5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7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7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8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5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2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2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3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8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1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7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6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4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3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3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ITH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2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0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1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4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rgbClr val="92D050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7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5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0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NYC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74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10</cp:revision>
  <dcterms:created xsi:type="dcterms:W3CDTF">2019-06-21T15:42:11Z</dcterms:created>
  <dcterms:modified xsi:type="dcterms:W3CDTF">2019-06-22T14:12:02Z</dcterms:modified>
</cp:coreProperties>
</file>