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838199" y="0"/>
            <a:ext cx="10515600" cy="68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5668027" y="3294345"/>
            <a:ext cx="427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5668027" y="3294345"/>
            <a:ext cx="65020" cy="14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4662237" y="3437489"/>
            <a:ext cx="1070811" cy="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5351111" y="3737645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2695074" y="7399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2158543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1453253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1363016" y="209484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3818241" y="267730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295334" y="34374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4243137" y="362451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3082392" y="4712780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1679477" y="371474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1410401" y="390485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2113424" y="43557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1980335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2266649" y="4906465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2221530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2405863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endParaRPr lang="en-US" sz="1050" dirty="0">
              <a:solidFill>
                <a:srgbClr val="0432FF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4499893" y="546481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TFW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5281863" y="6103637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5152523" y="486608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5687928" y="527193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5558589" y="5815539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5281862" y="566522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TSC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5372099" y="542193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TNC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4960018" y="5412153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6366271" y="163484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6050881" y="235835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600090" y="267730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bg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5571979" y="304256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5441980" y="18479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843400" y="27165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88518" y="2952489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7649076" y="2794942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7871660" y="308768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8100260" y="324922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7916778" y="3799137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649634" y="358540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840202" y="33923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5174651" y="365224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5266891" y="438713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4729411" y="437985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5803807" y="36101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471519" y="362574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242447" y="3759868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7999934" y="446547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8148826" y="490646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444979" y="466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7836609" y="5509929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019485" y="6498452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035905" y="511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516637" y="5665226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6975747" y="4233340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0244888" y="103494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571745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0244887" y="200460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879927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9524998" y="180281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9085845" y="204972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8694752" y="213996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8694752" y="122945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753163" y="131969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YQT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9569108" y="2885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BOS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9434761" y="26429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MHT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9233227" y="2453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9000616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9085844" y="277229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8866313" y="26714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8718313" y="279494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ITH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8491852" y="270327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8331080" y="281741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9478871" y="304256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9344524" y="304113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rgbClr val="92D050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9210177" y="299601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9278345" y="286053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9119940" y="313137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NYC</a:t>
            </a:r>
          </a:p>
        </p:txBody>
      </p: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73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9</cp:revision>
  <dcterms:created xsi:type="dcterms:W3CDTF">2019-06-21T15:42:11Z</dcterms:created>
  <dcterms:modified xsi:type="dcterms:W3CDTF">2019-06-22T14:02:38Z</dcterms:modified>
</cp:coreProperties>
</file>