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688"/>
  </p:normalViewPr>
  <p:slideViewPr>
    <p:cSldViewPr snapToGrid="0" snapToObjects="1">
      <p:cViewPr varScale="1">
        <p:scale>
          <a:sx n="212" d="100"/>
          <a:sy n="21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3CE-552A-5346-A2F4-8E7F55B3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91FE0-2BAA-F646-822F-26A452337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02C7-CF7F-C24C-BF65-C66CB9E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4694-80EB-7042-90A6-55DE55BF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427B-C84D-E645-81C6-CF0E246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D3B4-9649-414C-8BA6-9F31E044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1E40D-5EE6-8641-BEC5-1BF2A619F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173F-1E0B-3342-93A5-177907E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9E1C-9812-5F41-A24A-97F88D2D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8B15-2414-3D4D-A335-547BC213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03B4D-8FA4-4440-A3E5-06777875D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BF02-148D-8C4D-949E-76055F445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CE-3109-5C47-9C78-48166AF2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4258-14AE-1F4F-ACEE-6E479B6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171-7BBF-D148-BC21-91C4C1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A9D-6A64-8349-9AB2-02D3B10D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9538-3FFC-7E43-B3D0-DD09D991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90D-6316-554F-BA03-35D55CBB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50AA-EC51-E246-80D9-F3B4122F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3DE4-3F85-9A43-A34C-CBCCC87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9F9A-7ACA-FC41-AE85-9EE10004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56FA3-B1D8-AA46-AABB-B9826A59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4012-6C67-A144-93AC-3FDE323E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97B-8566-A44D-A058-ADE0A6AD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EA66-4663-2A4F-B243-C46673A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03D-6C85-2A49-BDAA-A5B359C1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E7C6-A92F-DF4B-B7F2-5D7BBF64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BBF2D-0F66-9642-996A-DC9B89EE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188D-8169-064F-BD0E-8AE067E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4095-0301-DA40-9A60-C64320C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6D34-7269-464B-A4ED-A84E76F8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E83-54AC-CC4D-A5AD-A7CCB21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B8C3-FE15-0643-9057-6F00152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714F-D411-E044-BD22-72FBABB4E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FAB9B-7217-034E-94B3-131BB558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3D75-F9DF-8C46-8B7F-B8ED7464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C3199-CCF8-A242-AE58-3E5B56E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968A2-48A5-7C4B-AF39-3F49EE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34C72-B628-5E45-8868-B203D9AC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C49-5C39-8042-9493-28EE4A42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B482-4709-C241-8ECC-D5992C00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B2A87-EE7D-4F4B-924C-3A9E88C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6B5F3-E53B-BE48-B01C-1EDE7632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14479-4002-E842-A9FE-CCDFA9A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3EF9-ED29-E24B-990C-92DB628E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914CB-5111-2B4E-AA7A-61FF8A3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213-5524-2A43-8044-04066BE1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EADE-7A02-884A-BF18-4D945E16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81E9E-E23A-B341-A4D8-ACABBF98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95D1-789C-6E4C-874B-2EFCB20A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2ABA1-32A3-D748-B966-221363A6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392-61BF-E94E-B23E-3156B09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8AB0-3419-9549-9011-73E5D1F6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50E5A-A795-004A-A3B5-0EBD5481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EA6E-996F-C147-BA23-3769282DF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0BC9D-AC02-3849-ACD8-B201087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A1040-506F-6143-88B3-C2460AB5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9924D-210D-3B4E-8E87-1073ABB0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E44A6-D482-B34E-A96C-BD77AAF8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EA349-6500-2A4F-9EF4-D046AA60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AEF8-8279-E74A-B9D4-6A588D6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8FCA-B87D-D642-AB84-528D41178B7E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A9F3-3765-7A43-ADCB-D272C084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49EA-32CF-F54A-BB8E-07A52EF4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76B7-178A-994E-A9AB-37368A53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M8fH6-QF9xMVmAMix2iorxOWCY8cjtEOums_TTuIoWbwf6OgjJd8xO6DXSL7qhDuFqZakK77c058_oh1qkKYySSR3-wAjdum-Upjj6KOzZ6SeAjHp5us6iW6mrdloSaOFlkrbD07mrg">
            <a:extLst>
              <a:ext uri="{FF2B5EF4-FFF2-40B4-BE49-F238E27FC236}">
                <a16:creationId xmlns:a16="http://schemas.microsoft.com/office/drawing/2014/main" id="{7D31C1DA-5961-8D4B-B157-D52929C1B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6" t="24566" r="5008" b="24201"/>
          <a:stretch/>
        </p:blipFill>
        <p:spPr bwMode="auto">
          <a:xfrm>
            <a:off x="838199" y="0"/>
            <a:ext cx="10515600" cy="687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6966D-95CA-C943-8D7F-EC3C2917A643}"/>
              </a:ext>
            </a:extLst>
          </p:cNvPr>
          <p:cNvCxnSpPr/>
          <p:nvPr/>
        </p:nvCxnSpPr>
        <p:spPr>
          <a:xfrm flipH="1">
            <a:off x="5668027" y="3294345"/>
            <a:ext cx="4279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4167E-E61F-0942-B836-F47443E206F2}"/>
              </a:ext>
            </a:extLst>
          </p:cNvPr>
          <p:cNvCxnSpPr>
            <a:cxnSpLocks/>
          </p:cNvCxnSpPr>
          <p:nvPr/>
        </p:nvCxnSpPr>
        <p:spPr>
          <a:xfrm flipH="1" flipV="1">
            <a:off x="5668027" y="3294345"/>
            <a:ext cx="65020" cy="143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2A92F5-8291-F647-95A0-5AB17A4D40A1}"/>
              </a:ext>
            </a:extLst>
          </p:cNvPr>
          <p:cNvCxnSpPr>
            <a:cxnSpLocks/>
          </p:cNvCxnSpPr>
          <p:nvPr/>
        </p:nvCxnSpPr>
        <p:spPr>
          <a:xfrm flipH="1">
            <a:off x="4662237" y="3437489"/>
            <a:ext cx="1070811" cy="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166562-6100-0743-8EB6-BAA0C9A11AC5}"/>
              </a:ext>
            </a:extLst>
          </p:cNvPr>
          <p:cNvSpPr txBox="1"/>
          <p:nvPr/>
        </p:nvSpPr>
        <p:spPr>
          <a:xfrm>
            <a:off x="5351111" y="3737645"/>
            <a:ext cx="55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65FEC-CE7B-2D43-B572-13E8C371B906}"/>
              </a:ext>
            </a:extLst>
          </p:cNvPr>
          <p:cNvSpPr/>
          <p:nvPr/>
        </p:nvSpPr>
        <p:spPr>
          <a:xfrm>
            <a:off x="2695074" y="7399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RMN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CE1566-8968-8B4E-8C46-2C828E3AAE28}"/>
              </a:ext>
            </a:extLst>
          </p:cNvPr>
          <p:cNvSpPr/>
          <p:nvPr/>
        </p:nvSpPr>
        <p:spPr>
          <a:xfrm>
            <a:off x="2158543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NWI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61963-4B5D-DD40-9175-BF6D51BFF161}"/>
              </a:ext>
            </a:extLst>
          </p:cNvPr>
          <p:cNvSpPr/>
          <p:nvPr/>
        </p:nvSpPr>
        <p:spPr>
          <a:xfrm>
            <a:off x="1453253" y="1668956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NWC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25B249-5FEF-2446-BC06-53369B5C0C4B}"/>
              </a:ext>
            </a:extLst>
          </p:cNvPr>
          <p:cNvSpPr/>
          <p:nvPr/>
        </p:nvSpPr>
        <p:spPr>
          <a:xfrm>
            <a:off x="1363016" y="209484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NVW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88D8EC-7D17-B144-ADFF-D830E9F06E31}"/>
              </a:ext>
            </a:extLst>
          </p:cNvPr>
          <p:cNvSpPr/>
          <p:nvPr/>
        </p:nvSpPr>
        <p:spPr>
          <a:xfrm>
            <a:off x="3818241" y="267730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RMN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5D7C8-400C-6643-814E-FA2BD91045B3}"/>
              </a:ext>
            </a:extLst>
          </p:cNvPr>
          <p:cNvSpPr/>
          <p:nvPr/>
        </p:nvSpPr>
        <p:spPr>
          <a:xfrm>
            <a:off x="3295334" y="34374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HID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71C4F-E6F6-7148-9329-8F6B5B7F7A1B}"/>
              </a:ext>
            </a:extLst>
          </p:cNvPr>
          <p:cNvSpPr/>
          <p:nvPr/>
        </p:nvSpPr>
        <p:spPr>
          <a:xfrm>
            <a:off x="4243137" y="3624511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HID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A92CE1-3CAB-9F41-9E9F-24EEE9A92030}"/>
              </a:ext>
            </a:extLst>
          </p:cNvPr>
          <p:cNvSpPr/>
          <p:nvPr/>
        </p:nvSpPr>
        <p:spPr>
          <a:xfrm>
            <a:off x="3082392" y="4712780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MRN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66E4A3-B4AA-C748-8AFB-ED343170462D}"/>
              </a:ext>
            </a:extLst>
          </p:cNvPr>
          <p:cNvSpPr/>
          <p:nvPr/>
        </p:nvSpPr>
        <p:spPr>
          <a:xfrm>
            <a:off x="1679477" y="371474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NCV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EB2B82-49DC-5444-B7AD-140E54B4C52E}"/>
              </a:ext>
            </a:extLst>
          </p:cNvPr>
          <p:cNvSpPr/>
          <p:nvPr/>
        </p:nvSpPr>
        <p:spPr>
          <a:xfrm>
            <a:off x="1410401" y="390485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NCC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927687-58DC-384F-AE31-7936F57592EC}"/>
              </a:ext>
            </a:extLst>
          </p:cNvPr>
          <p:cNvSpPr/>
          <p:nvPr/>
        </p:nvSpPr>
        <p:spPr>
          <a:xfrm>
            <a:off x="2113424" y="4355789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9DCCB32-05E6-9047-94A1-DBF93AD22B5E}"/>
              </a:ext>
            </a:extLst>
          </p:cNvPr>
          <p:cNvSpPr/>
          <p:nvPr/>
        </p:nvSpPr>
        <p:spPr>
          <a:xfrm>
            <a:off x="1980335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279603-3B8B-A24A-BFAF-D92E0FC67C9E}"/>
              </a:ext>
            </a:extLst>
          </p:cNvPr>
          <p:cNvSpPr/>
          <p:nvPr/>
        </p:nvSpPr>
        <p:spPr>
          <a:xfrm>
            <a:off x="2266649" y="4906465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9AC415-93A8-374E-8375-3740D12058EA}"/>
              </a:ext>
            </a:extLst>
          </p:cNvPr>
          <p:cNvSpPr/>
          <p:nvPr/>
        </p:nvSpPr>
        <p:spPr>
          <a:xfrm>
            <a:off x="2221530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0432FF"/>
                </a:solidFill>
              </a:rPr>
              <a:t>SCV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B22A9-CAF6-834C-95E4-4C2B400B8DA1}"/>
              </a:ext>
            </a:extLst>
          </p:cNvPr>
          <p:cNvSpPr/>
          <p:nvPr/>
        </p:nvSpPr>
        <p:spPr>
          <a:xfrm>
            <a:off x="2405863" y="4622542"/>
            <a:ext cx="90237" cy="90238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endParaRPr lang="en-US" sz="1050" dirty="0">
              <a:solidFill>
                <a:srgbClr val="0432FF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728CD7-947B-104E-83B4-2A1FFE6B5A1D}"/>
              </a:ext>
            </a:extLst>
          </p:cNvPr>
          <p:cNvSpPr/>
          <p:nvPr/>
        </p:nvSpPr>
        <p:spPr>
          <a:xfrm>
            <a:off x="4499893" y="546481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TFW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5DA9E-4856-A14F-9ED6-CFF548E60769}"/>
              </a:ext>
            </a:extLst>
          </p:cNvPr>
          <p:cNvSpPr/>
          <p:nvPr/>
        </p:nvSpPr>
        <p:spPr>
          <a:xfrm>
            <a:off x="5281863" y="6103637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55211A-F5FC-FB46-ADF3-B8895CECC3D6}"/>
              </a:ext>
            </a:extLst>
          </p:cNvPr>
          <p:cNvSpPr/>
          <p:nvPr/>
        </p:nvSpPr>
        <p:spPr>
          <a:xfrm>
            <a:off x="5152523" y="486608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307600-D1DD-F74F-A6C1-09C0DC69FB15}"/>
              </a:ext>
            </a:extLst>
          </p:cNvPr>
          <p:cNvSpPr/>
          <p:nvPr/>
        </p:nvSpPr>
        <p:spPr>
          <a:xfrm>
            <a:off x="5687928" y="5271935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B4DFB9-86A0-BC41-8B37-383999A5202E}"/>
              </a:ext>
            </a:extLst>
          </p:cNvPr>
          <p:cNvSpPr/>
          <p:nvPr/>
        </p:nvSpPr>
        <p:spPr>
          <a:xfrm>
            <a:off x="5558589" y="5815539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ED1AA9-468F-694A-BE73-557740DDBF25}"/>
              </a:ext>
            </a:extLst>
          </p:cNvPr>
          <p:cNvSpPr/>
          <p:nvPr/>
        </p:nvSpPr>
        <p:spPr>
          <a:xfrm>
            <a:off x="5281862" y="5665226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TSC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92C7A6-CC29-6649-A0A4-B2E544F6E171}"/>
              </a:ext>
            </a:extLst>
          </p:cNvPr>
          <p:cNvSpPr/>
          <p:nvPr/>
        </p:nvSpPr>
        <p:spPr>
          <a:xfrm>
            <a:off x="5372099" y="5421930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TNC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00C952-ECAA-1843-A6ED-48976D734DE1}"/>
              </a:ext>
            </a:extLst>
          </p:cNvPr>
          <p:cNvSpPr/>
          <p:nvPr/>
        </p:nvSpPr>
        <p:spPr>
          <a:xfrm>
            <a:off x="4960018" y="5412153"/>
            <a:ext cx="90237" cy="902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tx1"/>
                </a:solidFill>
              </a:rPr>
              <a:t>TXW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A59A93E-32E1-F44F-9C3F-D341B39DEF3D}"/>
              </a:ext>
            </a:extLst>
          </p:cNvPr>
          <p:cNvSpPr/>
          <p:nvPr/>
        </p:nvSpPr>
        <p:spPr>
          <a:xfrm>
            <a:off x="6366271" y="1634840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DLH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92836E-45C8-E646-B57F-0A06A5549029}"/>
              </a:ext>
            </a:extLst>
          </p:cNvPr>
          <p:cNvSpPr/>
          <p:nvPr/>
        </p:nvSpPr>
        <p:spPr>
          <a:xfrm>
            <a:off x="6050881" y="235835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MSP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89227C-E62E-C949-B810-E26FEA2E19C9}"/>
              </a:ext>
            </a:extLst>
          </p:cNvPr>
          <p:cNvSpPr/>
          <p:nvPr/>
        </p:nvSpPr>
        <p:spPr>
          <a:xfrm>
            <a:off x="6600090" y="267730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chemeClr val="bg1"/>
                </a:solidFill>
              </a:rPr>
              <a:t>MSN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97773C-11CB-3845-B6CE-DF793AAF9BFC}"/>
              </a:ext>
            </a:extLst>
          </p:cNvPr>
          <p:cNvSpPr/>
          <p:nvPr/>
        </p:nvSpPr>
        <p:spPr>
          <a:xfrm>
            <a:off x="5571979" y="3042561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OMA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548900-9336-DF4B-ABFD-D29EFCBD7A43}"/>
              </a:ext>
            </a:extLst>
          </p:cNvPr>
          <p:cNvSpPr/>
          <p:nvPr/>
        </p:nvSpPr>
        <p:spPr>
          <a:xfrm>
            <a:off x="5441980" y="18479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FAR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D6BA2C-5E5F-204C-9E99-CB06E7F5271E}"/>
              </a:ext>
            </a:extLst>
          </p:cNvPr>
          <p:cNvSpPr/>
          <p:nvPr/>
        </p:nvSpPr>
        <p:spPr>
          <a:xfrm>
            <a:off x="6843400" y="27165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MKE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CD4AF0-06D7-8D42-AD4A-7EBDBA1E85EC}"/>
              </a:ext>
            </a:extLst>
          </p:cNvPr>
          <p:cNvSpPr/>
          <p:nvPr/>
        </p:nvSpPr>
        <p:spPr>
          <a:xfrm>
            <a:off x="6888518" y="2952489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ORD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99B908-F149-A448-974B-794ED1BD1227}"/>
              </a:ext>
            </a:extLst>
          </p:cNvPr>
          <p:cNvSpPr/>
          <p:nvPr/>
        </p:nvSpPr>
        <p:spPr>
          <a:xfrm>
            <a:off x="7649076" y="2794942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DTW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31D7C0-9453-1F4C-820A-BD1F8E58F44E}"/>
              </a:ext>
            </a:extLst>
          </p:cNvPr>
          <p:cNvSpPr/>
          <p:nvPr/>
        </p:nvSpPr>
        <p:spPr>
          <a:xfrm>
            <a:off x="7871660" y="308768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CLE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69521FE-19A9-DB41-8C93-A49D9A03570E}"/>
              </a:ext>
            </a:extLst>
          </p:cNvPr>
          <p:cNvSpPr/>
          <p:nvPr/>
        </p:nvSpPr>
        <p:spPr>
          <a:xfrm>
            <a:off x="8100260" y="324922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PIT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B3B312-9304-ED46-8332-AAB63D351F66}"/>
              </a:ext>
            </a:extLst>
          </p:cNvPr>
          <p:cNvSpPr/>
          <p:nvPr/>
        </p:nvSpPr>
        <p:spPr>
          <a:xfrm>
            <a:off x="7916778" y="3799137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CRW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5731C0-844E-7642-8AA7-BF61072A6FFC}"/>
              </a:ext>
            </a:extLst>
          </p:cNvPr>
          <p:cNvSpPr/>
          <p:nvPr/>
        </p:nvSpPr>
        <p:spPr>
          <a:xfrm>
            <a:off x="8649634" y="3585406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BWI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448EEF6-22BA-324F-9327-C842C83F58B8}"/>
              </a:ext>
            </a:extLst>
          </p:cNvPr>
          <p:cNvSpPr/>
          <p:nvPr/>
        </p:nvSpPr>
        <p:spPr>
          <a:xfrm>
            <a:off x="8840202" y="3392370"/>
            <a:ext cx="90237" cy="902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0000"/>
                </a:solidFill>
              </a:rPr>
              <a:t>PHL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A2E1DD-0717-204D-9015-88B926C11991}"/>
              </a:ext>
            </a:extLst>
          </p:cNvPr>
          <p:cNvSpPr/>
          <p:nvPr/>
        </p:nvSpPr>
        <p:spPr>
          <a:xfrm>
            <a:off x="5174651" y="365224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ICT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548D20-5D81-834D-9F04-143009893C1C}"/>
              </a:ext>
            </a:extLst>
          </p:cNvPr>
          <p:cNvSpPr/>
          <p:nvPr/>
        </p:nvSpPr>
        <p:spPr>
          <a:xfrm>
            <a:off x="5266891" y="4387135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OKC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01E4C3-E1B5-2A48-9901-3674627EBF54}"/>
              </a:ext>
            </a:extLst>
          </p:cNvPr>
          <p:cNvSpPr/>
          <p:nvPr/>
        </p:nvSpPr>
        <p:spPr>
          <a:xfrm>
            <a:off x="4729411" y="4379853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AMA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92AE2D-9405-7842-A556-96C696AC27B1}"/>
              </a:ext>
            </a:extLst>
          </p:cNvPr>
          <p:cNvSpPr/>
          <p:nvPr/>
        </p:nvSpPr>
        <p:spPr>
          <a:xfrm>
            <a:off x="5803807" y="3610134"/>
            <a:ext cx="90237" cy="902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chemeClr val="bg1"/>
                </a:solidFill>
              </a:rPr>
              <a:t>MCI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9050CA-9FBB-5349-AF5F-9886052E1783}"/>
              </a:ext>
            </a:extLst>
          </p:cNvPr>
          <p:cNvSpPr/>
          <p:nvPr/>
        </p:nvSpPr>
        <p:spPr>
          <a:xfrm>
            <a:off x="6471519" y="3625744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STL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D538F8-0D36-2A42-82FA-A81CD3141BB3}"/>
              </a:ext>
            </a:extLst>
          </p:cNvPr>
          <p:cNvSpPr/>
          <p:nvPr/>
        </p:nvSpPr>
        <p:spPr>
          <a:xfrm>
            <a:off x="7242447" y="3759868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SDF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D53C325-4095-9D4B-8FBF-D54A37DBDD77}"/>
              </a:ext>
            </a:extLst>
          </p:cNvPr>
          <p:cNvSpPr/>
          <p:nvPr/>
        </p:nvSpPr>
        <p:spPr>
          <a:xfrm>
            <a:off x="7999934" y="446547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CLT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B4A6F2-8F73-0046-AAE6-06790403EC2D}"/>
              </a:ext>
            </a:extLst>
          </p:cNvPr>
          <p:cNvSpPr/>
          <p:nvPr/>
        </p:nvSpPr>
        <p:spPr>
          <a:xfrm>
            <a:off x="8148826" y="4906465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CHS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7EBCBF-F41C-3241-AA23-0AC6FB94E9FA}"/>
              </a:ext>
            </a:extLst>
          </p:cNvPr>
          <p:cNvSpPr/>
          <p:nvPr/>
        </p:nvSpPr>
        <p:spPr>
          <a:xfrm>
            <a:off x="7444979" y="466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ATL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4D43BDB-31C1-4347-96C0-9FF0FCD01D13}"/>
              </a:ext>
            </a:extLst>
          </p:cNvPr>
          <p:cNvSpPr/>
          <p:nvPr/>
        </p:nvSpPr>
        <p:spPr>
          <a:xfrm>
            <a:off x="7836609" y="5509929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JAX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7749D7-8BB7-3540-A771-45426FCB937E}"/>
              </a:ext>
            </a:extLst>
          </p:cNvPr>
          <p:cNvSpPr/>
          <p:nvPr/>
        </p:nvSpPr>
        <p:spPr>
          <a:xfrm>
            <a:off x="8019485" y="6498452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MIA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8F6AC-8921-6448-92FF-E333F9ECE9D5}"/>
              </a:ext>
            </a:extLst>
          </p:cNvPr>
          <p:cNvSpPr/>
          <p:nvPr/>
        </p:nvSpPr>
        <p:spPr>
          <a:xfrm>
            <a:off x="7035905" y="5117661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GAI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F1E875-BC85-8345-9B4D-176D8131C32C}"/>
              </a:ext>
            </a:extLst>
          </p:cNvPr>
          <p:cNvSpPr/>
          <p:nvPr/>
        </p:nvSpPr>
        <p:spPr>
          <a:xfrm>
            <a:off x="6516637" y="5665226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FFFF00"/>
                </a:solidFill>
              </a:rPr>
              <a:t>MSY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D44C18-A920-0048-B99E-BC0907ADFB5B}"/>
              </a:ext>
            </a:extLst>
          </p:cNvPr>
          <p:cNvSpPr/>
          <p:nvPr/>
        </p:nvSpPr>
        <p:spPr>
          <a:xfrm>
            <a:off x="6975747" y="4233340"/>
            <a:ext cx="90237" cy="902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FFFF00"/>
                </a:solidFill>
              </a:rPr>
              <a:t>BNA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74E149-EB97-4A48-9DE8-88D69C6713F6}"/>
              </a:ext>
            </a:extLst>
          </p:cNvPr>
          <p:cNvSpPr/>
          <p:nvPr/>
        </p:nvSpPr>
        <p:spPr>
          <a:xfrm>
            <a:off x="10244888" y="103494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YZV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78AEB5F-0763-FD48-8C6E-ECFB76265785}"/>
              </a:ext>
            </a:extLst>
          </p:cNvPr>
          <p:cNvSpPr/>
          <p:nvPr/>
        </p:nvSpPr>
        <p:spPr>
          <a:xfrm>
            <a:off x="10571745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YHZ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AE53-F7BB-AC4D-98A2-CE32328E5A37}"/>
              </a:ext>
            </a:extLst>
          </p:cNvPr>
          <p:cNvSpPr/>
          <p:nvPr/>
        </p:nvSpPr>
        <p:spPr>
          <a:xfrm>
            <a:off x="10244887" y="200460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YFC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5435D4E-37A3-4A4C-B040-50AF798A339D}"/>
              </a:ext>
            </a:extLst>
          </p:cNvPr>
          <p:cNvSpPr/>
          <p:nvPr/>
        </p:nvSpPr>
        <p:spPr>
          <a:xfrm>
            <a:off x="9879927" y="235835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PWM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D23D1C6-F60D-3646-8491-46852611BF03}"/>
              </a:ext>
            </a:extLst>
          </p:cNvPr>
          <p:cNvSpPr/>
          <p:nvPr/>
        </p:nvSpPr>
        <p:spPr>
          <a:xfrm>
            <a:off x="9524998" y="180281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YQB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13503B-90E0-9B41-B49A-52DDF8D6467F}"/>
              </a:ext>
            </a:extLst>
          </p:cNvPr>
          <p:cNvSpPr/>
          <p:nvPr/>
        </p:nvSpPr>
        <p:spPr>
          <a:xfrm>
            <a:off x="9085845" y="204972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YUL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8E41F9-7CDD-5D43-AA6B-DA57EA16A7B2}"/>
              </a:ext>
            </a:extLst>
          </p:cNvPr>
          <p:cNvSpPr/>
          <p:nvPr/>
        </p:nvSpPr>
        <p:spPr>
          <a:xfrm>
            <a:off x="8694752" y="213996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YOW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F6AAAF-6C73-8147-BCF3-D0B413F43E47}"/>
              </a:ext>
            </a:extLst>
          </p:cNvPr>
          <p:cNvSpPr/>
          <p:nvPr/>
        </p:nvSpPr>
        <p:spPr>
          <a:xfrm>
            <a:off x="8694752" y="122945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YUY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B900E80-5620-C143-96E8-F092C4A12BE4}"/>
              </a:ext>
            </a:extLst>
          </p:cNvPr>
          <p:cNvSpPr/>
          <p:nvPr/>
        </p:nvSpPr>
        <p:spPr>
          <a:xfrm>
            <a:off x="6753163" y="1319695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YQT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1720C-4C91-2843-9D1C-D4AE0FFF4199}"/>
              </a:ext>
            </a:extLst>
          </p:cNvPr>
          <p:cNvSpPr/>
          <p:nvPr/>
        </p:nvSpPr>
        <p:spPr>
          <a:xfrm>
            <a:off x="9569108" y="2885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BOS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482D8EB-0DDF-B744-8FC4-1A79A0E3FC8A}"/>
              </a:ext>
            </a:extLst>
          </p:cNvPr>
          <p:cNvSpPr/>
          <p:nvPr/>
        </p:nvSpPr>
        <p:spPr>
          <a:xfrm>
            <a:off x="9434761" y="26429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MHT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996932E-ADCC-0740-867D-FA6212F22007}"/>
              </a:ext>
            </a:extLst>
          </p:cNvPr>
          <p:cNvSpPr/>
          <p:nvPr/>
        </p:nvSpPr>
        <p:spPr>
          <a:xfrm>
            <a:off x="9233227" y="2453180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BTW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9793B1F-72CA-674D-9FB7-F1A326B21F50}"/>
              </a:ext>
            </a:extLst>
          </p:cNvPr>
          <p:cNvSpPr/>
          <p:nvPr/>
        </p:nvSpPr>
        <p:spPr>
          <a:xfrm>
            <a:off x="9000616" y="245776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PBG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1E805-CEBE-0346-8941-D12F38D034FB}"/>
              </a:ext>
            </a:extLst>
          </p:cNvPr>
          <p:cNvSpPr/>
          <p:nvPr/>
        </p:nvSpPr>
        <p:spPr>
          <a:xfrm>
            <a:off x="9085844" y="277229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ALB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9AB15-51DD-8A49-A788-62201A16493F}"/>
              </a:ext>
            </a:extLst>
          </p:cNvPr>
          <p:cNvSpPr/>
          <p:nvPr/>
        </p:nvSpPr>
        <p:spPr>
          <a:xfrm>
            <a:off x="8866313" y="267145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UCA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BCF7DD5-5024-CD4D-82C9-B8A082CC6891}"/>
              </a:ext>
            </a:extLst>
          </p:cNvPr>
          <p:cNvSpPr/>
          <p:nvPr/>
        </p:nvSpPr>
        <p:spPr>
          <a:xfrm>
            <a:off x="8718313" y="2794942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ITH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9A850CC-F9AA-BD49-82D8-5AD7F4D8E515}"/>
              </a:ext>
            </a:extLst>
          </p:cNvPr>
          <p:cNvSpPr/>
          <p:nvPr/>
        </p:nvSpPr>
        <p:spPr>
          <a:xfrm>
            <a:off x="8491852" y="2703276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RST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7584C7D-85C7-3642-9271-C2C37F03E633}"/>
              </a:ext>
            </a:extLst>
          </p:cNvPr>
          <p:cNvSpPr/>
          <p:nvPr/>
        </p:nvSpPr>
        <p:spPr>
          <a:xfrm>
            <a:off x="8331080" y="281741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BUF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B87399-B0D3-944F-A3AC-C78B25423A5A}"/>
              </a:ext>
            </a:extLst>
          </p:cNvPr>
          <p:cNvSpPr/>
          <p:nvPr/>
        </p:nvSpPr>
        <p:spPr>
          <a:xfrm>
            <a:off x="9478871" y="304256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PVD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A16B85-E941-2A4B-B5C1-42FE3B30700A}"/>
              </a:ext>
            </a:extLst>
          </p:cNvPr>
          <p:cNvSpPr/>
          <p:nvPr/>
        </p:nvSpPr>
        <p:spPr>
          <a:xfrm>
            <a:off x="9344524" y="3041133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 fontAlgn="ctr"/>
            <a:r>
              <a:rPr lang="en-US" sz="1050" dirty="0">
                <a:solidFill>
                  <a:srgbClr val="92D050"/>
                </a:solidFill>
              </a:rPr>
              <a:t>BDR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0F0BF30-84D9-774F-AB89-C5CA517C1347}"/>
              </a:ext>
            </a:extLst>
          </p:cNvPr>
          <p:cNvSpPr/>
          <p:nvPr/>
        </p:nvSpPr>
        <p:spPr>
          <a:xfrm>
            <a:off x="9210177" y="2996014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BDL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3907DFE-F239-2749-9B6A-7EC399B022AC}"/>
              </a:ext>
            </a:extLst>
          </p:cNvPr>
          <p:cNvSpPr/>
          <p:nvPr/>
        </p:nvSpPr>
        <p:spPr>
          <a:xfrm>
            <a:off x="9278345" y="2860537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fontAlgn="ctr"/>
            <a:r>
              <a:rPr lang="en-US" sz="1050" dirty="0">
                <a:solidFill>
                  <a:srgbClr val="92D050"/>
                </a:solidFill>
              </a:rPr>
              <a:t>ORH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E2950F-FC13-0047-B796-318953FC6A40}"/>
              </a:ext>
            </a:extLst>
          </p:cNvPr>
          <p:cNvSpPr/>
          <p:nvPr/>
        </p:nvSpPr>
        <p:spPr>
          <a:xfrm>
            <a:off x="9119940" y="3131371"/>
            <a:ext cx="90237" cy="902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r" fontAlgn="ctr"/>
            <a:r>
              <a:rPr lang="en-US" sz="1050" dirty="0">
                <a:solidFill>
                  <a:srgbClr val="92D050"/>
                </a:solidFill>
              </a:rPr>
              <a:t>NYC</a:t>
            </a:r>
          </a:p>
        </p:txBody>
      </p:sp>
    </p:spTree>
    <p:extLst>
      <p:ext uri="{BB962C8B-B14F-4D97-AF65-F5344CB8AC3E}">
        <p14:creationId xmlns:p14="http://schemas.microsoft.com/office/powerpoint/2010/main" val="456810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73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Chassin, David P</dc:creator>
  <cp:lastModifiedBy>Chassin, David P</cp:lastModifiedBy>
  <cp:revision>8</cp:revision>
  <dcterms:created xsi:type="dcterms:W3CDTF">2019-06-21T15:42:11Z</dcterms:created>
  <dcterms:modified xsi:type="dcterms:W3CDTF">2019-06-21T21:26:17Z</dcterms:modified>
</cp:coreProperties>
</file>