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1377" y="1200725"/>
            <a:ext cx="1754909" cy="62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88358" y="4493486"/>
            <a:ext cx="1754909" cy="62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Services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88358" y="1431634"/>
            <a:ext cx="1754909" cy="62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Category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11559" y="2124369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admin</a:t>
            </a:r>
            <a:endParaRPr lang="en-US" b="1"/>
          </a:p>
        </p:txBody>
      </p:sp>
      <p:sp>
        <p:nvSpPr>
          <p:cNvPr id="10" name="Oval 9"/>
          <p:cNvSpPr/>
          <p:nvPr/>
        </p:nvSpPr>
        <p:spPr>
          <a:xfrm>
            <a:off x="3297377" y="2124368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en-US" smtClean="0"/>
              <a:t>ash_pass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2178" y="3629890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S_ID</a:t>
            </a:r>
            <a:endParaRPr lang="en-US" b="1"/>
          </a:p>
        </p:txBody>
      </p:sp>
      <p:sp>
        <p:nvSpPr>
          <p:cNvPr id="15" name="Oval 14"/>
          <p:cNvSpPr/>
          <p:nvPr/>
        </p:nvSpPr>
        <p:spPr>
          <a:xfrm>
            <a:off x="8682178" y="4267198"/>
            <a:ext cx="1970350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  <a:r>
              <a:rPr lang="en-US" smtClean="0"/>
              <a:t>ame_service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19923" y="4558143"/>
            <a:ext cx="1754909" cy="62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Images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2177" y="4932217"/>
            <a:ext cx="220640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detail_service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82178" y="5569525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smtClean="0"/>
              <a:t>C_ID</a:t>
            </a:r>
            <a:endParaRPr lang="en-US" i="1"/>
          </a:p>
        </p:txBody>
      </p:sp>
      <p:sp>
        <p:nvSpPr>
          <p:cNvPr id="19" name="Oval 18"/>
          <p:cNvSpPr/>
          <p:nvPr/>
        </p:nvSpPr>
        <p:spPr>
          <a:xfrm>
            <a:off x="7804720" y="272473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C_ID</a:t>
            </a:r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5013729" y="235721"/>
            <a:ext cx="234925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  <a:r>
              <a:rPr lang="en-US" smtClean="0"/>
              <a:t>ame_</a:t>
            </a:r>
            <a:r>
              <a:rPr lang="en-US" smtClean="0"/>
              <a:t>ategory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41086" y="5315866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smtClean="0"/>
              <a:t>S_ID</a:t>
            </a:r>
            <a:endParaRPr lang="en-US" i="1"/>
          </a:p>
        </p:txBody>
      </p:sp>
      <p:sp>
        <p:nvSpPr>
          <p:cNvPr id="25" name="Oval 24"/>
          <p:cNvSpPr/>
          <p:nvPr/>
        </p:nvSpPr>
        <p:spPr>
          <a:xfrm>
            <a:off x="1696477" y="5911444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  <a:r>
              <a:rPr lang="en-US" smtClean="0"/>
              <a:t>ink_image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267" y="5578908"/>
            <a:ext cx="17502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  <a:r>
              <a:rPr lang="en-US" smtClean="0"/>
              <a:t>etail_image</a:t>
            </a: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56868" y="3666848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I_ID</a:t>
            </a:r>
            <a:endParaRPr lang="en-US" b="1"/>
          </a:p>
        </p:txBody>
      </p:sp>
      <p:cxnSp>
        <p:nvCxnSpPr>
          <p:cNvPr id="31" name="Straight Connector 30"/>
          <p:cNvCxnSpPr>
            <a:stCxn id="8" idx="0"/>
            <a:endCxn id="4" idx="2"/>
          </p:cNvCxnSpPr>
          <p:nvPr/>
        </p:nvCxnSpPr>
        <p:spPr>
          <a:xfrm flipV="1">
            <a:off x="2152068" y="1828798"/>
            <a:ext cx="1006764" cy="295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4" idx="2"/>
          </p:cNvCxnSpPr>
          <p:nvPr/>
        </p:nvCxnSpPr>
        <p:spPr>
          <a:xfrm flipH="1" flipV="1">
            <a:off x="3158832" y="1828798"/>
            <a:ext cx="979054" cy="295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  <a:endCxn id="27" idx="4"/>
          </p:cNvCxnSpPr>
          <p:nvPr/>
        </p:nvCxnSpPr>
        <p:spPr>
          <a:xfrm flipH="1" flipV="1">
            <a:off x="3297377" y="4248739"/>
            <a:ext cx="1" cy="30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2"/>
            <a:endCxn id="25" idx="0"/>
          </p:cNvCxnSpPr>
          <p:nvPr/>
        </p:nvCxnSpPr>
        <p:spPr>
          <a:xfrm flipH="1">
            <a:off x="2536986" y="5186216"/>
            <a:ext cx="760392" cy="72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2"/>
            <a:endCxn id="26" idx="0"/>
          </p:cNvCxnSpPr>
          <p:nvPr/>
        </p:nvCxnSpPr>
        <p:spPr>
          <a:xfrm flipH="1">
            <a:off x="944413" y="5186216"/>
            <a:ext cx="2352965" cy="39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24" idx="0"/>
          </p:cNvCxnSpPr>
          <p:nvPr/>
        </p:nvCxnSpPr>
        <p:spPr>
          <a:xfrm>
            <a:off x="3297378" y="5186216"/>
            <a:ext cx="1884217" cy="12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19" idx="4"/>
          </p:cNvCxnSpPr>
          <p:nvPr/>
        </p:nvCxnSpPr>
        <p:spPr>
          <a:xfrm flipV="1">
            <a:off x="7065813" y="854364"/>
            <a:ext cx="1579416" cy="57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2"/>
            <a:endCxn id="5" idx="3"/>
          </p:cNvCxnSpPr>
          <p:nvPr/>
        </p:nvCxnSpPr>
        <p:spPr>
          <a:xfrm flipH="1">
            <a:off x="7943267" y="3920836"/>
            <a:ext cx="738911" cy="886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  <a:endCxn id="15" idx="2"/>
          </p:cNvCxnSpPr>
          <p:nvPr/>
        </p:nvCxnSpPr>
        <p:spPr>
          <a:xfrm flipV="1">
            <a:off x="7943267" y="4558144"/>
            <a:ext cx="738911" cy="249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17" idx="2"/>
          </p:cNvCxnSpPr>
          <p:nvPr/>
        </p:nvCxnSpPr>
        <p:spPr>
          <a:xfrm>
            <a:off x="7943267" y="4807523"/>
            <a:ext cx="738910" cy="41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3"/>
            <a:endCxn id="18" idx="2"/>
          </p:cNvCxnSpPr>
          <p:nvPr/>
        </p:nvCxnSpPr>
        <p:spPr>
          <a:xfrm>
            <a:off x="7943267" y="4807523"/>
            <a:ext cx="738911" cy="105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" idx="2"/>
            <a:endCxn id="5" idx="0"/>
          </p:cNvCxnSpPr>
          <p:nvPr/>
        </p:nvCxnSpPr>
        <p:spPr>
          <a:xfrm>
            <a:off x="7065813" y="2059707"/>
            <a:ext cx="0" cy="243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1"/>
            <a:endCxn id="16" idx="3"/>
          </p:cNvCxnSpPr>
          <p:nvPr/>
        </p:nvCxnSpPr>
        <p:spPr>
          <a:xfrm flipH="1">
            <a:off x="4174832" y="4807523"/>
            <a:ext cx="2013526" cy="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Decision 68"/>
          <p:cNvSpPr/>
          <p:nvPr/>
        </p:nvSpPr>
        <p:spPr>
          <a:xfrm>
            <a:off x="4479632" y="4524716"/>
            <a:ext cx="1477817" cy="64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Has</a:t>
            </a:r>
            <a:endParaRPr lang="en-US"/>
          </a:p>
        </p:txBody>
      </p:sp>
      <p:sp>
        <p:nvSpPr>
          <p:cNvPr id="70" name="Flowchart: Decision 69"/>
          <p:cNvSpPr/>
          <p:nvPr/>
        </p:nvSpPr>
        <p:spPr>
          <a:xfrm>
            <a:off x="6326903" y="2953321"/>
            <a:ext cx="1477817" cy="64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Has</a:t>
            </a: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00577" y="5943939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title_image</a:t>
            </a:r>
            <a:endParaRPr lang="en-US"/>
          </a:p>
        </p:txBody>
      </p:sp>
      <p:cxnSp>
        <p:nvCxnSpPr>
          <p:cNvPr id="12" name="Straight Connector 11"/>
          <p:cNvCxnSpPr>
            <a:stCxn id="16" idx="2"/>
            <a:endCxn id="48" idx="0"/>
          </p:cNvCxnSpPr>
          <p:nvPr/>
        </p:nvCxnSpPr>
        <p:spPr>
          <a:xfrm>
            <a:off x="3297378" y="5186216"/>
            <a:ext cx="1043708" cy="75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6" idx="0"/>
            <a:endCxn id="20" idx="4"/>
          </p:cNvCxnSpPr>
          <p:nvPr/>
        </p:nvCxnSpPr>
        <p:spPr>
          <a:xfrm flipH="1" flipV="1">
            <a:off x="6188358" y="817612"/>
            <a:ext cx="877455" cy="61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4646" y="4641271"/>
            <a:ext cx="1681018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  <a:r>
              <a:rPr lang="en-US" smtClean="0"/>
              <a:t>escription_image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78462" y="25439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116041" y="3650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95356" y="44492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98317" y="44317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Hữu Dương</dc:creator>
  <cp:lastModifiedBy>GearVn</cp:lastModifiedBy>
  <cp:revision>11</cp:revision>
  <dcterms:modified xsi:type="dcterms:W3CDTF">2020-06-21T04:19:21Z</dcterms:modified>
</cp:coreProperties>
</file>