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8" r:id="rId3"/>
    <p:sldId id="259" r:id="rId4"/>
    <p:sldId id="260" r:id="rId5"/>
    <p:sldId id="262" r:id="rId6"/>
    <p:sldId id="264" r:id="rId7"/>
    <p:sldId id="265" r:id="rId8"/>
    <p:sldId id="267" r:id="rId9"/>
    <p:sldId id="268" r:id="rId10"/>
    <p:sldId id="270" r:id="rId11"/>
    <p:sldId id="271" r:id="rId12"/>
    <p:sldId id="272" r:id="rId13"/>
    <p:sldId id="276" r:id="rId14"/>
    <p:sldId id="277" r:id="rId15"/>
    <p:sldId id="278" r:id="rId16"/>
    <p:sldId id="279" r:id="rId17"/>
    <p:sldId id="280" r:id="rId18"/>
    <p:sldId id="281" r:id="rId19"/>
    <p:sldId id="282" r:id="rId20"/>
    <p:sldId id="283" r:id="rId21"/>
    <p:sldId id="284" r:id="rId22"/>
    <p:sldId id="285" r:id="rId23"/>
    <p:sldId id="286" r:id="rId24"/>
    <p:sldId id="289" r:id="rId25"/>
  </p:sldIdLst>
  <p:sldSz cx="18288000" cy="10287000"/>
  <p:notesSz cx="9313863" cy="6858000"/>
  <p:embeddedFontLst>
    <p:embeddedFont>
      <p:font typeface="Calibri" panose="020F0502020204030204"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Montserrat Medium" panose="00000600000000000000" pitchFamily="2" charset="0"/>
      <p:regular r:id="rId35"/>
      <p:bold r:id="rId36"/>
      <p:italic r:id="rId37"/>
      <p:boldItalic r:id="rId38"/>
    </p:embeddedFont>
    <p:embeddedFont>
      <p:font typeface="Quicksand" panose="020B0604020202020204" charset="0"/>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B5ED89-476E-4804-A772-3ED5FED393A1}" v="9" dt="2023-11-27T13:01:35.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78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Angelique Garcia" userId="e461c9625fe33020" providerId="LiveId" clId="{CEB5ED89-476E-4804-A772-3ED5FED393A1}"/>
    <pc:docChg chg="undo custSel addSld delSld modSld modNotesMaster">
      <pc:chgData name="Mary Angelique Garcia" userId="e461c9625fe33020" providerId="LiveId" clId="{CEB5ED89-476E-4804-A772-3ED5FED393A1}" dt="2023-11-27T13:01:35.875" v="143"/>
      <pc:docMkLst>
        <pc:docMk/>
      </pc:docMkLst>
      <pc:sldChg chg="addSp delSp modSp mod modNotes">
        <pc:chgData name="Mary Angelique Garcia" userId="e461c9625fe33020" providerId="LiveId" clId="{CEB5ED89-476E-4804-A772-3ED5FED393A1}" dt="2023-11-27T13:01:35.875" v="143"/>
        <pc:sldMkLst>
          <pc:docMk/>
          <pc:sldMk cId="0" sldId="256"/>
        </pc:sldMkLst>
        <pc:spChg chg="add mod">
          <ac:chgData name="Mary Angelique Garcia" userId="e461c9625fe33020" providerId="LiveId" clId="{CEB5ED89-476E-4804-A772-3ED5FED393A1}" dt="2023-11-27T12:19:06.160" v="10" actId="1076"/>
          <ac:spMkLst>
            <pc:docMk/>
            <pc:sldMk cId="0" sldId="256"/>
            <ac:spMk id="2" creationId="{C9A05CE4-10C6-61F4-B9B1-AE932F0321DB}"/>
          </ac:spMkLst>
        </pc:spChg>
        <pc:spChg chg="add mod">
          <ac:chgData name="Mary Angelique Garcia" userId="e461c9625fe33020" providerId="LiveId" clId="{CEB5ED89-476E-4804-A772-3ED5FED393A1}" dt="2023-11-27T12:19:38.915" v="16" actId="255"/>
          <ac:spMkLst>
            <pc:docMk/>
            <pc:sldMk cId="0" sldId="256"/>
            <ac:spMk id="3" creationId="{A3679C7B-1267-39DF-1B8E-298018874B92}"/>
          </ac:spMkLst>
        </pc:spChg>
        <pc:spChg chg="del">
          <ac:chgData name="Mary Angelique Garcia" userId="e461c9625fe33020" providerId="LiveId" clId="{CEB5ED89-476E-4804-A772-3ED5FED393A1}" dt="2023-11-27T12:18:34.808" v="0" actId="478"/>
          <ac:spMkLst>
            <pc:docMk/>
            <pc:sldMk cId="0" sldId="256"/>
            <ac:spMk id="88" creationId="{00000000-0000-0000-0000-000000000000}"/>
          </ac:spMkLst>
        </pc:spChg>
        <pc:spChg chg="del">
          <ac:chgData name="Mary Angelique Garcia" userId="e461c9625fe33020" providerId="LiveId" clId="{CEB5ED89-476E-4804-A772-3ED5FED393A1}" dt="2023-11-27T12:18:37.827" v="1" actId="478"/>
          <ac:spMkLst>
            <pc:docMk/>
            <pc:sldMk cId="0" sldId="256"/>
            <ac:spMk id="89" creationId="{00000000-0000-0000-0000-000000000000}"/>
          </ac:spMkLst>
        </pc:spChg>
        <pc:spChg chg="del">
          <ac:chgData name="Mary Angelique Garcia" userId="e461c9625fe33020" providerId="LiveId" clId="{CEB5ED89-476E-4804-A772-3ED5FED393A1}" dt="2023-11-27T12:18:42.978" v="2" actId="478"/>
          <ac:spMkLst>
            <pc:docMk/>
            <pc:sldMk cId="0" sldId="256"/>
            <ac:spMk id="90" creationId="{00000000-0000-0000-0000-000000000000}"/>
          </ac:spMkLst>
        </pc:spChg>
        <pc:spChg chg="mod">
          <ac:chgData name="Mary Angelique Garcia" userId="e461c9625fe33020" providerId="LiveId" clId="{CEB5ED89-476E-4804-A772-3ED5FED393A1}" dt="2023-11-27T12:18:55.355" v="7" actId="1076"/>
          <ac:spMkLst>
            <pc:docMk/>
            <pc:sldMk cId="0" sldId="256"/>
            <ac:spMk id="91" creationId="{00000000-0000-0000-0000-000000000000}"/>
          </ac:spMkLst>
        </pc:spChg>
        <pc:spChg chg="del">
          <ac:chgData name="Mary Angelique Garcia" userId="e461c9625fe33020" providerId="LiveId" clId="{CEB5ED89-476E-4804-A772-3ED5FED393A1}" dt="2023-11-27T12:18:42.978" v="2" actId="478"/>
          <ac:spMkLst>
            <pc:docMk/>
            <pc:sldMk cId="0" sldId="256"/>
            <ac:spMk id="92" creationId="{00000000-0000-0000-0000-000000000000}"/>
          </ac:spMkLst>
        </pc:spChg>
        <pc:spChg chg="del">
          <ac:chgData name="Mary Angelique Garcia" userId="e461c9625fe33020" providerId="LiveId" clId="{CEB5ED89-476E-4804-A772-3ED5FED393A1}" dt="2023-11-27T12:18:42.978" v="2" actId="478"/>
          <ac:spMkLst>
            <pc:docMk/>
            <pc:sldMk cId="0" sldId="256"/>
            <ac:spMk id="93" creationId="{00000000-0000-0000-0000-000000000000}"/>
          </ac:spMkLst>
        </pc:spChg>
        <pc:spChg chg="del">
          <ac:chgData name="Mary Angelique Garcia" userId="e461c9625fe33020" providerId="LiveId" clId="{CEB5ED89-476E-4804-A772-3ED5FED393A1}" dt="2023-11-27T12:18:42.978" v="2" actId="478"/>
          <ac:spMkLst>
            <pc:docMk/>
            <pc:sldMk cId="0" sldId="256"/>
            <ac:spMk id="94" creationId="{00000000-0000-0000-0000-000000000000}"/>
          </ac:spMkLst>
        </pc:spChg>
        <pc:spChg chg="del">
          <ac:chgData name="Mary Angelique Garcia" userId="e461c9625fe33020" providerId="LiveId" clId="{CEB5ED89-476E-4804-A772-3ED5FED393A1}" dt="2023-11-27T12:18:57.221" v="8" actId="478"/>
          <ac:spMkLst>
            <pc:docMk/>
            <pc:sldMk cId="0" sldId="256"/>
            <ac:spMk id="95" creationId="{00000000-0000-0000-0000-000000000000}"/>
          </ac:spMkLst>
        </pc:spChg>
      </pc:sldChg>
      <pc:sldChg chg="del">
        <pc:chgData name="Mary Angelique Garcia" userId="e461c9625fe33020" providerId="LiveId" clId="{CEB5ED89-476E-4804-A772-3ED5FED393A1}" dt="2023-11-27T12:19:16.548" v="15" actId="47"/>
        <pc:sldMkLst>
          <pc:docMk/>
          <pc:sldMk cId="0" sldId="257"/>
        </pc:sldMkLst>
      </pc:sldChg>
      <pc:sldChg chg="delSp modSp mod modNotes">
        <pc:chgData name="Mary Angelique Garcia" userId="e461c9625fe33020" providerId="LiveId" clId="{CEB5ED89-476E-4804-A772-3ED5FED393A1}" dt="2023-11-27T13:01:35.875" v="143"/>
        <pc:sldMkLst>
          <pc:docMk/>
          <pc:sldMk cId="0" sldId="258"/>
        </pc:sldMkLst>
        <pc:spChg chg="del">
          <ac:chgData name="Mary Angelique Garcia" userId="e461c9625fe33020" providerId="LiveId" clId="{CEB5ED89-476E-4804-A772-3ED5FED393A1}" dt="2023-11-27T12:19:43.098" v="17" actId="478"/>
          <ac:spMkLst>
            <pc:docMk/>
            <pc:sldMk cId="0" sldId="258"/>
            <ac:spMk id="119" creationId="{00000000-0000-0000-0000-000000000000}"/>
          </ac:spMkLst>
        </pc:spChg>
        <pc:spChg chg="del">
          <ac:chgData name="Mary Angelique Garcia" userId="e461c9625fe33020" providerId="LiveId" clId="{CEB5ED89-476E-4804-A772-3ED5FED393A1}" dt="2023-11-27T12:19:47.058" v="18" actId="478"/>
          <ac:spMkLst>
            <pc:docMk/>
            <pc:sldMk cId="0" sldId="258"/>
            <ac:spMk id="120" creationId="{00000000-0000-0000-0000-000000000000}"/>
          </ac:spMkLst>
        </pc:spChg>
        <pc:spChg chg="del">
          <ac:chgData name="Mary Angelique Garcia" userId="e461c9625fe33020" providerId="LiveId" clId="{CEB5ED89-476E-4804-A772-3ED5FED393A1}" dt="2023-11-27T12:19:47.058" v="18" actId="478"/>
          <ac:spMkLst>
            <pc:docMk/>
            <pc:sldMk cId="0" sldId="258"/>
            <ac:spMk id="121" creationId="{00000000-0000-0000-0000-000000000000}"/>
          </ac:spMkLst>
        </pc:spChg>
        <pc:spChg chg="mod">
          <ac:chgData name="Mary Angelique Garcia" userId="e461c9625fe33020" providerId="LiveId" clId="{CEB5ED89-476E-4804-A772-3ED5FED393A1}" dt="2023-11-27T12:20:11.596" v="25" actId="20577"/>
          <ac:spMkLst>
            <pc:docMk/>
            <pc:sldMk cId="0" sldId="258"/>
            <ac:spMk id="122" creationId="{00000000-0000-0000-0000-000000000000}"/>
          </ac:spMkLst>
        </pc:spChg>
      </pc:sldChg>
      <pc:sldChg chg="delSp modSp mod modNotes">
        <pc:chgData name="Mary Angelique Garcia" userId="e461c9625fe33020" providerId="LiveId" clId="{CEB5ED89-476E-4804-A772-3ED5FED393A1}" dt="2023-11-27T13:01:35.875" v="143"/>
        <pc:sldMkLst>
          <pc:docMk/>
          <pc:sldMk cId="0" sldId="259"/>
        </pc:sldMkLst>
        <pc:spChg chg="del">
          <ac:chgData name="Mary Angelique Garcia" userId="e461c9625fe33020" providerId="LiveId" clId="{CEB5ED89-476E-4804-A772-3ED5FED393A1}" dt="2023-11-27T12:20:15.749" v="27" actId="478"/>
          <ac:spMkLst>
            <pc:docMk/>
            <pc:sldMk cId="0" sldId="259"/>
            <ac:spMk id="127" creationId="{00000000-0000-0000-0000-000000000000}"/>
          </ac:spMkLst>
        </pc:spChg>
        <pc:spChg chg="del">
          <ac:chgData name="Mary Angelique Garcia" userId="e461c9625fe33020" providerId="LiveId" clId="{CEB5ED89-476E-4804-A772-3ED5FED393A1}" dt="2023-11-27T12:20:14.286" v="26" actId="478"/>
          <ac:spMkLst>
            <pc:docMk/>
            <pc:sldMk cId="0" sldId="259"/>
            <ac:spMk id="128" creationId="{00000000-0000-0000-0000-000000000000}"/>
          </ac:spMkLst>
        </pc:spChg>
        <pc:spChg chg="del">
          <ac:chgData name="Mary Angelique Garcia" userId="e461c9625fe33020" providerId="LiveId" clId="{CEB5ED89-476E-4804-A772-3ED5FED393A1}" dt="2023-11-27T12:20:20.704" v="28" actId="478"/>
          <ac:spMkLst>
            <pc:docMk/>
            <pc:sldMk cId="0" sldId="259"/>
            <ac:spMk id="129" creationId="{00000000-0000-0000-0000-000000000000}"/>
          </ac:spMkLst>
        </pc:spChg>
        <pc:grpChg chg="mod">
          <ac:chgData name="Mary Angelique Garcia" userId="e461c9625fe33020" providerId="LiveId" clId="{CEB5ED89-476E-4804-A772-3ED5FED393A1}" dt="2023-11-27T12:20:08.535" v="23" actId="1076"/>
          <ac:grpSpMkLst>
            <pc:docMk/>
            <pc:sldMk cId="0" sldId="259"/>
            <ac:grpSpMk id="131" creationId="{00000000-0000-0000-0000-000000000000}"/>
          </ac:grpSpMkLst>
        </pc:grpChg>
      </pc:sldChg>
      <pc:sldChg chg="delSp mod modNotes">
        <pc:chgData name="Mary Angelique Garcia" userId="e461c9625fe33020" providerId="LiveId" clId="{CEB5ED89-476E-4804-A772-3ED5FED393A1}" dt="2023-11-27T13:01:35.875" v="143"/>
        <pc:sldMkLst>
          <pc:docMk/>
          <pc:sldMk cId="0" sldId="260"/>
        </pc:sldMkLst>
        <pc:spChg chg="del">
          <ac:chgData name="Mary Angelique Garcia" userId="e461c9625fe33020" providerId="LiveId" clId="{CEB5ED89-476E-4804-A772-3ED5FED393A1}" dt="2023-11-27T12:20:26.019" v="29" actId="478"/>
          <ac:spMkLst>
            <pc:docMk/>
            <pc:sldMk cId="0" sldId="260"/>
            <ac:spMk id="166" creationId="{00000000-0000-0000-0000-000000000000}"/>
          </ac:spMkLst>
        </pc:spChg>
        <pc:spChg chg="del">
          <ac:chgData name="Mary Angelique Garcia" userId="e461c9625fe33020" providerId="LiveId" clId="{CEB5ED89-476E-4804-A772-3ED5FED393A1}" dt="2023-11-27T12:20:26.019" v="29" actId="478"/>
          <ac:spMkLst>
            <pc:docMk/>
            <pc:sldMk cId="0" sldId="260"/>
            <ac:spMk id="167" creationId="{00000000-0000-0000-0000-000000000000}"/>
          </ac:spMkLst>
        </pc:spChg>
        <pc:spChg chg="del">
          <ac:chgData name="Mary Angelique Garcia" userId="e461c9625fe33020" providerId="LiveId" clId="{CEB5ED89-476E-4804-A772-3ED5FED393A1}" dt="2023-11-27T12:20:29.703" v="30" actId="478"/>
          <ac:spMkLst>
            <pc:docMk/>
            <pc:sldMk cId="0" sldId="260"/>
            <ac:spMk id="168" creationId="{00000000-0000-0000-0000-000000000000}"/>
          </ac:spMkLst>
        </pc:spChg>
        <pc:spChg chg="del">
          <ac:chgData name="Mary Angelique Garcia" userId="e461c9625fe33020" providerId="LiveId" clId="{CEB5ED89-476E-4804-A772-3ED5FED393A1}" dt="2023-11-27T12:20:26.019" v="29" actId="478"/>
          <ac:spMkLst>
            <pc:docMk/>
            <pc:sldMk cId="0" sldId="260"/>
            <ac:spMk id="169" creationId="{00000000-0000-0000-0000-000000000000}"/>
          </ac:spMkLst>
        </pc:spChg>
      </pc:sldChg>
      <pc:sldChg chg="delSp modSp del mod">
        <pc:chgData name="Mary Angelique Garcia" userId="e461c9625fe33020" providerId="LiveId" clId="{CEB5ED89-476E-4804-A772-3ED5FED393A1}" dt="2023-11-27T12:21:26.274" v="48" actId="47"/>
        <pc:sldMkLst>
          <pc:docMk/>
          <pc:sldMk cId="0" sldId="261"/>
        </pc:sldMkLst>
        <pc:spChg chg="del">
          <ac:chgData name="Mary Angelique Garcia" userId="e461c9625fe33020" providerId="LiveId" clId="{CEB5ED89-476E-4804-A772-3ED5FED393A1}" dt="2023-11-27T12:20:57.711" v="39" actId="478"/>
          <ac:spMkLst>
            <pc:docMk/>
            <pc:sldMk cId="0" sldId="261"/>
            <ac:spMk id="184" creationId="{00000000-0000-0000-0000-000000000000}"/>
          </ac:spMkLst>
        </pc:spChg>
        <pc:spChg chg="mod">
          <ac:chgData name="Mary Angelique Garcia" userId="e461c9625fe33020" providerId="LiveId" clId="{CEB5ED89-476E-4804-A772-3ED5FED393A1}" dt="2023-11-27T12:21:01.061" v="40" actId="1076"/>
          <ac:spMkLst>
            <pc:docMk/>
            <pc:sldMk cId="0" sldId="261"/>
            <ac:spMk id="189" creationId="{00000000-0000-0000-0000-000000000000}"/>
          </ac:spMkLst>
        </pc:spChg>
      </pc:sldChg>
      <pc:sldChg chg="addSp delSp modSp add del mod modNotes">
        <pc:chgData name="Mary Angelique Garcia" userId="e461c9625fe33020" providerId="LiveId" clId="{CEB5ED89-476E-4804-A772-3ED5FED393A1}" dt="2023-11-27T13:01:35.875" v="143"/>
        <pc:sldMkLst>
          <pc:docMk/>
          <pc:sldMk cId="0" sldId="262"/>
        </pc:sldMkLst>
        <pc:spChg chg="add del mod">
          <ac:chgData name="Mary Angelique Garcia" userId="e461c9625fe33020" providerId="LiveId" clId="{CEB5ED89-476E-4804-A772-3ED5FED393A1}" dt="2023-11-27T12:20:54.618" v="38" actId="478"/>
          <ac:spMkLst>
            <pc:docMk/>
            <pc:sldMk cId="0" sldId="262"/>
            <ac:spMk id="2" creationId="{3B5FEBC2-DF81-8477-2193-2F060E9087E8}"/>
          </ac:spMkLst>
        </pc:spChg>
        <pc:spChg chg="add mod">
          <ac:chgData name="Mary Angelique Garcia" userId="e461c9625fe33020" providerId="LiveId" clId="{CEB5ED89-476E-4804-A772-3ED5FED393A1}" dt="2023-11-27T12:21:15.843" v="46" actId="1076"/>
          <ac:spMkLst>
            <pc:docMk/>
            <pc:sldMk cId="0" sldId="262"/>
            <ac:spMk id="3" creationId="{CD2D25A2-628F-9363-4D0B-7230316B1F3C}"/>
          </ac:spMkLst>
        </pc:spChg>
        <pc:spChg chg="del mod">
          <ac:chgData name="Mary Angelique Garcia" userId="e461c9625fe33020" providerId="LiveId" clId="{CEB5ED89-476E-4804-A772-3ED5FED393A1}" dt="2023-11-27T12:21:11.128" v="44" actId="478"/>
          <ac:spMkLst>
            <pc:docMk/>
            <pc:sldMk cId="0" sldId="262"/>
            <ac:spMk id="198" creationId="{00000000-0000-0000-0000-000000000000}"/>
          </ac:spMkLst>
        </pc:spChg>
        <pc:spChg chg="del">
          <ac:chgData name="Mary Angelique Garcia" userId="e461c9625fe33020" providerId="LiveId" clId="{CEB5ED89-476E-4804-A772-3ED5FED393A1}" dt="2023-11-27T12:21:09.554" v="43" actId="478"/>
          <ac:spMkLst>
            <pc:docMk/>
            <pc:sldMk cId="0" sldId="262"/>
            <ac:spMk id="199" creationId="{00000000-0000-0000-0000-000000000000}"/>
          </ac:spMkLst>
        </pc:spChg>
        <pc:spChg chg="del">
          <ac:chgData name="Mary Angelique Garcia" userId="e461c9625fe33020" providerId="LiveId" clId="{CEB5ED89-476E-4804-A772-3ED5FED393A1}" dt="2023-11-27T12:21:09.554" v="43" actId="478"/>
          <ac:spMkLst>
            <pc:docMk/>
            <pc:sldMk cId="0" sldId="262"/>
            <ac:spMk id="200" creationId="{00000000-0000-0000-0000-000000000000}"/>
          </ac:spMkLst>
        </pc:spChg>
        <pc:spChg chg="del">
          <ac:chgData name="Mary Angelique Garcia" userId="e461c9625fe33020" providerId="LiveId" clId="{CEB5ED89-476E-4804-A772-3ED5FED393A1}" dt="2023-11-27T12:21:09.554" v="43" actId="478"/>
          <ac:spMkLst>
            <pc:docMk/>
            <pc:sldMk cId="0" sldId="262"/>
            <ac:spMk id="201" creationId="{00000000-0000-0000-0000-000000000000}"/>
          </ac:spMkLst>
        </pc:spChg>
        <pc:spChg chg="add del">
          <ac:chgData name="Mary Angelique Garcia" userId="e461c9625fe33020" providerId="LiveId" clId="{CEB5ED89-476E-4804-A772-3ED5FED393A1}" dt="2023-11-27T12:21:09.554" v="43" actId="478"/>
          <ac:spMkLst>
            <pc:docMk/>
            <pc:sldMk cId="0" sldId="262"/>
            <ac:spMk id="202" creationId="{00000000-0000-0000-0000-000000000000}"/>
          </ac:spMkLst>
        </pc:spChg>
        <pc:spChg chg="mod">
          <ac:chgData name="Mary Angelique Garcia" userId="e461c9625fe33020" providerId="LiveId" clId="{CEB5ED89-476E-4804-A772-3ED5FED393A1}" dt="2023-11-27T12:21:18.135" v="47" actId="1076"/>
          <ac:spMkLst>
            <pc:docMk/>
            <pc:sldMk cId="0" sldId="262"/>
            <ac:spMk id="203" creationId="{00000000-0000-0000-0000-000000000000}"/>
          </ac:spMkLst>
        </pc:spChg>
      </pc:sldChg>
      <pc:sldChg chg="delSp modSp del mod">
        <pc:chgData name="Mary Angelique Garcia" userId="e461c9625fe33020" providerId="LiveId" clId="{CEB5ED89-476E-4804-A772-3ED5FED393A1}" dt="2023-11-27T12:22:41.648" v="74" actId="47"/>
        <pc:sldMkLst>
          <pc:docMk/>
          <pc:sldMk cId="0" sldId="263"/>
        </pc:sldMkLst>
        <pc:spChg chg="mod topLvl">
          <ac:chgData name="Mary Angelique Garcia" userId="e461c9625fe33020" providerId="LiveId" clId="{CEB5ED89-476E-4804-A772-3ED5FED393A1}" dt="2023-11-27T12:22:04.690" v="61" actId="165"/>
          <ac:spMkLst>
            <pc:docMk/>
            <pc:sldMk cId="0" sldId="263"/>
            <ac:spMk id="210" creationId="{00000000-0000-0000-0000-000000000000}"/>
          </ac:spMkLst>
        </pc:spChg>
        <pc:spChg chg="mod topLvl">
          <ac:chgData name="Mary Angelique Garcia" userId="e461c9625fe33020" providerId="LiveId" clId="{CEB5ED89-476E-4804-A772-3ED5FED393A1}" dt="2023-11-27T12:22:04.690" v="61" actId="165"/>
          <ac:spMkLst>
            <pc:docMk/>
            <pc:sldMk cId="0" sldId="263"/>
            <ac:spMk id="211" creationId="{00000000-0000-0000-0000-000000000000}"/>
          </ac:spMkLst>
        </pc:spChg>
        <pc:spChg chg="mod topLvl">
          <ac:chgData name="Mary Angelique Garcia" userId="e461c9625fe33020" providerId="LiveId" clId="{CEB5ED89-476E-4804-A772-3ED5FED393A1}" dt="2023-11-27T12:22:04.690" v="61" actId="165"/>
          <ac:spMkLst>
            <pc:docMk/>
            <pc:sldMk cId="0" sldId="263"/>
            <ac:spMk id="212" creationId="{00000000-0000-0000-0000-000000000000}"/>
          </ac:spMkLst>
        </pc:spChg>
        <pc:spChg chg="del">
          <ac:chgData name="Mary Angelique Garcia" userId="e461c9625fe33020" providerId="LiveId" clId="{CEB5ED89-476E-4804-A772-3ED5FED393A1}" dt="2023-11-27T12:21:45.046" v="53" actId="478"/>
          <ac:spMkLst>
            <pc:docMk/>
            <pc:sldMk cId="0" sldId="263"/>
            <ac:spMk id="213" creationId="{00000000-0000-0000-0000-000000000000}"/>
          </ac:spMkLst>
        </pc:spChg>
        <pc:spChg chg="mod topLvl">
          <ac:chgData name="Mary Angelique Garcia" userId="e461c9625fe33020" providerId="LiveId" clId="{CEB5ED89-476E-4804-A772-3ED5FED393A1}" dt="2023-11-27T12:22:04.690" v="61" actId="165"/>
          <ac:spMkLst>
            <pc:docMk/>
            <pc:sldMk cId="0" sldId="263"/>
            <ac:spMk id="214" creationId="{00000000-0000-0000-0000-000000000000}"/>
          </ac:spMkLst>
        </pc:spChg>
        <pc:grpChg chg="del mod">
          <ac:chgData name="Mary Angelique Garcia" userId="e461c9625fe33020" providerId="LiveId" clId="{CEB5ED89-476E-4804-A772-3ED5FED393A1}" dt="2023-11-27T12:22:04.690" v="61" actId="165"/>
          <ac:grpSpMkLst>
            <pc:docMk/>
            <pc:sldMk cId="0" sldId="263"/>
            <ac:grpSpMk id="209" creationId="{00000000-0000-0000-0000-000000000000}"/>
          </ac:grpSpMkLst>
        </pc:grpChg>
      </pc:sldChg>
      <pc:sldChg chg="addSp delSp modSp mod modNotes">
        <pc:chgData name="Mary Angelique Garcia" userId="e461c9625fe33020" providerId="LiveId" clId="{CEB5ED89-476E-4804-A772-3ED5FED393A1}" dt="2023-11-27T13:01:35.875" v="143"/>
        <pc:sldMkLst>
          <pc:docMk/>
          <pc:sldMk cId="0" sldId="264"/>
        </pc:sldMkLst>
        <pc:spChg chg="add mod">
          <ac:chgData name="Mary Angelique Garcia" userId="e461c9625fe33020" providerId="LiveId" clId="{CEB5ED89-476E-4804-A772-3ED5FED393A1}" dt="2023-11-27T12:22:29.039" v="69" actId="1076"/>
          <ac:spMkLst>
            <pc:docMk/>
            <pc:sldMk cId="0" sldId="264"/>
            <ac:spMk id="2" creationId="{BE504AFB-248D-3FF4-373B-FAE69F4B481D}"/>
          </ac:spMkLst>
        </pc:spChg>
        <pc:spChg chg="del">
          <ac:chgData name="Mary Angelique Garcia" userId="e461c9625fe33020" providerId="LiveId" clId="{CEB5ED89-476E-4804-A772-3ED5FED393A1}" dt="2023-11-27T12:22:15.809" v="63" actId="478"/>
          <ac:spMkLst>
            <pc:docMk/>
            <pc:sldMk cId="0" sldId="264"/>
            <ac:spMk id="219" creationId="{00000000-0000-0000-0000-000000000000}"/>
          </ac:spMkLst>
        </pc:spChg>
        <pc:spChg chg="del">
          <ac:chgData name="Mary Angelique Garcia" userId="e461c9625fe33020" providerId="LiveId" clId="{CEB5ED89-476E-4804-A772-3ED5FED393A1}" dt="2023-11-27T12:22:11.789" v="62" actId="478"/>
          <ac:spMkLst>
            <pc:docMk/>
            <pc:sldMk cId="0" sldId="264"/>
            <ac:spMk id="220" creationId="{00000000-0000-0000-0000-000000000000}"/>
          </ac:spMkLst>
        </pc:spChg>
        <pc:spChg chg="del">
          <ac:chgData name="Mary Angelique Garcia" userId="e461c9625fe33020" providerId="LiveId" clId="{CEB5ED89-476E-4804-A772-3ED5FED393A1}" dt="2023-11-27T12:22:11.789" v="62" actId="478"/>
          <ac:spMkLst>
            <pc:docMk/>
            <pc:sldMk cId="0" sldId="264"/>
            <ac:spMk id="221" creationId="{00000000-0000-0000-0000-000000000000}"/>
          </ac:spMkLst>
        </pc:spChg>
        <pc:spChg chg="del">
          <ac:chgData name="Mary Angelique Garcia" userId="e461c9625fe33020" providerId="LiveId" clId="{CEB5ED89-476E-4804-A772-3ED5FED393A1}" dt="2023-11-27T12:22:15.809" v="63" actId="478"/>
          <ac:spMkLst>
            <pc:docMk/>
            <pc:sldMk cId="0" sldId="264"/>
            <ac:spMk id="222" creationId="{00000000-0000-0000-0000-000000000000}"/>
          </ac:spMkLst>
        </pc:spChg>
        <pc:spChg chg="del">
          <ac:chgData name="Mary Angelique Garcia" userId="e461c9625fe33020" providerId="LiveId" clId="{CEB5ED89-476E-4804-A772-3ED5FED393A1}" dt="2023-11-27T12:22:11.789" v="62" actId="478"/>
          <ac:spMkLst>
            <pc:docMk/>
            <pc:sldMk cId="0" sldId="264"/>
            <ac:spMk id="223" creationId="{00000000-0000-0000-0000-000000000000}"/>
          </ac:spMkLst>
        </pc:spChg>
        <pc:spChg chg="mod">
          <ac:chgData name="Mary Angelique Garcia" userId="e461c9625fe33020" providerId="LiveId" clId="{CEB5ED89-476E-4804-A772-3ED5FED393A1}" dt="2023-11-27T12:22:39.661" v="73" actId="14100"/>
          <ac:spMkLst>
            <pc:docMk/>
            <pc:sldMk cId="0" sldId="264"/>
            <ac:spMk id="224" creationId="{00000000-0000-0000-0000-000000000000}"/>
          </ac:spMkLst>
        </pc:spChg>
      </pc:sldChg>
      <pc:sldChg chg="delSp mod modNotes">
        <pc:chgData name="Mary Angelique Garcia" userId="e461c9625fe33020" providerId="LiveId" clId="{CEB5ED89-476E-4804-A772-3ED5FED393A1}" dt="2023-11-27T13:01:35.875" v="143"/>
        <pc:sldMkLst>
          <pc:docMk/>
          <pc:sldMk cId="0" sldId="265"/>
        </pc:sldMkLst>
        <pc:spChg chg="del">
          <ac:chgData name="Mary Angelique Garcia" userId="e461c9625fe33020" providerId="LiveId" clId="{CEB5ED89-476E-4804-A772-3ED5FED393A1}" dt="2023-11-27T12:22:49.077" v="75" actId="478"/>
          <ac:spMkLst>
            <pc:docMk/>
            <pc:sldMk cId="0" sldId="265"/>
            <ac:spMk id="229" creationId="{00000000-0000-0000-0000-000000000000}"/>
          </ac:spMkLst>
        </pc:spChg>
        <pc:spChg chg="del">
          <ac:chgData name="Mary Angelique Garcia" userId="e461c9625fe33020" providerId="LiveId" clId="{CEB5ED89-476E-4804-A772-3ED5FED393A1}" dt="2023-11-27T12:22:49.077" v="75" actId="478"/>
          <ac:spMkLst>
            <pc:docMk/>
            <pc:sldMk cId="0" sldId="265"/>
            <ac:spMk id="230" creationId="{00000000-0000-0000-0000-000000000000}"/>
          </ac:spMkLst>
        </pc:spChg>
        <pc:spChg chg="del">
          <ac:chgData name="Mary Angelique Garcia" userId="e461c9625fe33020" providerId="LiveId" clId="{CEB5ED89-476E-4804-A772-3ED5FED393A1}" dt="2023-11-27T12:22:49.077" v="75" actId="478"/>
          <ac:spMkLst>
            <pc:docMk/>
            <pc:sldMk cId="0" sldId="265"/>
            <ac:spMk id="231" creationId="{00000000-0000-0000-0000-000000000000}"/>
          </ac:spMkLst>
        </pc:spChg>
        <pc:spChg chg="del">
          <ac:chgData name="Mary Angelique Garcia" userId="e461c9625fe33020" providerId="LiveId" clId="{CEB5ED89-476E-4804-A772-3ED5FED393A1}" dt="2023-11-27T12:22:51.686" v="76" actId="478"/>
          <ac:spMkLst>
            <pc:docMk/>
            <pc:sldMk cId="0" sldId="265"/>
            <ac:spMk id="232" creationId="{00000000-0000-0000-0000-000000000000}"/>
          </ac:spMkLst>
        </pc:spChg>
        <pc:spChg chg="del">
          <ac:chgData name="Mary Angelique Garcia" userId="e461c9625fe33020" providerId="LiveId" clId="{CEB5ED89-476E-4804-A772-3ED5FED393A1}" dt="2023-11-27T12:22:49.077" v="75" actId="478"/>
          <ac:spMkLst>
            <pc:docMk/>
            <pc:sldMk cId="0" sldId="265"/>
            <ac:spMk id="234" creationId="{00000000-0000-0000-0000-000000000000}"/>
          </ac:spMkLst>
        </pc:spChg>
      </pc:sldChg>
      <pc:sldChg chg="delSp modSp del modNotes">
        <pc:chgData name="Mary Angelique Garcia" userId="e461c9625fe33020" providerId="LiveId" clId="{CEB5ED89-476E-4804-A772-3ED5FED393A1}" dt="2023-11-27T12:23:22.547" v="86" actId="47"/>
        <pc:sldMkLst>
          <pc:docMk/>
          <pc:sldMk cId="0" sldId="266"/>
        </pc:sldMkLst>
        <pc:spChg chg="mod topLvl">
          <ac:chgData name="Mary Angelique Garcia" userId="e461c9625fe33020" providerId="LiveId" clId="{CEB5ED89-476E-4804-A772-3ED5FED393A1}" dt="2023-11-27T12:23:01.270" v="77" actId="165"/>
          <ac:spMkLst>
            <pc:docMk/>
            <pc:sldMk cId="0" sldId="266"/>
            <ac:spMk id="242" creationId="{00000000-0000-0000-0000-000000000000}"/>
          </ac:spMkLst>
        </pc:spChg>
        <pc:spChg chg="mod topLvl">
          <ac:chgData name="Mary Angelique Garcia" userId="e461c9625fe33020" providerId="LiveId" clId="{CEB5ED89-476E-4804-A772-3ED5FED393A1}" dt="2023-11-27T12:23:01.270" v="77" actId="165"/>
          <ac:spMkLst>
            <pc:docMk/>
            <pc:sldMk cId="0" sldId="266"/>
            <ac:spMk id="243" creationId="{00000000-0000-0000-0000-000000000000}"/>
          </ac:spMkLst>
        </pc:spChg>
        <pc:spChg chg="mod topLvl">
          <ac:chgData name="Mary Angelique Garcia" userId="e461c9625fe33020" providerId="LiveId" clId="{CEB5ED89-476E-4804-A772-3ED5FED393A1}" dt="2023-11-27T12:23:01.270" v="77" actId="165"/>
          <ac:spMkLst>
            <pc:docMk/>
            <pc:sldMk cId="0" sldId="266"/>
            <ac:spMk id="244" creationId="{00000000-0000-0000-0000-000000000000}"/>
          </ac:spMkLst>
        </pc:spChg>
        <pc:spChg chg="mod topLvl">
          <ac:chgData name="Mary Angelique Garcia" userId="e461c9625fe33020" providerId="LiveId" clId="{CEB5ED89-476E-4804-A772-3ED5FED393A1}" dt="2023-11-27T12:23:01.270" v="77" actId="165"/>
          <ac:spMkLst>
            <pc:docMk/>
            <pc:sldMk cId="0" sldId="266"/>
            <ac:spMk id="245" creationId="{00000000-0000-0000-0000-000000000000}"/>
          </ac:spMkLst>
        </pc:spChg>
        <pc:spChg chg="mod topLvl">
          <ac:chgData name="Mary Angelique Garcia" userId="e461c9625fe33020" providerId="LiveId" clId="{CEB5ED89-476E-4804-A772-3ED5FED393A1}" dt="2023-11-27T12:23:01.270" v="77" actId="165"/>
          <ac:spMkLst>
            <pc:docMk/>
            <pc:sldMk cId="0" sldId="266"/>
            <ac:spMk id="246" creationId="{00000000-0000-0000-0000-000000000000}"/>
          </ac:spMkLst>
        </pc:spChg>
        <pc:grpChg chg="del">
          <ac:chgData name="Mary Angelique Garcia" userId="e461c9625fe33020" providerId="LiveId" clId="{CEB5ED89-476E-4804-A772-3ED5FED393A1}" dt="2023-11-27T12:23:01.270" v="77" actId="165"/>
          <ac:grpSpMkLst>
            <pc:docMk/>
            <pc:sldMk cId="0" sldId="266"/>
            <ac:grpSpMk id="241" creationId="{00000000-0000-0000-0000-000000000000}"/>
          </ac:grpSpMkLst>
        </pc:grpChg>
      </pc:sldChg>
      <pc:sldChg chg="addSp delSp modSp mod modNotes">
        <pc:chgData name="Mary Angelique Garcia" userId="e461c9625fe33020" providerId="LiveId" clId="{CEB5ED89-476E-4804-A772-3ED5FED393A1}" dt="2023-11-27T13:01:35.875" v="143"/>
        <pc:sldMkLst>
          <pc:docMk/>
          <pc:sldMk cId="0" sldId="267"/>
        </pc:sldMkLst>
        <pc:spChg chg="add mod">
          <ac:chgData name="Mary Angelique Garcia" userId="e461c9625fe33020" providerId="LiveId" clId="{CEB5ED89-476E-4804-A772-3ED5FED393A1}" dt="2023-11-27T12:23:15.650" v="83" actId="1076"/>
          <ac:spMkLst>
            <pc:docMk/>
            <pc:sldMk cId="0" sldId="267"/>
            <ac:spMk id="2" creationId="{1BB7426B-699A-5EC5-E527-E10BBF0B0FCC}"/>
          </ac:spMkLst>
        </pc:spChg>
        <pc:spChg chg="del">
          <ac:chgData name="Mary Angelique Garcia" userId="e461c9625fe33020" providerId="LiveId" clId="{CEB5ED89-476E-4804-A772-3ED5FED393A1}" dt="2023-11-27T12:23:07.928" v="78" actId="478"/>
          <ac:spMkLst>
            <pc:docMk/>
            <pc:sldMk cId="0" sldId="267"/>
            <ac:spMk id="251" creationId="{00000000-0000-0000-0000-000000000000}"/>
          </ac:spMkLst>
        </pc:spChg>
        <pc:spChg chg="mod">
          <ac:chgData name="Mary Angelique Garcia" userId="e461c9625fe33020" providerId="LiveId" clId="{CEB5ED89-476E-4804-A772-3ED5FED393A1}" dt="2023-11-27T12:23:18.932" v="85" actId="14100"/>
          <ac:spMkLst>
            <pc:docMk/>
            <pc:sldMk cId="0" sldId="267"/>
            <ac:spMk id="252" creationId="{00000000-0000-0000-0000-000000000000}"/>
          </ac:spMkLst>
        </pc:spChg>
        <pc:spChg chg="del">
          <ac:chgData name="Mary Angelique Garcia" userId="e461c9625fe33020" providerId="LiveId" clId="{CEB5ED89-476E-4804-A772-3ED5FED393A1}" dt="2023-11-27T12:23:07.928" v="78" actId="478"/>
          <ac:spMkLst>
            <pc:docMk/>
            <pc:sldMk cId="0" sldId="267"/>
            <ac:spMk id="253" creationId="{00000000-0000-0000-0000-000000000000}"/>
          </ac:spMkLst>
        </pc:spChg>
        <pc:spChg chg="del">
          <ac:chgData name="Mary Angelique Garcia" userId="e461c9625fe33020" providerId="LiveId" clId="{CEB5ED89-476E-4804-A772-3ED5FED393A1}" dt="2023-11-27T12:23:07.928" v="78" actId="478"/>
          <ac:spMkLst>
            <pc:docMk/>
            <pc:sldMk cId="0" sldId="267"/>
            <ac:spMk id="254" creationId="{00000000-0000-0000-0000-000000000000}"/>
          </ac:spMkLst>
        </pc:spChg>
      </pc:sldChg>
      <pc:sldChg chg="addSp delSp modSp mod modNotes">
        <pc:chgData name="Mary Angelique Garcia" userId="e461c9625fe33020" providerId="LiveId" clId="{CEB5ED89-476E-4804-A772-3ED5FED393A1}" dt="2023-11-27T13:01:35.875" v="143"/>
        <pc:sldMkLst>
          <pc:docMk/>
          <pc:sldMk cId="0" sldId="268"/>
        </pc:sldMkLst>
        <pc:spChg chg="add del">
          <ac:chgData name="Mary Angelique Garcia" userId="e461c9625fe33020" providerId="LiveId" clId="{CEB5ED89-476E-4804-A772-3ED5FED393A1}" dt="2023-11-27T12:23:42.414" v="89" actId="478"/>
          <ac:spMkLst>
            <pc:docMk/>
            <pc:sldMk cId="0" sldId="268"/>
            <ac:spMk id="259" creationId="{00000000-0000-0000-0000-000000000000}"/>
          </ac:spMkLst>
        </pc:spChg>
        <pc:spChg chg="add del">
          <ac:chgData name="Mary Angelique Garcia" userId="e461c9625fe33020" providerId="LiveId" clId="{CEB5ED89-476E-4804-A772-3ED5FED393A1}" dt="2023-11-27T12:23:42.414" v="89" actId="478"/>
          <ac:spMkLst>
            <pc:docMk/>
            <pc:sldMk cId="0" sldId="268"/>
            <ac:spMk id="273" creationId="{00000000-0000-0000-0000-000000000000}"/>
          </ac:spMkLst>
        </pc:spChg>
        <pc:spChg chg="del">
          <ac:chgData name="Mary Angelique Garcia" userId="e461c9625fe33020" providerId="LiveId" clId="{CEB5ED89-476E-4804-A772-3ED5FED393A1}" dt="2023-11-27T12:23:49.830" v="91" actId="478"/>
          <ac:spMkLst>
            <pc:docMk/>
            <pc:sldMk cId="0" sldId="268"/>
            <ac:spMk id="274" creationId="{00000000-0000-0000-0000-000000000000}"/>
          </ac:spMkLst>
        </pc:spChg>
        <pc:spChg chg="add del mod">
          <ac:chgData name="Mary Angelique Garcia" userId="e461c9625fe33020" providerId="LiveId" clId="{CEB5ED89-476E-4804-A772-3ED5FED393A1}" dt="2023-11-27T12:23:52.523" v="92" actId="1076"/>
          <ac:spMkLst>
            <pc:docMk/>
            <pc:sldMk cId="0" sldId="268"/>
            <ac:spMk id="275" creationId="{00000000-0000-0000-0000-000000000000}"/>
          </ac:spMkLst>
        </pc:spChg>
      </pc:sldChg>
      <pc:sldChg chg="del">
        <pc:chgData name="Mary Angelique Garcia" userId="e461c9625fe33020" providerId="LiveId" clId="{CEB5ED89-476E-4804-A772-3ED5FED393A1}" dt="2023-11-27T12:24:05.736" v="93" actId="47"/>
        <pc:sldMkLst>
          <pc:docMk/>
          <pc:sldMk cId="0" sldId="269"/>
        </pc:sldMkLst>
      </pc:sldChg>
      <pc:sldChg chg="delSp modSp mod modNotes">
        <pc:chgData name="Mary Angelique Garcia" userId="e461c9625fe33020" providerId="LiveId" clId="{CEB5ED89-476E-4804-A772-3ED5FED393A1}" dt="2023-11-27T13:01:35.875" v="143"/>
        <pc:sldMkLst>
          <pc:docMk/>
          <pc:sldMk cId="0" sldId="270"/>
        </pc:sldMkLst>
        <pc:spChg chg="del">
          <ac:chgData name="Mary Angelique Garcia" userId="e461c9625fe33020" providerId="LiveId" clId="{CEB5ED89-476E-4804-A772-3ED5FED393A1}" dt="2023-11-27T12:24:09.998" v="94" actId="478"/>
          <ac:spMkLst>
            <pc:docMk/>
            <pc:sldMk cId="0" sldId="270"/>
            <ac:spMk id="298" creationId="{00000000-0000-0000-0000-000000000000}"/>
          </ac:spMkLst>
        </pc:spChg>
        <pc:spChg chg="del">
          <ac:chgData name="Mary Angelique Garcia" userId="e461c9625fe33020" providerId="LiveId" clId="{CEB5ED89-476E-4804-A772-3ED5FED393A1}" dt="2023-11-27T12:24:09.998" v="94" actId="478"/>
          <ac:spMkLst>
            <pc:docMk/>
            <pc:sldMk cId="0" sldId="270"/>
            <ac:spMk id="299" creationId="{00000000-0000-0000-0000-000000000000}"/>
          </ac:spMkLst>
        </pc:spChg>
        <pc:spChg chg="del">
          <ac:chgData name="Mary Angelique Garcia" userId="e461c9625fe33020" providerId="LiveId" clId="{CEB5ED89-476E-4804-A772-3ED5FED393A1}" dt="2023-11-27T12:24:09.998" v="94" actId="478"/>
          <ac:spMkLst>
            <pc:docMk/>
            <pc:sldMk cId="0" sldId="270"/>
            <ac:spMk id="300" creationId="{00000000-0000-0000-0000-000000000000}"/>
          </ac:spMkLst>
        </pc:spChg>
        <pc:spChg chg="del">
          <ac:chgData name="Mary Angelique Garcia" userId="e461c9625fe33020" providerId="LiveId" clId="{CEB5ED89-476E-4804-A772-3ED5FED393A1}" dt="2023-11-27T12:24:09.998" v="94" actId="478"/>
          <ac:spMkLst>
            <pc:docMk/>
            <pc:sldMk cId="0" sldId="270"/>
            <ac:spMk id="301" creationId="{00000000-0000-0000-0000-000000000000}"/>
          </ac:spMkLst>
        </pc:spChg>
        <pc:spChg chg="del">
          <ac:chgData name="Mary Angelique Garcia" userId="e461c9625fe33020" providerId="LiveId" clId="{CEB5ED89-476E-4804-A772-3ED5FED393A1}" dt="2023-11-27T12:24:09.998" v="94" actId="478"/>
          <ac:spMkLst>
            <pc:docMk/>
            <pc:sldMk cId="0" sldId="270"/>
            <ac:spMk id="302" creationId="{00000000-0000-0000-0000-000000000000}"/>
          </ac:spMkLst>
        </pc:spChg>
        <pc:spChg chg="mod">
          <ac:chgData name="Mary Angelique Garcia" userId="e461c9625fe33020" providerId="LiveId" clId="{CEB5ED89-476E-4804-A772-3ED5FED393A1}" dt="2023-11-27T12:24:23.111" v="99" actId="1076"/>
          <ac:spMkLst>
            <pc:docMk/>
            <pc:sldMk cId="0" sldId="270"/>
            <ac:spMk id="303" creationId="{00000000-0000-0000-0000-000000000000}"/>
          </ac:spMkLst>
        </pc:spChg>
        <pc:spChg chg="mod">
          <ac:chgData name="Mary Angelique Garcia" userId="e461c9625fe33020" providerId="LiveId" clId="{CEB5ED89-476E-4804-A772-3ED5FED393A1}" dt="2023-11-27T12:24:26.671" v="101" actId="14100"/>
          <ac:spMkLst>
            <pc:docMk/>
            <pc:sldMk cId="0" sldId="270"/>
            <ac:spMk id="304" creationId="{00000000-0000-0000-0000-000000000000}"/>
          </ac:spMkLst>
        </pc:spChg>
      </pc:sldChg>
      <pc:sldChg chg="delSp mod modNotes">
        <pc:chgData name="Mary Angelique Garcia" userId="e461c9625fe33020" providerId="LiveId" clId="{CEB5ED89-476E-4804-A772-3ED5FED393A1}" dt="2023-11-27T13:01:35.875" v="143"/>
        <pc:sldMkLst>
          <pc:docMk/>
          <pc:sldMk cId="0" sldId="271"/>
        </pc:sldMkLst>
        <pc:spChg chg="del">
          <ac:chgData name="Mary Angelique Garcia" userId="e461c9625fe33020" providerId="LiveId" clId="{CEB5ED89-476E-4804-A772-3ED5FED393A1}" dt="2023-11-27T12:24:33.008" v="102" actId="478"/>
          <ac:spMkLst>
            <pc:docMk/>
            <pc:sldMk cId="0" sldId="271"/>
            <ac:spMk id="309" creationId="{00000000-0000-0000-0000-000000000000}"/>
          </ac:spMkLst>
        </pc:spChg>
        <pc:spChg chg="del">
          <ac:chgData name="Mary Angelique Garcia" userId="e461c9625fe33020" providerId="LiveId" clId="{CEB5ED89-476E-4804-A772-3ED5FED393A1}" dt="2023-11-27T12:24:33.008" v="102" actId="478"/>
          <ac:spMkLst>
            <pc:docMk/>
            <pc:sldMk cId="0" sldId="271"/>
            <ac:spMk id="310" creationId="{00000000-0000-0000-0000-000000000000}"/>
          </ac:spMkLst>
        </pc:spChg>
        <pc:spChg chg="del">
          <ac:chgData name="Mary Angelique Garcia" userId="e461c9625fe33020" providerId="LiveId" clId="{CEB5ED89-476E-4804-A772-3ED5FED393A1}" dt="2023-11-27T12:24:33.008" v="102" actId="478"/>
          <ac:spMkLst>
            <pc:docMk/>
            <pc:sldMk cId="0" sldId="271"/>
            <ac:spMk id="311" creationId="{00000000-0000-0000-0000-000000000000}"/>
          </ac:spMkLst>
        </pc:spChg>
        <pc:spChg chg="del">
          <ac:chgData name="Mary Angelique Garcia" userId="e461c9625fe33020" providerId="LiveId" clId="{CEB5ED89-476E-4804-A772-3ED5FED393A1}" dt="2023-11-27T12:24:33.008" v="102" actId="478"/>
          <ac:spMkLst>
            <pc:docMk/>
            <pc:sldMk cId="0" sldId="271"/>
            <ac:spMk id="312" creationId="{00000000-0000-0000-0000-000000000000}"/>
          </ac:spMkLst>
        </pc:spChg>
        <pc:spChg chg="del">
          <ac:chgData name="Mary Angelique Garcia" userId="e461c9625fe33020" providerId="LiveId" clId="{CEB5ED89-476E-4804-A772-3ED5FED393A1}" dt="2023-11-27T12:24:34.990" v="103" actId="478"/>
          <ac:spMkLst>
            <pc:docMk/>
            <pc:sldMk cId="0" sldId="271"/>
            <ac:spMk id="313" creationId="{00000000-0000-0000-0000-000000000000}"/>
          </ac:spMkLst>
        </pc:spChg>
      </pc:sldChg>
      <pc:sldChg chg="delSp modSp mod modNotes">
        <pc:chgData name="Mary Angelique Garcia" userId="e461c9625fe33020" providerId="LiveId" clId="{CEB5ED89-476E-4804-A772-3ED5FED393A1}" dt="2023-11-27T13:01:35.875" v="143"/>
        <pc:sldMkLst>
          <pc:docMk/>
          <pc:sldMk cId="0" sldId="272"/>
        </pc:sldMkLst>
        <pc:spChg chg="del">
          <ac:chgData name="Mary Angelique Garcia" userId="e461c9625fe33020" providerId="LiveId" clId="{CEB5ED89-476E-4804-A772-3ED5FED393A1}" dt="2023-11-27T12:24:41.654" v="105" actId="478"/>
          <ac:spMkLst>
            <pc:docMk/>
            <pc:sldMk cId="0" sldId="272"/>
            <ac:spMk id="320" creationId="{00000000-0000-0000-0000-000000000000}"/>
          </ac:spMkLst>
        </pc:spChg>
        <pc:spChg chg="del">
          <ac:chgData name="Mary Angelique Garcia" userId="e461c9625fe33020" providerId="LiveId" clId="{CEB5ED89-476E-4804-A772-3ED5FED393A1}" dt="2023-11-27T12:24:40.239" v="104" actId="478"/>
          <ac:spMkLst>
            <pc:docMk/>
            <pc:sldMk cId="0" sldId="272"/>
            <ac:spMk id="321" creationId="{00000000-0000-0000-0000-000000000000}"/>
          </ac:spMkLst>
        </pc:spChg>
        <pc:spChg chg="del">
          <ac:chgData name="Mary Angelique Garcia" userId="e461c9625fe33020" providerId="LiveId" clId="{CEB5ED89-476E-4804-A772-3ED5FED393A1}" dt="2023-11-27T12:24:40.239" v="104" actId="478"/>
          <ac:spMkLst>
            <pc:docMk/>
            <pc:sldMk cId="0" sldId="272"/>
            <ac:spMk id="322" creationId="{00000000-0000-0000-0000-000000000000}"/>
          </ac:spMkLst>
        </pc:spChg>
        <pc:spChg chg="mod">
          <ac:chgData name="Mary Angelique Garcia" userId="e461c9625fe33020" providerId="LiveId" clId="{CEB5ED89-476E-4804-A772-3ED5FED393A1}" dt="2023-11-27T12:24:44.510" v="106" actId="14100"/>
          <ac:spMkLst>
            <pc:docMk/>
            <pc:sldMk cId="0" sldId="272"/>
            <ac:spMk id="323" creationId="{00000000-0000-0000-0000-000000000000}"/>
          </ac:spMkLst>
        </pc:spChg>
      </pc:sldChg>
      <pc:sldChg chg="del">
        <pc:chgData name="Mary Angelique Garcia" userId="e461c9625fe33020" providerId="LiveId" clId="{CEB5ED89-476E-4804-A772-3ED5FED393A1}" dt="2023-11-27T12:24:53.406" v="107" actId="47"/>
        <pc:sldMkLst>
          <pc:docMk/>
          <pc:sldMk cId="0" sldId="273"/>
        </pc:sldMkLst>
      </pc:sldChg>
      <pc:sldChg chg="del">
        <pc:chgData name="Mary Angelique Garcia" userId="e461c9625fe33020" providerId="LiveId" clId="{CEB5ED89-476E-4804-A772-3ED5FED393A1}" dt="2023-11-27T12:24:54.194" v="108" actId="47"/>
        <pc:sldMkLst>
          <pc:docMk/>
          <pc:sldMk cId="0" sldId="274"/>
        </pc:sldMkLst>
      </pc:sldChg>
      <pc:sldChg chg="del">
        <pc:chgData name="Mary Angelique Garcia" userId="e461c9625fe33020" providerId="LiveId" clId="{CEB5ED89-476E-4804-A772-3ED5FED393A1}" dt="2023-11-27T12:24:59.757" v="109" actId="47"/>
        <pc:sldMkLst>
          <pc:docMk/>
          <pc:sldMk cId="0" sldId="275"/>
        </pc:sldMkLst>
      </pc:sldChg>
      <pc:sldChg chg="delSp mod modNotes">
        <pc:chgData name="Mary Angelique Garcia" userId="e461c9625fe33020" providerId="LiveId" clId="{CEB5ED89-476E-4804-A772-3ED5FED393A1}" dt="2023-11-27T13:01:35.875" v="143"/>
        <pc:sldMkLst>
          <pc:docMk/>
          <pc:sldMk cId="0" sldId="276"/>
        </pc:sldMkLst>
        <pc:spChg chg="del">
          <ac:chgData name="Mary Angelique Garcia" userId="e461c9625fe33020" providerId="LiveId" clId="{CEB5ED89-476E-4804-A772-3ED5FED393A1}" dt="2023-11-27T12:25:08.557" v="111" actId="478"/>
          <ac:spMkLst>
            <pc:docMk/>
            <pc:sldMk cId="0" sldId="276"/>
            <ac:spMk id="360" creationId="{00000000-0000-0000-0000-000000000000}"/>
          </ac:spMkLst>
        </pc:spChg>
        <pc:spChg chg="del">
          <ac:chgData name="Mary Angelique Garcia" userId="e461c9625fe33020" providerId="LiveId" clId="{CEB5ED89-476E-4804-A772-3ED5FED393A1}" dt="2023-11-27T12:25:07.533" v="110" actId="478"/>
          <ac:spMkLst>
            <pc:docMk/>
            <pc:sldMk cId="0" sldId="276"/>
            <ac:spMk id="361" creationId="{00000000-0000-0000-0000-000000000000}"/>
          </ac:spMkLst>
        </pc:spChg>
      </pc:sldChg>
      <pc:sldChg chg="delSp mod modNotes">
        <pc:chgData name="Mary Angelique Garcia" userId="e461c9625fe33020" providerId="LiveId" clId="{CEB5ED89-476E-4804-A772-3ED5FED393A1}" dt="2023-11-27T13:01:35.875" v="143"/>
        <pc:sldMkLst>
          <pc:docMk/>
          <pc:sldMk cId="0" sldId="277"/>
        </pc:sldMkLst>
        <pc:spChg chg="del">
          <ac:chgData name="Mary Angelique Garcia" userId="e461c9625fe33020" providerId="LiveId" clId="{CEB5ED89-476E-4804-A772-3ED5FED393A1}" dt="2023-11-27T12:25:13.036" v="112" actId="478"/>
          <ac:spMkLst>
            <pc:docMk/>
            <pc:sldMk cId="0" sldId="277"/>
            <ac:spMk id="369" creationId="{00000000-0000-0000-0000-000000000000}"/>
          </ac:spMkLst>
        </pc:spChg>
      </pc:sldChg>
      <pc:sldChg chg="delSp modSp mod modNotes">
        <pc:chgData name="Mary Angelique Garcia" userId="e461c9625fe33020" providerId="LiveId" clId="{CEB5ED89-476E-4804-A772-3ED5FED393A1}" dt="2023-11-27T13:01:35.875" v="143"/>
        <pc:sldMkLst>
          <pc:docMk/>
          <pc:sldMk cId="0" sldId="278"/>
        </pc:sldMkLst>
        <pc:spChg chg="del">
          <ac:chgData name="Mary Angelique Garcia" userId="e461c9625fe33020" providerId="LiveId" clId="{CEB5ED89-476E-4804-A772-3ED5FED393A1}" dt="2023-11-27T12:25:16.978" v="113" actId="478"/>
          <ac:spMkLst>
            <pc:docMk/>
            <pc:sldMk cId="0" sldId="278"/>
            <ac:spMk id="376" creationId="{00000000-0000-0000-0000-000000000000}"/>
          </ac:spMkLst>
        </pc:spChg>
        <pc:spChg chg="del">
          <ac:chgData name="Mary Angelique Garcia" userId="e461c9625fe33020" providerId="LiveId" clId="{CEB5ED89-476E-4804-A772-3ED5FED393A1}" dt="2023-11-27T12:25:16.978" v="113" actId="478"/>
          <ac:spMkLst>
            <pc:docMk/>
            <pc:sldMk cId="0" sldId="278"/>
            <ac:spMk id="377" creationId="{00000000-0000-0000-0000-000000000000}"/>
          </ac:spMkLst>
        </pc:spChg>
        <pc:spChg chg="del">
          <ac:chgData name="Mary Angelique Garcia" userId="e461c9625fe33020" providerId="LiveId" clId="{CEB5ED89-476E-4804-A772-3ED5FED393A1}" dt="2023-11-27T12:25:16.978" v="113" actId="478"/>
          <ac:spMkLst>
            <pc:docMk/>
            <pc:sldMk cId="0" sldId="278"/>
            <ac:spMk id="378" creationId="{00000000-0000-0000-0000-000000000000}"/>
          </ac:spMkLst>
        </pc:spChg>
        <pc:spChg chg="del">
          <ac:chgData name="Mary Angelique Garcia" userId="e461c9625fe33020" providerId="LiveId" clId="{CEB5ED89-476E-4804-A772-3ED5FED393A1}" dt="2023-11-27T12:25:16.978" v="113" actId="478"/>
          <ac:spMkLst>
            <pc:docMk/>
            <pc:sldMk cId="0" sldId="278"/>
            <ac:spMk id="379" creationId="{00000000-0000-0000-0000-000000000000}"/>
          </ac:spMkLst>
        </pc:spChg>
        <pc:spChg chg="del">
          <ac:chgData name="Mary Angelique Garcia" userId="e461c9625fe33020" providerId="LiveId" clId="{CEB5ED89-476E-4804-A772-3ED5FED393A1}" dt="2023-11-27T12:25:16.978" v="113" actId="478"/>
          <ac:spMkLst>
            <pc:docMk/>
            <pc:sldMk cId="0" sldId="278"/>
            <ac:spMk id="380" creationId="{00000000-0000-0000-0000-000000000000}"/>
          </ac:spMkLst>
        </pc:spChg>
        <pc:spChg chg="mod">
          <ac:chgData name="Mary Angelique Garcia" userId="e461c9625fe33020" providerId="LiveId" clId="{CEB5ED89-476E-4804-A772-3ED5FED393A1}" dt="2023-11-27T12:25:28" v="117" actId="113"/>
          <ac:spMkLst>
            <pc:docMk/>
            <pc:sldMk cId="0" sldId="278"/>
            <ac:spMk id="381" creationId="{00000000-0000-0000-0000-000000000000}"/>
          </ac:spMkLst>
        </pc:spChg>
        <pc:spChg chg="mod">
          <ac:chgData name="Mary Angelique Garcia" userId="e461c9625fe33020" providerId="LiveId" clId="{CEB5ED89-476E-4804-A772-3ED5FED393A1}" dt="2023-11-27T12:25:24.037" v="116" actId="123"/>
          <ac:spMkLst>
            <pc:docMk/>
            <pc:sldMk cId="0" sldId="278"/>
            <ac:spMk id="382" creationId="{00000000-0000-0000-0000-000000000000}"/>
          </ac:spMkLst>
        </pc:spChg>
      </pc:sldChg>
      <pc:sldChg chg="delSp mod modNotes">
        <pc:chgData name="Mary Angelique Garcia" userId="e461c9625fe33020" providerId="LiveId" clId="{CEB5ED89-476E-4804-A772-3ED5FED393A1}" dt="2023-11-27T13:01:35.875" v="143"/>
        <pc:sldMkLst>
          <pc:docMk/>
          <pc:sldMk cId="0" sldId="279"/>
        </pc:sldMkLst>
        <pc:spChg chg="del">
          <ac:chgData name="Mary Angelique Garcia" userId="e461c9625fe33020" providerId="LiveId" clId="{CEB5ED89-476E-4804-A772-3ED5FED393A1}" dt="2023-11-27T12:25:37.155" v="118" actId="478"/>
          <ac:spMkLst>
            <pc:docMk/>
            <pc:sldMk cId="0" sldId="279"/>
            <ac:spMk id="387" creationId="{00000000-0000-0000-0000-000000000000}"/>
          </ac:spMkLst>
        </pc:spChg>
        <pc:spChg chg="del">
          <ac:chgData name="Mary Angelique Garcia" userId="e461c9625fe33020" providerId="LiveId" clId="{CEB5ED89-476E-4804-A772-3ED5FED393A1}" dt="2023-11-27T12:25:37.155" v="118" actId="478"/>
          <ac:spMkLst>
            <pc:docMk/>
            <pc:sldMk cId="0" sldId="279"/>
            <ac:spMk id="388" creationId="{00000000-0000-0000-0000-000000000000}"/>
          </ac:spMkLst>
        </pc:spChg>
        <pc:spChg chg="del">
          <ac:chgData name="Mary Angelique Garcia" userId="e461c9625fe33020" providerId="LiveId" clId="{CEB5ED89-476E-4804-A772-3ED5FED393A1}" dt="2023-11-27T12:25:37.155" v="118" actId="478"/>
          <ac:spMkLst>
            <pc:docMk/>
            <pc:sldMk cId="0" sldId="279"/>
            <ac:spMk id="389" creationId="{00000000-0000-0000-0000-000000000000}"/>
          </ac:spMkLst>
        </pc:spChg>
        <pc:spChg chg="del">
          <ac:chgData name="Mary Angelique Garcia" userId="e461c9625fe33020" providerId="LiveId" clId="{CEB5ED89-476E-4804-A772-3ED5FED393A1}" dt="2023-11-27T12:25:37.155" v="118" actId="478"/>
          <ac:spMkLst>
            <pc:docMk/>
            <pc:sldMk cId="0" sldId="279"/>
            <ac:spMk id="390" creationId="{00000000-0000-0000-0000-000000000000}"/>
          </ac:spMkLst>
        </pc:spChg>
        <pc:spChg chg="del">
          <ac:chgData name="Mary Angelique Garcia" userId="e461c9625fe33020" providerId="LiveId" clId="{CEB5ED89-476E-4804-A772-3ED5FED393A1}" dt="2023-11-27T12:25:37.155" v="118" actId="478"/>
          <ac:spMkLst>
            <pc:docMk/>
            <pc:sldMk cId="0" sldId="279"/>
            <ac:spMk id="391" creationId="{00000000-0000-0000-0000-000000000000}"/>
          </ac:spMkLst>
        </pc:spChg>
      </pc:sldChg>
      <pc:sldChg chg="delSp modSp mod modNotes">
        <pc:chgData name="Mary Angelique Garcia" userId="e461c9625fe33020" providerId="LiveId" clId="{CEB5ED89-476E-4804-A772-3ED5FED393A1}" dt="2023-11-27T13:01:35.875" v="143"/>
        <pc:sldMkLst>
          <pc:docMk/>
          <pc:sldMk cId="0" sldId="280"/>
        </pc:sldMkLst>
        <pc:spChg chg="del mod">
          <ac:chgData name="Mary Angelique Garcia" userId="e461c9625fe33020" providerId="LiveId" clId="{CEB5ED89-476E-4804-A772-3ED5FED393A1}" dt="2023-11-27T12:25:42.466" v="120" actId="478"/>
          <ac:spMkLst>
            <pc:docMk/>
            <pc:sldMk cId="0" sldId="280"/>
            <ac:spMk id="403" creationId="{00000000-0000-0000-0000-000000000000}"/>
          </ac:spMkLst>
        </pc:spChg>
        <pc:spChg chg="del">
          <ac:chgData name="Mary Angelique Garcia" userId="e461c9625fe33020" providerId="LiveId" clId="{CEB5ED89-476E-4804-A772-3ED5FED393A1}" dt="2023-11-27T12:25:42.466" v="120" actId="478"/>
          <ac:spMkLst>
            <pc:docMk/>
            <pc:sldMk cId="0" sldId="280"/>
            <ac:spMk id="404" creationId="{00000000-0000-0000-0000-000000000000}"/>
          </ac:spMkLst>
        </pc:spChg>
        <pc:spChg chg="del">
          <ac:chgData name="Mary Angelique Garcia" userId="e461c9625fe33020" providerId="LiveId" clId="{CEB5ED89-476E-4804-A772-3ED5FED393A1}" dt="2023-11-27T12:25:42.466" v="120" actId="478"/>
          <ac:spMkLst>
            <pc:docMk/>
            <pc:sldMk cId="0" sldId="280"/>
            <ac:spMk id="405" creationId="{00000000-0000-0000-0000-000000000000}"/>
          </ac:spMkLst>
        </pc:spChg>
        <pc:spChg chg="del mod">
          <ac:chgData name="Mary Angelique Garcia" userId="e461c9625fe33020" providerId="LiveId" clId="{CEB5ED89-476E-4804-A772-3ED5FED393A1}" dt="2023-11-27T12:25:42.466" v="120" actId="478"/>
          <ac:spMkLst>
            <pc:docMk/>
            <pc:sldMk cId="0" sldId="280"/>
            <ac:spMk id="406" creationId="{00000000-0000-0000-0000-000000000000}"/>
          </ac:spMkLst>
        </pc:spChg>
        <pc:spChg chg="del mod">
          <ac:chgData name="Mary Angelique Garcia" userId="e461c9625fe33020" providerId="LiveId" clId="{CEB5ED89-476E-4804-A772-3ED5FED393A1}" dt="2023-11-27T12:25:42.466" v="120" actId="478"/>
          <ac:spMkLst>
            <pc:docMk/>
            <pc:sldMk cId="0" sldId="280"/>
            <ac:spMk id="407" creationId="{00000000-0000-0000-0000-000000000000}"/>
          </ac:spMkLst>
        </pc:spChg>
      </pc:sldChg>
      <pc:sldChg chg="delSp mod modNotes">
        <pc:chgData name="Mary Angelique Garcia" userId="e461c9625fe33020" providerId="LiveId" clId="{CEB5ED89-476E-4804-A772-3ED5FED393A1}" dt="2023-11-27T13:01:35.875" v="143"/>
        <pc:sldMkLst>
          <pc:docMk/>
          <pc:sldMk cId="0" sldId="281"/>
        </pc:sldMkLst>
        <pc:spChg chg="del">
          <ac:chgData name="Mary Angelique Garcia" userId="e461c9625fe33020" providerId="LiveId" clId="{CEB5ED89-476E-4804-A772-3ED5FED393A1}" dt="2023-11-27T12:25:51.748" v="121" actId="478"/>
          <ac:spMkLst>
            <pc:docMk/>
            <pc:sldMk cId="0" sldId="281"/>
            <ac:spMk id="414" creationId="{00000000-0000-0000-0000-000000000000}"/>
          </ac:spMkLst>
        </pc:spChg>
        <pc:spChg chg="del">
          <ac:chgData name="Mary Angelique Garcia" userId="e461c9625fe33020" providerId="LiveId" clId="{CEB5ED89-476E-4804-A772-3ED5FED393A1}" dt="2023-11-27T12:25:51.748" v="121" actId="478"/>
          <ac:spMkLst>
            <pc:docMk/>
            <pc:sldMk cId="0" sldId="281"/>
            <ac:spMk id="415" creationId="{00000000-0000-0000-0000-000000000000}"/>
          </ac:spMkLst>
        </pc:spChg>
        <pc:spChg chg="del">
          <ac:chgData name="Mary Angelique Garcia" userId="e461c9625fe33020" providerId="LiveId" clId="{CEB5ED89-476E-4804-A772-3ED5FED393A1}" dt="2023-11-27T12:25:51.748" v="121" actId="478"/>
          <ac:spMkLst>
            <pc:docMk/>
            <pc:sldMk cId="0" sldId="281"/>
            <ac:spMk id="416" creationId="{00000000-0000-0000-0000-000000000000}"/>
          </ac:spMkLst>
        </pc:spChg>
        <pc:spChg chg="del">
          <ac:chgData name="Mary Angelique Garcia" userId="e461c9625fe33020" providerId="LiveId" clId="{CEB5ED89-476E-4804-A772-3ED5FED393A1}" dt="2023-11-27T12:25:51.748" v="121" actId="478"/>
          <ac:spMkLst>
            <pc:docMk/>
            <pc:sldMk cId="0" sldId="281"/>
            <ac:spMk id="417" creationId="{00000000-0000-0000-0000-000000000000}"/>
          </ac:spMkLst>
        </pc:spChg>
        <pc:spChg chg="del">
          <ac:chgData name="Mary Angelique Garcia" userId="e461c9625fe33020" providerId="LiveId" clId="{CEB5ED89-476E-4804-A772-3ED5FED393A1}" dt="2023-11-27T12:25:51.748" v="121" actId="478"/>
          <ac:spMkLst>
            <pc:docMk/>
            <pc:sldMk cId="0" sldId="281"/>
            <ac:spMk id="418" creationId="{00000000-0000-0000-0000-000000000000}"/>
          </ac:spMkLst>
        </pc:spChg>
        <pc:spChg chg="del">
          <ac:chgData name="Mary Angelique Garcia" userId="e461c9625fe33020" providerId="LiveId" clId="{CEB5ED89-476E-4804-A772-3ED5FED393A1}" dt="2023-11-27T12:25:51.748" v="121" actId="478"/>
          <ac:spMkLst>
            <pc:docMk/>
            <pc:sldMk cId="0" sldId="281"/>
            <ac:spMk id="419" creationId="{00000000-0000-0000-0000-000000000000}"/>
          </ac:spMkLst>
        </pc:spChg>
      </pc:sldChg>
      <pc:sldChg chg="delSp modSp mod modNotes">
        <pc:chgData name="Mary Angelique Garcia" userId="e461c9625fe33020" providerId="LiveId" clId="{CEB5ED89-476E-4804-A772-3ED5FED393A1}" dt="2023-11-27T13:01:35.875" v="143"/>
        <pc:sldMkLst>
          <pc:docMk/>
          <pc:sldMk cId="0" sldId="282"/>
        </pc:sldMkLst>
        <pc:spChg chg="del">
          <ac:chgData name="Mary Angelique Garcia" userId="e461c9625fe33020" providerId="LiveId" clId="{CEB5ED89-476E-4804-A772-3ED5FED393A1}" dt="2023-11-27T12:25:59.534" v="122" actId="478"/>
          <ac:spMkLst>
            <pc:docMk/>
            <pc:sldMk cId="0" sldId="282"/>
            <ac:spMk id="426" creationId="{00000000-0000-0000-0000-000000000000}"/>
          </ac:spMkLst>
        </pc:spChg>
        <pc:spChg chg="del">
          <ac:chgData name="Mary Angelique Garcia" userId="e461c9625fe33020" providerId="LiveId" clId="{CEB5ED89-476E-4804-A772-3ED5FED393A1}" dt="2023-11-27T12:25:59.534" v="122" actId="478"/>
          <ac:spMkLst>
            <pc:docMk/>
            <pc:sldMk cId="0" sldId="282"/>
            <ac:spMk id="427" creationId="{00000000-0000-0000-0000-000000000000}"/>
          </ac:spMkLst>
        </pc:spChg>
        <pc:spChg chg="del">
          <ac:chgData name="Mary Angelique Garcia" userId="e461c9625fe33020" providerId="LiveId" clId="{CEB5ED89-476E-4804-A772-3ED5FED393A1}" dt="2023-11-27T12:25:59.534" v="122" actId="478"/>
          <ac:spMkLst>
            <pc:docMk/>
            <pc:sldMk cId="0" sldId="282"/>
            <ac:spMk id="428" creationId="{00000000-0000-0000-0000-000000000000}"/>
          </ac:spMkLst>
        </pc:spChg>
        <pc:spChg chg="del">
          <ac:chgData name="Mary Angelique Garcia" userId="e461c9625fe33020" providerId="LiveId" clId="{CEB5ED89-476E-4804-A772-3ED5FED393A1}" dt="2023-11-27T12:25:59.534" v="122" actId="478"/>
          <ac:spMkLst>
            <pc:docMk/>
            <pc:sldMk cId="0" sldId="282"/>
            <ac:spMk id="429" creationId="{00000000-0000-0000-0000-000000000000}"/>
          </ac:spMkLst>
        </pc:spChg>
        <pc:spChg chg="mod">
          <ac:chgData name="Mary Angelique Garcia" userId="e461c9625fe33020" providerId="LiveId" clId="{CEB5ED89-476E-4804-A772-3ED5FED393A1}" dt="2023-11-27T12:26:10.825" v="127" actId="1076"/>
          <ac:spMkLst>
            <pc:docMk/>
            <pc:sldMk cId="0" sldId="282"/>
            <ac:spMk id="430" creationId="{00000000-0000-0000-0000-000000000000}"/>
          </ac:spMkLst>
        </pc:spChg>
        <pc:spChg chg="mod">
          <ac:chgData name="Mary Angelique Garcia" userId="e461c9625fe33020" providerId="LiveId" clId="{CEB5ED89-476E-4804-A772-3ED5FED393A1}" dt="2023-11-27T12:26:05.703" v="124" actId="1076"/>
          <ac:spMkLst>
            <pc:docMk/>
            <pc:sldMk cId="0" sldId="282"/>
            <ac:spMk id="431" creationId="{00000000-0000-0000-0000-000000000000}"/>
          </ac:spMkLst>
        </pc:spChg>
        <pc:spChg chg="mod">
          <ac:chgData name="Mary Angelique Garcia" userId="e461c9625fe33020" providerId="LiveId" clId="{CEB5ED89-476E-4804-A772-3ED5FED393A1}" dt="2023-11-27T12:26:09.582" v="126" actId="1076"/>
          <ac:spMkLst>
            <pc:docMk/>
            <pc:sldMk cId="0" sldId="282"/>
            <ac:spMk id="432" creationId="{00000000-0000-0000-0000-000000000000}"/>
          </ac:spMkLst>
        </pc:spChg>
      </pc:sldChg>
      <pc:sldChg chg="delSp mod modNotes">
        <pc:chgData name="Mary Angelique Garcia" userId="e461c9625fe33020" providerId="LiveId" clId="{CEB5ED89-476E-4804-A772-3ED5FED393A1}" dt="2023-11-27T13:01:35.875" v="143"/>
        <pc:sldMkLst>
          <pc:docMk/>
          <pc:sldMk cId="0" sldId="283"/>
        </pc:sldMkLst>
        <pc:spChg chg="del">
          <ac:chgData name="Mary Angelique Garcia" userId="e461c9625fe33020" providerId="LiveId" clId="{CEB5ED89-476E-4804-A772-3ED5FED393A1}" dt="2023-11-27T12:26:16.378" v="128" actId="478"/>
          <ac:spMkLst>
            <pc:docMk/>
            <pc:sldMk cId="0" sldId="283"/>
            <ac:spMk id="437" creationId="{00000000-0000-0000-0000-000000000000}"/>
          </ac:spMkLst>
        </pc:spChg>
        <pc:spChg chg="del">
          <ac:chgData name="Mary Angelique Garcia" userId="e461c9625fe33020" providerId="LiveId" clId="{CEB5ED89-476E-4804-A772-3ED5FED393A1}" dt="2023-11-27T12:26:16.378" v="128" actId="478"/>
          <ac:spMkLst>
            <pc:docMk/>
            <pc:sldMk cId="0" sldId="283"/>
            <ac:spMk id="438" creationId="{00000000-0000-0000-0000-000000000000}"/>
          </ac:spMkLst>
        </pc:spChg>
        <pc:spChg chg="del">
          <ac:chgData name="Mary Angelique Garcia" userId="e461c9625fe33020" providerId="LiveId" clId="{CEB5ED89-476E-4804-A772-3ED5FED393A1}" dt="2023-11-27T12:26:16.378" v="128" actId="478"/>
          <ac:spMkLst>
            <pc:docMk/>
            <pc:sldMk cId="0" sldId="283"/>
            <ac:spMk id="441" creationId="{00000000-0000-0000-0000-000000000000}"/>
          </ac:spMkLst>
        </pc:spChg>
        <pc:spChg chg="del">
          <ac:chgData name="Mary Angelique Garcia" userId="e461c9625fe33020" providerId="LiveId" clId="{CEB5ED89-476E-4804-A772-3ED5FED393A1}" dt="2023-11-27T12:26:16.378" v="128" actId="478"/>
          <ac:spMkLst>
            <pc:docMk/>
            <pc:sldMk cId="0" sldId="283"/>
            <ac:spMk id="442" creationId="{00000000-0000-0000-0000-000000000000}"/>
          </ac:spMkLst>
        </pc:spChg>
      </pc:sldChg>
      <pc:sldChg chg="delSp mod modNotes">
        <pc:chgData name="Mary Angelique Garcia" userId="e461c9625fe33020" providerId="LiveId" clId="{CEB5ED89-476E-4804-A772-3ED5FED393A1}" dt="2023-11-27T13:01:35.875" v="143"/>
        <pc:sldMkLst>
          <pc:docMk/>
          <pc:sldMk cId="0" sldId="284"/>
        </pc:sldMkLst>
        <pc:spChg chg="del">
          <ac:chgData name="Mary Angelique Garcia" userId="e461c9625fe33020" providerId="LiveId" clId="{CEB5ED89-476E-4804-A772-3ED5FED393A1}" dt="2023-11-27T12:26:23.737" v="129" actId="478"/>
          <ac:spMkLst>
            <pc:docMk/>
            <pc:sldMk cId="0" sldId="284"/>
            <ac:spMk id="455" creationId="{00000000-0000-0000-0000-000000000000}"/>
          </ac:spMkLst>
        </pc:spChg>
        <pc:spChg chg="del">
          <ac:chgData name="Mary Angelique Garcia" userId="e461c9625fe33020" providerId="LiveId" clId="{CEB5ED89-476E-4804-A772-3ED5FED393A1}" dt="2023-11-27T12:26:23.737" v="129" actId="478"/>
          <ac:spMkLst>
            <pc:docMk/>
            <pc:sldMk cId="0" sldId="284"/>
            <ac:spMk id="456" creationId="{00000000-0000-0000-0000-000000000000}"/>
          </ac:spMkLst>
        </pc:spChg>
      </pc:sldChg>
      <pc:sldChg chg="delSp modSp mod modNotes">
        <pc:chgData name="Mary Angelique Garcia" userId="e461c9625fe33020" providerId="LiveId" clId="{CEB5ED89-476E-4804-A772-3ED5FED393A1}" dt="2023-11-27T13:01:35.875" v="143"/>
        <pc:sldMkLst>
          <pc:docMk/>
          <pc:sldMk cId="0" sldId="285"/>
        </pc:sldMkLst>
        <pc:spChg chg="del">
          <ac:chgData name="Mary Angelique Garcia" userId="e461c9625fe33020" providerId="LiveId" clId="{CEB5ED89-476E-4804-A772-3ED5FED393A1}" dt="2023-11-27T12:26:26.773" v="130" actId="478"/>
          <ac:spMkLst>
            <pc:docMk/>
            <pc:sldMk cId="0" sldId="285"/>
            <ac:spMk id="463" creationId="{00000000-0000-0000-0000-000000000000}"/>
          </ac:spMkLst>
        </pc:spChg>
        <pc:spChg chg="del">
          <ac:chgData name="Mary Angelique Garcia" userId="e461c9625fe33020" providerId="LiveId" clId="{CEB5ED89-476E-4804-A772-3ED5FED393A1}" dt="2023-11-27T12:26:26.773" v="130" actId="478"/>
          <ac:spMkLst>
            <pc:docMk/>
            <pc:sldMk cId="0" sldId="285"/>
            <ac:spMk id="464" creationId="{00000000-0000-0000-0000-000000000000}"/>
          </ac:spMkLst>
        </pc:spChg>
        <pc:spChg chg="mod">
          <ac:chgData name="Mary Angelique Garcia" userId="e461c9625fe33020" providerId="LiveId" clId="{CEB5ED89-476E-4804-A772-3ED5FED393A1}" dt="2023-11-27T12:26:36.666" v="134" actId="1076"/>
          <ac:spMkLst>
            <pc:docMk/>
            <pc:sldMk cId="0" sldId="285"/>
            <ac:spMk id="465" creationId="{00000000-0000-0000-0000-000000000000}"/>
          </ac:spMkLst>
        </pc:spChg>
        <pc:spChg chg="mod">
          <ac:chgData name="Mary Angelique Garcia" userId="e461c9625fe33020" providerId="LiveId" clId="{CEB5ED89-476E-4804-A772-3ED5FED393A1}" dt="2023-11-27T12:26:31.520" v="132" actId="1076"/>
          <ac:spMkLst>
            <pc:docMk/>
            <pc:sldMk cId="0" sldId="285"/>
            <ac:spMk id="466" creationId="{00000000-0000-0000-0000-000000000000}"/>
          </ac:spMkLst>
        </pc:spChg>
        <pc:spChg chg="mod">
          <ac:chgData name="Mary Angelique Garcia" userId="e461c9625fe33020" providerId="LiveId" clId="{CEB5ED89-476E-4804-A772-3ED5FED393A1}" dt="2023-11-27T12:26:34.960" v="133" actId="1076"/>
          <ac:spMkLst>
            <pc:docMk/>
            <pc:sldMk cId="0" sldId="285"/>
            <ac:spMk id="467" creationId="{00000000-0000-0000-0000-000000000000}"/>
          </ac:spMkLst>
        </pc:spChg>
      </pc:sldChg>
      <pc:sldChg chg="delSp modSp mod modNotes">
        <pc:chgData name="Mary Angelique Garcia" userId="e461c9625fe33020" providerId="LiveId" clId="{CEB5ED89-476E-4804-A772-3ED5FED393A1}" dt="2023-11-27T13:01:35.875" v="143"/>
        <pc:sldMkLst>
          <pc:docMk/>
          <pc:sldMk cId="0" sldId="286"/>
        </pc:sldMkLst>
        <pc:spChg chg="del mod">
          <ac:chgData name="Mary Angelique Garcia" userId="e461c9625fe33020" providerId="LiveId" clId="{CEB5ED89-476E-4804-A772-3ED5FED393A1}" dt="2023-11-27T12:26:40.873" v="136" actId="478"/>
          <ac:spMkLst>
            <pc:docMk/>
            <pc:sldMk cId="0" sldId="286"/>
            <ac:spMk id="476" creationId="{00000000-0000-0000-0000-000000000000}"/>
          </ac:spMkLst>
        </pc:spChg>
        <pc:spChg chg="del">
          <ac:chgData name="Mary Angelique Garcia" userId="e461c9625fe33020" providerId="LiveId" clId="{CEB5ED89-476E-4804-A772-3ED5FED393A1}" dt="2023-11-27T12:26:40.873" v="136" actId="478"/>
          <ac:spMkLst>
            <pc:docMk/>
            <pc:sldMk cId="0" sldId="286"/>
            <ac:spMk id="477" creationId="{00000000-0000-0000-0000-000000000000}"/>
          </ac:spMkLst>
        </pc:spChg>
        <pc:spChg chg="del">
          <ac:chgData name="Mary Angelique Garcia" userId="e461c9625fe33020" providerId="LiveId" clId="{CEB5ED89-476E-4804-A772-3ED5FED393A1}" dt="2023-11-27T12:26:40.873" v="136" actId="478"/>
          <ac:spMkLst>
            <pc:docMk/>
            <pc:sldMk cId="0" sldId="286"/>
            <ac:spMk id="478" creationId="{00000000-0000-0000-0000-000000000000}"/>
          </ac:spMkLst>
        </pc:spChg>
        <pc:spChg chg="del mod">
          <ac:chgData name="Mary Angelique Garcia" userId="e461c9625fe33020" providerId="LiveId" clId="{CEB5ED89-476E-4804-A772-3ED5FED393A1}" dt="2023-11-27T12:26:40.873" v="136" actId="478"/>
          <ac:spMkLst>
            <pc:docMk/>
            <pc:sldMk cId="0" sldId="286"/>
            <ac:spMk id="479" creationId="{00000000-0000-0000-0000-000000000000}"/>
          </ac:spMkLst>
        </pc:spChg>
      </pc:sldChg>
      <pc:sldChg chg="del">
        <pc:chgData name="Mary Angelique Garcia" userId="e461c9625fe33020" providerId="LiveId" clId="{CEB5ED89-476E-4804-A772-3ED5FED393A1}" dt="2023-11-27T12:26:45.105" v="137" actId="47"/>
        <pc:sldMkLst>
          <pc:docMk/>
          <pc:sldMk cId="0" sldId="287"/>
        </pc:sldMkLst>
      </pc:sldChg>
      <pc:sldChg chg="del">
        <pc:chgData name="Mary Angelique Garcia" userId="e461c9625fe33020" providerId="LiveId" clId="{CEB5ED89-476E-4804-A772-3ED5FED393A1}" dt="2023-11-27T12:26:49.580" v="138" actId="47"/>
        <pc:sldMkLst>
          <pc:docMk/>
          <pc:sldMk cId="0" sldId="288"/>
        </pc:sldMkLst>
      </pc:sldChg>
      <pc:sldChg chg="delSp modSp mod modNotes">
        <pc:chgData name="Mary Angelique Garcia" userId="e461c9625fe33020" providerId="LiveId" clId="{CEB5ED89-476E-4804-A772-3ED5FED393A1}" dt="2023-11-27T13:01:35.875" v="143"/>
        <pc:sldMkLst>
          <pc:docMk/>
          <pc:sldMk cId="0" sldId="289"/>
        </pc:sldMkLst>
        <pc:spChg chg="del">
          <ac:chgData name="Mary Angelique Garcia" userId="e461c9625fe33020" providerId="LiveId" clId="{CEB5ED89-476E-4804-A772-3ED5FED393A1}" dt="2023-11-27T12:26:52.988" v="139" actId="478"/>
          <ac:spMkLst>
            <pc:docMk/>
            <pc:sldMk cId="0" sldId="289"/>
            <ac:spMk id="523" creationId="{00000000-0000-0000-0000-000000000000}"/>
          </ac:spMkLst>
        </pc:spChg>
        <pc:spChg chg="del">
          <ac:chgData name="Mary Angelique Garcia" userId="e461c9625fe33020" providerId="LiveId" clId="{CEB5ED89-476E-4804-A772-3ED5FED393A1}" dt="2023-11-27T12:26:52.988" v="139" actId="478"/>
          <ac:spMkLst>
            <pc:docMk/>
            <pc:sldMk cId="0" sldId="289"/>
            <ac:spMk id="524" creationId="{00000000-0000-0000-0000-000000000000}"/>
          </ac:spMkLst>
        </pc:spChg>
        <pc:spChg chg="del">
          <ac:chgData name="Mary Angelique Garcia" userId="e461c9625fe33020" providerId="LiveId" clId="{CEB5ED89-476E-4804-A772-3ED5FED393A1}" dt="2023-11-27T12:26:52.988" v="139" actId="478"/>
          <ac:spMkLst>
            <pc:docMk/>
            <pc:sldMk cId="0" sldId="289"/>
            <ac:spMk id="525" creationId="{00000000-0000-0000-0000-000000000000}"/>
          </ac:spMkLst>
        </pc:spChg>
        <pc:spChg chg="del">
          <ac:chgData name="Mary Angelique Garcia" userId="e461c9625fe33020" providerId="LiveId" clId="{CEB5ED89-476E-4804-A772-3ED5FED393A1}" dt="2023-11-27T12:26:52.988" v="139" actId="478"/>
          <ac:spMkLst>
            <pc:docMk/>
            <pc:sldMk cId="0" sldId="289"/>
            <ac:spMk id="526" creationId="{00000000-0000-0000-0000-000000000000}"/>
          </ac:spMkLst>
        </pc:spChg>
        <pc:spChg chg="mod">
          <ac:chgData name="Mary Angelique Garcia" userId="e461c9625fe33020" providerId="LiveId" clId="{CEB5ED89-476E-4804-A772-3ED5FED393A1}" dt="2023-11-27T12:27:08.924" v="141" actId="1076"/>
          <ac:spMkLst>
            <pc:docMk/>
            <pc:sldMk cId="0" sldId="289"/>
            <ac:spMk id="527" creationId="{00000000-0000-0000-0000-000000000000}"/>
          </ac:spMkLst>
        </pc:spChg>
      </pc:sldChg>
      <pc:sldChg chg="del">
        <pc:chgData name="Mary Angelique Garcia" userId="e461c9625fe33020" providerId="LiveId" clId="{CEB5ED89-476E-4804-A772-3ED5FED393A1}" dt="2023-11-27T12:27:00.158" v="140" actId="47"/>
        <pc:sldMkLst>
          <pc:docMk/>
          <pc:sldMk cId="0"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5381343" cy="257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7034986" y="1"/>
            <a:ext cx="5381343" cy="257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41849" y="2438400"/>
            <a:ext cx="9934787" cy="231100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76801"/>
            <a:ext cx="5381343" cy="25598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7034986" y="4876801"/>
            <a:ext cx="5381343" cy="25598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5: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5: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6: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6: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7: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17: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1: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21: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2: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2: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3: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23: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4: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24: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5:notes"/>
          <p:cNvSpPr txBox="1">
            <a:spLocks noGrp="1"/>
          </p:cNvSpPr>
          <p:nvPr>
            <p:ph type="hdr" idx="2"/>
          </p:nvPr>
        </p:nvSpPr>
        <p:spPr>
          <a:xfrm>
            <a:off x="0" y="1"/>
            <a:ext cx="5381343" cy="257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97" name="Google Shape;397;p25:notes"/>
          <p:cNvSpPr txBox="1">
            <a:spLocks noGrp="1"/>
          </p:cNvSpPr>
          <p:nvPr>
            <p:ph type="dt" idx="10"/>
          </p:nvPr>
        </p:nvSpPr>
        <p:spPr>
          <a:xfrm>
            <a:off x="7034986" y="1"/>
            <a:ext cx="5381343" cy="257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98" name="Google Shape;398;p25:notes"/>
          <p:cNvSpPr>
            <a:spLocks noGrp="1" noRot="1" noChangeAspect="1"/>
          </p:cNvSpPr>
          <p:nvPr>
            <p:ph type="sldImg" idx="3"/>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25:notes"/>
          <p:cNvSpPr txBox="1">
            <a:spLocks noGrp="1"/>
          </p:cNvSpPr>
          <p:nvPr>
            <p:ph type="body" idx="1"/>
          </p:nvPr>
        </p:nvSpPr>
        <p:spPr>
          <a:xfrm>
            <a:off x="1241849" y="2438400"/>
            <a:ext cx="9934787" cy="23110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5:notes"/>
          <p:cNvSpPr txBox="1">
            <a:spLocks noGrp="1"/>
          </p:cNvSpPr>
          <p:nvPr>
            <p:ph type="ftr" idx="11"/>
          </p:nvPr>
        </p:nvSpPr>
        <p:spPr>
          <a:xfrm>
            <a:off x="0" y="4876801"/>
            <a:ext cx="5381343" cy="25598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01" name="Google Shape;401;p25:notes"/>
          <p:cNvSpPr txBox="1">
            <a:spLocks noGrp="1"/>
          </p:cNvSpPr>
          <p:nvPr>
            <p:ph type="sldNum" idx="12"/>
          </p:nvPr>
        </p:nvSpPr>
        <p:spPr>
          <a:xfrm>
            <a:off x="7034986" y="4876801"/>
            <a:ext cx="5381343" cy="25598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6: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26: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7: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27: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hdr" idx="2"/>
          </p:nvPr>
        </p:nvSpPr>
        <p:spPr>
          <a:xfrm>
            <a:off x="0" y="1"/>
            <a:ext cx="5381343" cy="257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13" name="Google Shape;113;p3:notes"/>
          <p:cNvSpPr txBox="1">
            <a:spLocks noGrp="1"/>
          </p:cNvSpPr>
          <p:nvPr>
            <p:ph type="dt" idx="10"/>
          </p:nvPr>
        </p:nvSpPr>
        <p:spPr>
          <a:xfrm>
            <a:off x="7034986" y="1"/>
            <a:ext cx="5381343" cy="257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14" name="Google Shape;114;p3:notes"/>
          <p:cNvSpPr>
            <a:spLocks noGrp="1" noRot="1" noChangeAspect="1"/>
          </p:cNvSpPr>
          <p:nvPr>
            <p:ph type="sldImg" idx="3"/>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1241849" y="2438400"/>
            <a:ext cx="9934787" cy="23110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txBox="1">
            <a:spLocks noGrp="1"/>
          </p:cNvSpPr>
          <p:nvPr>
            <p:ph type="ftr" idx="11"/>
          </p:nvPr>
        </p:nvSpPr>
        <p:spPr>
          <a:xfrm>
            <a:off x="0" y="4876801"/>
            <a:ext cx="5381343" cy="25598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17" name="Google Shape;117;p3:notes"/>
          <p:cNvSpPr txBox="1">
            <a:spLocks noGrp="1"/>
          </p:cNvSpPr>
          <p:nvPr>
            <p:ph type="sldNum" idx="12"/>
          </p:nvPr>
        </p:nvSpPr>
        <p:spPr>
          <a:xfrm>
            <a:off x="7034986" y="4876801"/>
            <a:ext cx="5381343" cy="25598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8: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8: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9: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29: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0: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30: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1:notes"/>
          <p:cNvSpPr txBox="1">
            <a:spLocks noGrp="1"/>
          </p:cNvSpPr>
          <p:nvPr>
            <p:ph type="hdr" idx="2"/>
          </p:nvPr>
        </p:nvSpPr>
        <p:spPr>
          <a:xfrm>
            <a:off x="0" y="1"/>
            <a:ext cx="5381343" cy="257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470" name="Google Shape;470;p31:notes"/>
          <p:cNvSpPr txBox="1">
            <a:spLocks noGrp="1"/>
          </p:cNvSpPr>
          <p:nvPr>
            <p:ph type="dt" idx="10"/>
          </p:nvPr>
        </p:nvSpPr>
        <p:spPr>
          <a:xfrm>
            <a:off x="7034986" y="1"/>
            <a:ext cx="5381343" cy="257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471" name="Google Shape;471;p31:notes"/>
          <p:cNvSpPr>
            <a:spLocks noGrp="1" noRot="1" noChangeAspect="1"/>
          </p:cNvSpPr>
          <p:nvPr>
            <p:ph type="sldImg" idx="3"/>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31:notes"/>
          <p:cNvSpPr txBox="1">
            <a:spLocks noGrp="1"/>
          </p:cNvSpPr>
          <p:nvPr>
            <p:ph type="body" idx="1"/>
          </p:nvPr>
        </p:nvSpPr>
        <p:spPr>
          <a:xfrm>
            <a:off x="1241849" y="2438400"/>
            <a:ext cx="9934787" cy="23110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1:notes"/>
          <p:cNvSpPr txBox="1">
            <a:spLocks noGrp="1"/>
          </p:cNvSpPr>
          <p:nvPr>
            <p:ph type="ftr" idx="11"/>
          </p:nvPr>
        </p:nvSpPr>
        <p:spPr>
          <a:xfrm>
            <a:off x="0" y="4876801"/>
            <a:ext cx="5381343" cy="25598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74" name="Google Shape;474;p31:notes"/>
          <p:cNvSpPr txBox="1">
            <a:spLocks noGrp="1"/>
          </p:cNvSpPr>
          <p:nvPr>
            <p:ph type="sldNum" idx="12"/>
          </p:nvPr>
        </p:nvSpPr>
        <p:spPr>
          <a:xfrm>
            <a:off x="7034986" y="4876801"/>
            <a:ext cx="5381343" cy="25598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4:notes"/>
          <p:cNvSpPr txBox="1">
            <a:spLocks noGrp="1"/>
          </p:cNvSpPr>
          <p:nvPr>
            <p:ph type="hdr" idx="2"/>
          </p:nvPr>
        </p:nvSpPr>
        <p:spPr>
          <a:xfrm>
            <a:off x="0" y="1"/>
            <a:ext cx="5381343" cy="257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517" name="Google Shape;517;p34:notes"/>
          <p:cNvSpPr txBox="1">
            <a:spLocks noGrp="1"/>
          </p:cNvSpPr>
          <p:nvPr>
            <p:ph type="dt" idx="10"/>
          </p:nvPr>
        </p:nvSpPr>
        <p:spPr>
          <a:xfrm>
            <a:off x="7034986" y="1"/>
            <a:ext cx="5381343" cy="257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518" name="Google Shape;518;p34:notes"/>
          <p:cNvSpPr>
            <a:spLocks noGrp="1" noRot="1" noChangeAspect="1"/>
          </p:cNvSpPr>
          <p:nvPr>
            <p:ph type="sldImg" idx="3"/>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9" name="Google Shape;519;p34:notes"/>
          <p:cNvSpPr txBox="1">
            <a:spLocks noGrp="1"/>
          </p:cNvSpPr>
          <p:nvPr>
            <p:ph type="body" idx="1"/>
          </p:nvPr>
        </p:nvSpPr>
        <p:spPr>
          <a:xfrm>
            <a:off x="1241849" y="2438400"/>
            <a:ext cx="9934787" cy="23110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summary, automated inspections offer advantages in terms of efficiency, accuracy, safety, and cost-effectiveness, making them a valuable tool across a wide range of industries.</a:t>
            </a:r>
            <a:endParaRPr/>
          </a:p>
        </p:txBody>
      </p:sp>
      <p:sp>
        <p:nvSpPr>
          <p:cNvPr id="520" name="Google Shape;520;p34:notes"/>
          <p:cNvSpPr txBox="1">
            <a:spLocks noGrp="1"/>
          </p:cNvSpPr>
          <p:nvPr>
            <p:ph type="ftr" idx="11"/>
          </p:nvPr>
        </p:nvSpPr>
        <p:spPr>
          <a:xfrm>
            <a:off x="0" y="4876801"/>
            <a:ext cx="5381343" cy="25598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521" name="Google Shape;521;p34:notes"/>
          <p:cNvSpPr txBox="1">
            <a:spLocks noGrp="1"/>
          </p:cNvSpPr>
          <p:nvPr>
            <p:ph type="sldNum" idx="12"/>
          </p:nvPr>
        </p:nvSpPr>
        <p:spPr>
          <a:xfrm>
            <a:off x="7034986" y="4876801"/>
            <a:ext cx="5381343" cy="25598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hdr" idx="2"/>
          </p:nvPr>
        </p:nvSpPr>
        <p:spPr>
          <a:xfrm>
            <a:off x="0" y="1"/>
            <a:ext cx="5381343" cy="257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60" name="Google Shape;160;p5:notes"/>
          <p:cNvSpPr txBox="1">
            <a:spLocks noGrp="1"/>
          </p:cNvSpPr>
          <p:nvPr>
            <p:ph type="dt" idx="10"/>
          </p:nvPr>
        </p:nvSpPr>
        <p:spPr>
          <a:xfrm>
            <a:off x="7034986" y="1"/>
            <a:ext cx="5381343" cy="257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61" name="Google Shape;161;p5:notes"/>
          <p:cNvSpPr>
            <a:spLocks noGrp="1" noRot="1" noChangeAspect="1"/>
          </p:cNvSpPr>
          <p:nvPr>
            <p:ph type="sldImg" idx="3"/>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5:notes"/>
          <p:cNvSpPr txBox="1">
            <a:spLocks noGrp="1"/>
          </p:cNvSpPr>
          <p:nvPr>
            <p:ph type="body" idx="1"/>
          </p:nvPr>
        </p:nvSpPr>
        <p:spPr>
          <a:xfrm>
            <a:off x="1241849" y="2438400"/>
            <a:ext cx="9934787" cy="23110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5:notes"/>
          <p:cNvSpPr txBox="1">
            <a:spLocks noGrp="1"/>
          </p:cNvSpPr>
          <p:nvPr>
            <p:ph type="ftr" idx="11"/>
          </p:nvPr>
        </p:nvSpPr>
        <p:spPr>
          <a:xfrm>
            <a:off x="0" y="4876801"/>
            <a:ext cx="5381343" cy="25598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64" name="Google Shape;164;p5:notes"/>
          <p:cNvSpPr txBox="1">
            <a:spLocks noGrp="1"/>
          </p:cNvSpPr>
          <p:nvPr>
            <p:ph type="sldNum" idx="12"/>
          </p:nvPr>
        </p:nvSpPr>
        <p:spPr>
          <a:xfrm>
            <a:off x="7034986" y="4876801"/>
            <a:ext cx="5381343" cy="25598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hdr" idx="2"/>
          </p:nvPr>
        </p:nvSpPr>
        <p:spPr>
          <a:xfrm>
            <a:off x="0" y="1"/>
            <a:ext cx="5381343" cy="2571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92" name="Google Shape;192;p7:notes"/>
          <p:cNvSpPr txBox="1">
            <a:spLocks noGrp="1"/>
          </p:cNvSpPr>
          <p:nvPr>
            <p:ph type="dt" idx="10"/>
          </p:nvPr>
        </p:nvSpPr>
        <p:spPr>
          <a:xfrm>
            <a:off x="7034986" y="1"/>
            <a:ext cx="5381343" cy="25717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93" name="Google Shape;193;p7:notes"/>
          <p:cNvSpPr>
            <a:spLocks noGrp="1" noRot="1" noChangeAspect="1"/>
          </p:cNvSpPr>
          <p:nvPr>
            <p:ph type="sldImg" idx="3"/>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7:notes"/>
          <p:cNvSpPr txBox="1">
            <a:spLocks noGrp="1"/>
          </p:cNvSpPr>
          <p:nvPr>
            <p:ph type="body" idx="1"/>
          </p:nvPr>
        </p:nvSpPr>
        <p:spPr>
          <a:xfrm>
            <a:off x="1241849" y="2438400"/>
            <a:ext cx="9934787" cy="23110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7:notes"/>
          <p:cNvSpPr txBox="1">
            <a:spLocks noGrp="1"/>
          </p:cNvSpPr>
          <p:nvPr>
            <p:ph type="ftr" idx="11"/>
          </p:nvPr>
        </p:nvSpPr>
        <p:spPr>
          <a:xfrm>
            <a:off x="0" y="4876801"/>
            <a:ext cx="5381343" cy="25598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96" name="Google Shape;196;p7:notes"/>
          <p:cNvSpPr txBox="1">
            <a:spLocks noGrp="1"/>
          </p:cNvSpPr>
          <p:nvPr>
            <p:ph type="sldNum" idx="12"/>
          </p:nvPr>
        </p:nvSpPr>
        <p:spPr>
          <a:xfrm>
            <a:off x="7034986" y="4876801"/>
            <a:ext cx="5381343" cy="25598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9: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2: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3:notes"/>
          <p:cNvSpPr txBox="1">
            <a:spLocks noGrp="1"/>
          </p:cNvSpPr>
          <p:nvPr>
            <p:ph type="body" idx="1"/>
          </p:nvPr>
        </p:nvSpPr>
        <p:spPr>
          <a:xfrm>
            <a:off x="1241849" y="2438400"/>
            <a:ext cx="9934787" cy="231100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3:notes"/>
          <p:cNvSpPr>
            <a:spLocks noGrp="1" noRot="1" noChangeAspect="1"/>
          </p:cNvSpPr>
          <p:nvPr>
            <p:ph type="sldImg" idx="2"/>
          </p:nvPr>
        </p:nvSpPr>
        <p:spPr>
          <a:xfrm>
            <a:off x="4497388" y="384175"/>
            <a:ext cx="3422650" cy="19256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1" name="Google Shape;91;p13"/>
          <p:cNvSpPr txBox="1"/>
          <p:nvPr/>
        </p:nvSpPr>
        <p:spPr>
          <a:xfrm>
            <a:off x="3433883" y="760120"/>
            <a:ext cx="11420234" cy="1522083"/>
          </a:xfrm>
          <a:prstGeom prst="rect">
            <a:avLst/>
          </a:prstGeom>
          <a:noFill/>
          <a:ln>
            <a:noFill/>
          </a:ln>
        </p:spPr>
        <p:txBody>
          <a:bodyPr spcFirstLastPara="1" wrap="square" lIns="0" tIns="0" rIns="0" bIns="0" anchor="t" anchorCtr="0">
            <a:spAutoFit/>
          </a:bodyPr>
          <a:lstStyle/>
          <a:p>
            <a:pPr marL="0" marR="0" lvl="0" indent="0" algn="ctr" rtl="0">
              <a:lnSpc>
                <a:spcPct val="102999"/>
              </a:lnSpc>
              <a:spcBef>
                <a:spcPts val="0"/>
              </a:spcBef>
              <a:spcAft>
                <a:spcPts val="0"/>
              </a:spcAft>
              <a:buNone/>
            </a:pPr>
            <a:r>
              <a:rPr lang="en-US" sz="9603" b="0" i="0" u="none" strike="noStrike" cap="none" dirty="0">
                <a:solidFill>
                  <a:srgbClr val="000000"/>
                </a:solidFill>
                <a:latin typeface="Arial"/>
                <a:ea typeface="Arial"/>
                <a:cs typeface="Arial"/>
                <a:sym typeface="Arial"/>
              </a:rPr>
              <a:t>STATIC TESTING</a:t>
            </a:r>
            <a:endParaRPr dirty="0"/>
          </a:p>
        </p:txBody>
      </p:sp>
      <p:sp>
        <p:nvSpPr>
          <p:cNvPr id="2" name="Google Shape;109;p14">
            <a:extLst>
              <a:ext uri="{FF2B5EF4-FFF2-40B4-BE49-F238E27FC236}">
                <a16:creationId xmlns:a16="http://schemas.microsoft.com/office/drawing/2014/main" id="{C9A05CE4-10C6-61F4-B9B1-AE932F0321DB}"/>
              </a:ext>
            </a:extLst>
          </p:cNvPr>
          <p:cNvSpPr txBox="1"/>
          <p:nvPr/>
        </p:nvSpPr>
        <p:spPr>
          <a:xfrm>
            <a:off x="6174757" y="2282203"/>
            <a:ext cx="5481732" cy="1196936"/>
          </a:xfrm>
          <a:prstGeom prst="rect">
            <a:avLst/>
          </a:prstGeom>
          <a:noFill/>
          <a:ln>
            <a:noFill/>
          </a:ln>
        </p:spPr>
        <p:txBody>
          <a:bodyPr spcFirstLastPara="1" wrap="square" lIns="0" tIns="0" rIns="0" bIns="0" anchor="t" anchorCtr="0">
            <a:spAutoFit/>
          </a:bodyPr>
          <a:lstStyle/>
          <a:p>
            <a:pPr marL="0" marR="0" lvl="0" indent="0" algn="ctr" rtl="0">
              <a:lnSpc>
                <a:spcPct val="129987"/>
              </a:lnSpc>
              <a:spcBef>
                <a:spcPts val="0"/>
              </a:spcBef>
              <a:spcAft>
                <a:spcPts val="0"/>
              </a:spcAft>
              <a:buNone/>
            </a:pPr>
            <a:r>
              <a:rPr lang="en-US" sz="7003" b="0" i="0" u="none" strike="noStrike" cap="none" dirty="0">
                <a:solidFill>
                  <a:srgbClr val="000000"/>
                </a:solidFill>
                <a:latin typeface="Arial"/>
                <a:ea typeface="Arial"/>
                <a:cs typeface="Arial"/>
                <a:sym typeface="Arial"/>
              </a:rPr>
              <a:t>Introduction</a:t>
            </a:r>
            <a:endParaRPr dirty="0"/>
          </a:p>
        </p:txBody>
      </p:sp>
      <p:sp>
        <p:nvSpPr>
          <p:cNvPr id="3" name="Google Shape;110;p14">
            <a:extLst>
              <a:ext uri="{FF2B5EF4-FFF2-40B4-BE49-F238E27FC236}">
                <a16:creationId xmlns:a16="http://schemas.microsoft.com/office/drawing/2014/main" id="{A3679C7B-1267-39DF-1B8E-298018874B92}"/>
              </a:ext>
            </a:extLst>
          </p:cNvPr>
          <p:cNvSpPr txBox="1"/>
          <p:nvPr/>
        </p:nvSpPr>
        <p:spPr>
          <a:xfrm>
            <a:off x="1340288" y="4199876"/>
            <a:ext cx="15607423" cy="2132892"/>
          </a:xfrm>
          <a:prstGeom prst="rect">
            <a:avLst/>
          </a:prstGeom>
          <a:noFill/>
          <a:ln>
            <a:noFill/>
          </a:ln>
        </p:spPr>
        <p:txBody>
          <a:bodyPr spcFirstLastPara="1" wrap="square" lIns="0" tIns="0" rIns="0" bIns="0" anchor="t" anchorCtr="0">
            <a:spAutoFit/>
          </a:bodyPr>
          <a:lstStyle/>
          <a:p>
            <a:pPr marL="0" marR="0" lvl="0" indent="0" algn="just" rtl="0">
              <a:lnSpc>
                <a:spcPct val="140034"/>
              </a:lnSpc>
              <a:spcBef>
                <a:spcPts val="0"/>
              </a:spcBef>
              <a:spcAft>
                <a:spcPts val="0"/>
              </a:spcAft>
              <a:buNone/>
            </a:pPr>
            <a:r>
              <a:rPr lang="en-US" sz="3300" b="1" i="0" u="none" strike="noStrike" cap="none" dirty="0">
                <a:solidFill>
                  <a:schemeClr val="tx1"/>
                </a:solidFill>
                <a:latin typeface="Montserrat"/>
                <a:ea typeface="Montserrat"/>
                <a:cs typeface="Montserrat"/>
                <a:sym typeface="Montserrat"/>
              </a:rPr>
              <a:t>Static Testing</a:t>
            </a:r>
            <a:r>
              <a:rPr lang="en-US" sz="3300" b="0" i="0" u="none" strike="noStrike" cap="none" dirty="0">
                <a:solidFill>
                  <a:schemeClr val="tx1"/>
                </a:solidFill>
                <a:latin typeface="Montserrat Medium"/>
                <a:ea typeface="Montserrat Medium"/>
                <a:cs typeface="Montserrat Medium"/>
                <a:sym typeface="Montserrat Medium"/>
              </a:rPr>
              <a:t> </a:t>
            </a:r>
            <a:r>
              <a:rPr lang="en-US" sz="3300" b="0" i="0" u="none" strike="noStrike" cap="none" dirty="0">
                <a:solidFill>
                  <a:srgbClr val="000000"/>
                </a:solidFill>
                <a:latin typeface="Montserrat Medium"/>
                <a:ea typeface="Montserrat Medium"/>
                <a:cs typeface="Montserrat Medium"/>
                <a:sym typeface="Montserrat Medium"/>
              </a:rPr>
              <a:t>(as distinct from dynamic testing) is a form of software testing that involves a systematic examination of the software code and documentation without execution of the code.</a:t>
            </a:r>
            <a:endParaRPr sz="3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303" name="Google Shape;303;p27"/>
          <p:cNvSpPr txBox="1"/>
          <p:nvPr/>
        </p:nvSpPr>
        <p:spPr>
          <a:xfrm>
            <a:off x="1752600" y="784987"/>
            <a:ext cx="14782800" cy="2629566"/>
          </a:xfrm>
          <a:prstGeom prst="rect">
            <a:avLst/>
          </a:prstGeom>
          <a:noFill/>
          <a:ln>
            <a:noFill/>
          </a:ln>
        </p:spPr>
        <p:txBody>
          <a:bodyPr spcFirstLastPara="1" wrap="square" lIns="0" tIns="0" rIns="0" bIns="0" anchor="t" anchorCtr="0">
            <a:spAutoFit/>
          </a:bodyPr>
          <a:lstStyle/>
          <a:p>
            <a:pPr marL="0" marR="0" lvl="0" indent="0" algn="ctr" rtl="0">
              <a:lnSpc>
                <a:spcPct val="121990"/>
              </a:lnSpc>
              <a:spcBef>
                <a:spcPts val="0"/>
              </a:spcBef>
              <a:spcAft>
                <a:spcPts val="0"/>
              </a:spcAft>
              <a:buNone/>
            </a:pPr>
            <a:r>
              <a:rPr lang="en-US" sz="7003" b="0" i="0" u="none" strike="noStrike" cap="none" dirty="0">
                <a:solidFill>
                  <a:srgbClr val="000000"/>
                </a:solidFill>
                <a:latin typeface="Arial"/>
                <a:ea typeface="Arial"/>
                <a:cs typeface="Arial"/>
                <a:sym typeface="Arial"/>
              </a:rPr>
              <a:t>Simplified Version of Fagan Inspection</a:t>
            </a:r>
            <a:endParaRPr dirty="0"/>
          </a:p>
        </p:txBody>
      </p:sp>
      <p:sp>
        <p:nvSpPr>
          <p:cNvPr id="304" name="Google Shape;304;p27"/>
          <p:cNvSpPr txBox="1"/>
          <p:nvPr/>
        </p:nvSpPr>
        <p:spPr>
          <a:xfrm>
            <a:off x="1213260" y="3406806"/>
            <a:ext cx="15855540" cy="4912114"/>
          </a:xfrm>
          <a:prstGeom prst="rect">
            <a:avLst/>
          </a:prstGeom>
          <a:noFill/>
          <a:ln>
            <a:noFill/>
          </a:ln>
        </p:spPr>
        <p:txBody>
          <a:bodyPr spcFirstLastPara="1" wrap="square" lIns="0" tIns="0" rIns="0" bIns="0" anchor="t" anchorCtr="0">
            <a:spAutoFit/>
          </a:bodyPr>
          <a:lstStyle/>
          <a:p>
            <a:pPr marL="0" marR="0" lvl="0" indent="0" algn="just" rtl="0">
              <a:lnSpc>
                <a:spcPct val="151993"/>
              </a:lnSpc>
              <a:spcBef>
                <a:spcPts val="0"/>
              </a:spcBef>
              <a:spcAft>
                <a:spcPts val="0"/>
              </a:spcAft>
              <a:buNone/>
            </a:pPr>
            <a:r>
              <a:rPr lang="en-US" sz="3500" b="0" i="0" u="none" strike="noStrike" cap="none" dirty="0">
                <a:solidFill>
                  <a:srgbClr val="000000"/>
                </a:solidFill>
                <a:latin typeface="Montserrat Medium"/>
                <a:ea typeface="Montserrat Medium"/>
                <a:cs typeface="Montserrat Medium"/>
                <a:sym typeface="Montserrat Medium"/>
              </a:rPr>
              <a:t>Is a moderated review meeting chaired by the review leader. The author selects the reviewers and appoints a review leader (who may be the author). The review leader chairs the meeting and verifies that the follow-up activity has been completed. The author distributes the deliverable to be reviewed and provides a brief overview of the material. This section is adapted from O’Hara</a:t>
            </a:r>
            <a:endParaRPr sz="3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4" name="Google Shape;314;p28"/>
          <p:cNvSpPr/>
          <p:nvPr/>
        </p:nvSpPr>
        <p:spPr>
          <a:xfrm>
            <a:off x="7789748" y="492230"/>
            <a:ext cx="9469552" cy="9302541"/>
          </a:xfrm>
          <a:custGeom>
            <a:avLst/>
            <a:gdLst/>
            <a:ahLst/>
            <a:cxnLst/>
            <a:rect l="l" t="t" r="r" b="b"/>
            <a:pathLst>
              <a:path w="9469552" h="9302541" extrusionOk="0">
                <a:moveTo>
                  <a:pt x="0" y="0"/>
                </a:moveTo>
                <a:lnTo>
                  <a:pt x="9469552" y="0"/>
                </a:lnTo>
                <a:lnTo>
                  <a:pt x="9469552" y="9302540"/>
                </a:lnTo>
                <a:lnTo>
                  <a:pt x="0" y="9302540"/>
                </a:lnTo>
                <a:lnTo>
                  <a:pt x="0" y="0"/>
                </a:lnTo>
                <a:close/>
              </a:path>
            </a:pathLst>
          </a:custGeom>
          <a:blipFill rotWithShape="1">
            <a:blip r:embed="rId3">
              <a:alphaModFix/>
            </a:blip>
            <a:stretch>
              <a:fillRect/>
            </a:stretch>
          </a:blipFill>
          <a:ln>
            <a:noFill/>
          </a:ln>
        </p:spPr>
        <p:txBody>
          <a:bodyPr/>
          <a:lstStyle/>
          <a:p>
            <a:endParaRPr lang="en-PH"/>
          </a:p>
        </p:txBody>
      </p:sp>
      <p:sp>
        <p:nvSpPr>
          <p:cNvPr id="315" name="Google Shape;315;p28"/>
          <p:cNvSpPr txBox="1"/>
          <p:nvPr/>
        </p:nvSpPr>
        <p:spPr>
          <a:xfrm>
            <a:off x="1028700" y="3353604"/>
            <a:ext cx="6239175" cy="3446441"/>
          </a:xfrm>
          <a:prstGeom prst="rect">
            <a:avLst/>
          </a:prstGeom>
          <a:noFill/>
          <a:ln>
            <a:noFill/>
          </a:ln>
        </p:spPr>
        <p:txBody>
          <a:bodyPr spcFirstLastPara="1" wrap="square" lIns="0" tIns="0" rIns="0" bIns="0" anchor="t" anchorCtr="0">
            <a:spAutoFit/>
          </a:bodyPr>
          <a:lstStyle/>
          <a:p>
            <a:pPr marL="0" marR="0" lvl="0" indent="0" algn="ctr" rtl="0">
              <a:lnSpc>
                <a:spcPct val="130002"/>
              </a:lnSpc>
              <a:spcBef>
                <a:spcPts val="0"/>
              </a:spcBef>
              <a:spcAft>
                <a:spcPts val="0"/>
              </a:spcAft>
              <a:buNone/>
            </a:pPr>
            <a:r>
              <a:rPr lang="en-US" sz="6876" b="0" i="0" u="none" strike="noStrike" cap="none">
                <a:solidFill>
                  <a:srgbClr val="000000"/>
                </a:solidFill>
                <a:latin typeface="Arial"/>
                <a:ea typeface="Arial"/>
                <a:cs typeface="Arial"/>
                <a:sym typeface="Arial"/>
              </a:rPr>
              <a:t>Activities for Semi-Formal Review Meeting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3" name="Google Shape;323;p29"/>
          <p:cNvSpPr txBox="1"/>
          <p:nvPr/>
        </p:nvSpPr>
        <p:spPr>
          <a:xfrm>
            <a:off x="1028700" y="1859488"/>
            <a:ext cx="15857220" cy="3596818"/>
          </a:xfrm>
          <a:prstGeom prst="rect">
            <a:avLst/>
          </a:prstGeom>
          <a:noFill/>
          <a:ln>
            <a:noFill/>
          </a:ln>
        </p:spPr>
        <p:txBody>
          <a:bodyPr spcFirstLastPara="1" wrap="square" lIns="0" tIns="0" rIns="0" bIns="0" anchor="t" anchorCtr="0">
            <a:spAutoFit/>
          </a:bodyPr>
          <a:lstStyle/>
          <a:p>
            <a:pPr marL="0" marR="0" lvl="0" indent="0" algn="just" rtl="0">
              <a:lnSpc>
                <a:spcPct val="162970"/>
              </a:lnSpc>
              <a:spcBef>
                <a:spcPts val="0"/>
              </a:spcBef>
              <a:spcAft>
                <a:spcPts val="0"/>
              </a:spcAft>
              <a:buNone/>
            </a:pPr>
            <a:r>
              <a:rPr lang="en-US" sz="2868" b="0" i="0" u="none" strike="noStrike" cap="none" dirty="0">
                <a:solidFill>
                  <a:srgbClr val="000000"/>
                </a:solidFill>
                <a:latin typeface="Montserrat Medium"/>
                <a:ea typeface="Montserrat Medium"/>
                <a:cs typeface="Montserrat Medium"/>
                <a:sym typeface="Montserrat Medium"/>
              </a:rPr>
              <a:t>The </a:t>
            </a:r>
            <a:r>
              <a:rPr lang="en-US" sz="2868" b="1" i="0" u="none" strike="noStrike" cap="none" dirty="0">
                <a:solidFill>
                  <a:srgbClr val="000000"/>
                </a:solidFill>
                <a:latin typeface="Montserrat"/>
                <a:ea typeface="Montserrat"/>
                <a:cs typeface="Montserrat"/>
                <a:sym typeface="Montserrat"/>
              </a:rPr>
              <a:t>semi-formal review</a:t>
            </a:r>
            <a:r>
              <a:rPr lang="en-US" sz="2868" b="0" i="0" u="none" strike="noStrike" cap="none" dirty="0">
                <a:solidFill>
                  <a:srgbClr val="000000"/>
                </a:solidFill>
                <a:latin typeface="Montserrat Medium"/>
                <a:ea typeface="Montserrat Medium"/>
                <a:cs typeface="Montserrat Medium"/>
                <a:sym typeface="Montserrat Medium"/>
              </a:rPr>
              <a:t> process works well when the review leader is not the author, as otherwise there is a risk that the review may be ineffective, and that the follow-up activity may not be done. It may work with the author acting as review leader provided the author has received the right training on the review process and consistently follows the process.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3"/>
          <p:cNvSpPr/>
          <p:nvPr/>
        </p:nvSpPr>
        <p:spPr>
          <a:xfrm>
            <a:off x="614962" y="3811717"/>
            <a:ext cx="8440388" cy="3697178"/>
          </a:xfrm>
          <a:custGeom>
            <a:avLst/>
            <a:gdLst/>
            <a:ahLst/>
            <a:cxnLst/>
            <a:rect l="l" t="t" r="r" b="b"/>
            <a:pathLst>
              <a:path w="8440388" h="3697178" extrusionOk="0">
                <a:moveTo>
                  <a:pt x="0" y="0"/>
                </a:moveTo>
                <a:lnTo>
                  <a:pt x="8440387" y="0"/>
                </a:lnTo>
                <a:lnTo>
                  <a:pt x="8440387" y="3697178"/>
                </a:lnTo>
                <a:lnTo>
                  <a:pt x="0" y="3697178"/>
                </a:lnTo>
                <a:lnTo>
                  <a:pt x="0" y="0"/>
                </a:lnTo>
                <a:close/>
              </a:path>
            </a:pathLst>
          </a:custGeom>
          <a:blipFill rotWithShape="1">
            <a:blip r:embed="rId3">
              <a:alphaModFix/>
            </a:blip>
            <a:stretch>
              <a:fillRect/>
            </a:stretch>
          </a:blipFill>
          <a:ln>
            <a:noFill/>
          </a:ln>
        </p:spPr>
        <p:txBody>
          <a:bodyPr/>
          <a:lstStyle/>
          <a:p>
            <a:endParaRPr lang="en-PH"/>
          </a:p>
        </p:txBody>
      </p:sp>
      <p:sp>
        <p:nvSpPr>
          <p:cNvPr id="363" name="Google Shape;363;p33"/>
          <p:cNvSpPr/>
          <p:nvPr/>
        </p:nvSpPr>
        <p:spPr>
          <a:xfrm>
            <a:off x="9244458" y="4280199"/>
            <a:ext cx="8428581" cy="2760214"/>
          </a:xfrm>
          <a:custGeom>
            <a:avLst/>
            <a:gdLst/>
            <a:ahLst/>
            <a:cxnLst/>
            <a:rect l="l" t="t" r="r" b="b"/>
            <a:pathLst>
              <a:path w="8428581" h="2760214" extrusionOk="0">
                <a:moveTo>
                  <a:pt x="0" y="0"/>
                </a:moveTo>
                <a:lnTo>
                  <a:pt x="8428580" y="0"/>
                </a:lnTo>
                <a:lnTo>
                  <a:pt x="8428580" y="2760214"/>
                </a:lnTo>
                <a:lnTo>
                  <a:pt x="0" y="2760214"/>
                </a:lnTo>
                <a:lnTo>
                  <a:pt x="0" y="0"/>
                </a:lnTo>
                <a:close/>
              </a:path>
            </a:pathLst>
          </a:custGeom>
          <a:blipFill rotWithShape="1">
            <a:blip r:embed="rId4">
              <a:alphaModFix/>
            </a:blip>
            <a:stretch>
              <a:fillRect l="-1054" r="-1054"/>
            </a:stretch>
          </a:blipFill>
          <a:ln>
            <a:noFill/>
          </a:ln>
        </p:spPr>
        <p:txBody>
          <a:bodyPr/>
          <a:lstStyle/>
          <a:p>
            <a:endParaRPr lang="en-PH"/>
          </a:p>
        </p:txBody>
      </p:sp>
      <p:sp>
        <p:nvSpPr>
          <p:cNvPr id="364" name="Google Shape;364;p33"/>
          <p:cNvSpPr txBox="1"/>
          <p:nvPr/>
        </p:nvSpPr>
        <p:spPr>
          <a:xfrm>
            <a:off x="2903959" y="654026"/>
            <a:ext cx="12480082" cy="2211062"/>
          </a:xfrm>
          <a:prstGeom prst="rect">
            <a:avLst/>
          </a:prstGeom>
          <a:noFill/>
          <a:ln>
            <a:noFill/>
          </a:ln>
        </p:spPr>
        <p:txBody>
          <a:bodyPr spcFirstLastPara="1" wrap="square" lIns="0" tIns="0" rIns="0" bIns="0" anchor="t" anchorCtr="0">
            <a:spAutoFit/>
          </a:bodyPr>
          <a:lstStyle/>
          <a:p>
            <a:pPr marL="0" marR="0" lvl="0" indent="0" algn="ctr" rtl="0">
              <a:lnSpc>
                <a:spcPct val="121990"/>
              </a:lnSpc>
              <a:spcBef>
                <a:spcPts val="0"/>
              </a:spcBef>
              <a:spcAft>
                <a:spcPts val="0"/>
              </a:spcAft>
              <a:buNone/>
            </a:pPr>
            <a:r>
              <a:rPr lang="en-US" sz="7003" b="0" i="0" u="none" strike="noStrike" cap="none">
                <a:solidFill>
                  <a:srgbClr val="000000"/>
                </a:solidFill>
                <a:latin typeface="Arial"/>
                <a:ea typeface="Arial"/>
                <a:cs typeface="Arial"/>
                <a:sym typeface="Arial"/>
              </a:rPr>
              <a:t>Four Inspector Roles in</a:t>
            </a:r>
            <a:endParaRPr/>
          </a:p>
          <a:p>
            <a:pPr marL="0" marR="0" lvl="0" indent="0" algn="ctr" rtl="0">
              <a:lnSpc>
                <a:spcPct val="121990"/>
              </a:lnSpc>
              <a:spcBef>
                <a:spcPts val="0"/>
              </a:spcBef>
              <a:spcAft>
                <a:spcPts val="0"/>
              </a:spcAft>
              <a:buNone/>
            </a:pPr>
            <a:r>
              <a:rPr lang="en-US" sz="7003" b="0" i="0" u="none" strike="noStrike" cap="none">
                <a:solidFill>
                  <a:srgbClr val="000000"/>
                </a:solidFill>
                <a:latin typeface="Arial"/>
                <a:ea typeface="Arial"/>
                <a:cs typeface="Arial"/>
                <a:sym typeface="Arial"/>
              </a:rPr>
              <a:t>Fagan Inspection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0" name="Google Shape;370;p34"/>
          <p:cNvSpPr/>
          <p:nvPr/>
        </p:nvSpPr>
        <p:spPr>
          <a:xfrm>
            <a:off x="6924401" y="1379723"/>
            <a:ext cx="10299921" cy="6783884"/>
          </a:xfrm>
          <a:custGeom>
            <a:avLst/>
            <a:gdLst/>
            <a:ahLst/>
            <a:cxnLst/>
            <a:rect l="l" t="t" r="r" b="b"/>
            <a:pathLst>
              <a:path w="10299921" h="6783884" extrusionOk="0">
                <a:moveTo>
                  <a:pt x="0" y="0"/>
                </a:moveTo>
                <a:lnTo>
                  <a:pt x="10299921" y="0"/>
                </a:lnTo>
                <a:lnTo>
                  <a:pt x="10299921" y="6783884"/>
                </a:lnTo>
                <a:lnTo>
                  <a:pt x="0" y="6783884"/>
                </a:lnTo>
                <a:lnTo>
                  <a:pt x="0" y="0"/>
                </a:lnTo>
                <a:close/>
              </a:path>
            </a:pathLst>
          </a:custGeom>
          <a:blipFill rotWithShape="1">
            <a:blip r:embed="rId3">
              <a:alphaModFix/>
            </a:blip>
            <a:stretch>
              <a:fillRect/>
            </a:stretch>
          </a:blipFill>
          <a:ln>
            <a:noFill/>
          </a:ln>
        </p:spPr>
        <p:txBody>
          <a:bodyPr/>
          <a:lstStyle/>
          <a:p>
            <a:endParaRPr lang="en-PH"/>
          </a:p>
        </p:txBody>
      </p:sp>
      <p:sp>
        <p:nvSpPr>
          <p:cNvPr id="371" name="Google Shape;371;p34"/>
          <p:cNvSpPr txBox="1"/>
          <p:nvPr/>
        </p:nvSpPr>
        <p:spPr>
          <a:xfrm>
            <a:off x="1028700" y="3704196"/>
            <a:ext cx="5346019" cy="2775734"/>
          </a:xfrm>
          <a:prstGeom prst="rect">
            <a:avLst/>
          </a:prstGeom>
          <a:noFill/>
          <a:ln>
            <a:noFill/>
          </a:ln>
        </p:spPr>
        <p:txBody>
          <a:bodyPr spcFirstLastPara="1" wrap="square" lIns="0" tIns="0" rIns="0" bIns="0" anchor="t" anchorCtr="0">
            <a:spAutoFit/>
          </a:bodyPr>
          <a:lstStyle/>
          <a:p>
            <a:pPr marL="0" marR="0" lvl="0" indent="0" algn="just" rtl="0">
              <a:lnSpc>
                <a:spcPct val="162987"/>
              </a:lnSpc>
              <a:spcBef>
                <a:spcPts val="0"/>
              </a:spcBef>
              <a:spcAft>
                <a:spcPts val="0"/>
              </a:spcAft>
              <a:buNone/>
            </a:pPr>
            <a:r>
              <a:rPr lang="en-US" sz="2718" b="1" i="0" u="none" strike="noStrike" cap="none">
                <a:solidFill>
                  <a:srgbClr val="000000"/>
                </a:solidFill>
                <a:latin typeface="Montserrat"/>
                <a:ea typeface="Montserrat"/>
                <a:cs typeface="Montserrat"/>
                <a:sym typeface="Montserrat"/>
              </a:rPr>
              <a:t>Entry criteria</a:t>
            </a:r>
            <a:r>
              <a:rPr lang="en-US" sz="2718" b="0" i="0" u="none" strike="noStrike" cap="none">
                <a:solidFill>
                  <a:srgbClr val="000000"/>
                </a:solidFill>
                <a:latin typeface="Montserrat Medium"/>
                <a:ea typeface="Montserrat Medium"/>
                <a:cs typeface="Montserrat Medium"/>
                <a:sym typeface="Montserrat Medium"/>
              </a:rPr>
              <a:t> for the various types of inspections are specified in Table 4.8 and should be satisfied for an effective inspection.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1" name="Google Shape;381;p35"/>
          <p:cNvSpPr txBox="1"/>
          <p:nvPr/>
        </p:nvSpPr>
        <p:spPr>
          <a:xfrm>
            <a:off x="4042464" y="1639982"/>
            <a:ext cx="10203072" cy="1314784"/>
          </a:xfrm>
          <a:prstGeom prst="rect">
            <a:avLst/>
          </a:prstGeom>
          <a:noFill/>
          <a:ln>
            <a:noFill/>
          </a:ln>
        </p:spPr>
        <p:txBody>
          <a:bodyPr spcFirstLastPara="1" wrap="square" lIns="0" tIns="0" rIns="0" bIns="0" anchor="t" anchorCtr="0">
            <a:spAutoFit/>
          </a:bodyPr>
          <a:lstStyle/>
          <a:p>
            <a:pPr marL="0" marR="0" lvl="0" indent="0" algn="ctr" rtl="0">
              <a:lnSpc>
                <a:spcPct val="121990"/>
              </a:lnSpc>
              <a:spcBef>
                <a:spcPts val="0"/>
              </a:spcBef>
              <a:spcAft>
                <a:spcPts val="0"/>
              </a:spcAft>
              <a:buNone/>
            </a:pPr>
            <a:r>
              <a:rPr lang="en-US" sz="7003" b="1" i="0" u="none" strike="noStrike" cap="none" dirty="0">
                <a:solidFill>
                  <a:srgbClr val="000000"/>
                </a:solidFill>
                <a:latin typeface="Arial"/>
                <a:ea typeface="Arial"/>
                <a:cs typeface="Arial"/>
                <a:sym typeface="Arial"/>
              </a:rPr>
              <a:t>Preparation</a:t>
            </a:r>
            <a:endParaRPr b="1" dirty="0"/>
          </a:p>
        </p:txBody>
      </p:sp>
      <p:sp>
        <p:nvSpPr>
          <p:cNvPr id="382" name="Google Shape;382;p35"/>
          <p:cNvSpPr txBox="1"/>
          <p:nvPr/>
        </p:nvSpPr>
        <p:spPr>
          <a:xfrm>
            <a:off x="2280060" y="3617220"/>
            <a:ext cx="13727880" cy="4093428"/>
          </a:xfrm>
          <a:prstGeom prst="rect">
            <a:avLst/>
          </a:prstGeom>
          <a:noFill/>
          <a:ln>
            <a:noFill/>
          </a:ln>
        </p:spPr>
        <p:txBody>
          <a:bodyPr spcFirstLastPara="1" wrap="square" lIns="0" tIns="0" rIns="0" bIns="0" anchor="t" anchorCtr="0">
            <a:spAutoFit/>
          </a:bodyPr>
          <a:lstStyle/>
          <a:p>
            <a:pPr marL="0" marR="0" lvl="0" indent="0" algn="just" rtl="0">
              <a:lnSpc>
                <a:spcPct val="151993"/>
              </a:lnSpc>
              <a:spcBef>
                <a:spcPts val="0"/>
              </a:spcBef>
              <a:spcAft>
                <a:spcPts val="0"/>
              </a:spcAft>
              <a:buNone/>
            </a:pPr>
            <a:r>
              <a:rPr lang="en-US" sz="3500" b="0" i="0" u="none" strike="noStrike" cap="none" dirty="0">
                <a:solidFill>
                  <a:srgbClr val="000000"/>
                </a:solidFill>
                <a:latin typeface="Montserrat Medium"/>
                <a:ea typeface="Montserrat Medium"/>
                <a:cs typeface="Montserrat Medium"/>
                <a:sym typeface="Montserrat Medium"/>
              </a:rPr>
              <a:t>is a key part of the process, as the inspection will be ineffective if insufficient time is devoted to understanding and reviewing the deliverables prior to the inspection meeting. Consequently, the moderator is required to cancel the inspection if the inspectors are insufficiently prepared.</a:t>
            </a:r>
            <a:endParaRPr sz="3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92" name="Google Shape;392;p36"/>
          <p:cNvSpPr/>
          <p:nvPr/>
        </p:nvSpPr>
        <p:spPr>
          <a:xfrm>
            <a:off x="6516903" y="1843355"/>
            <a:ext cx="11479459" cy="6612168"/>
          </a:xfrm>
          <a:custGeom>
            <a:avLst/>
            <a:gdLst/>
            <a:ahLst/>
            <a:cxnLst/>
            <a:rect l="l" t="t" r="r" b="b"/>
            <a:pathLst>
              <a:path w="11479459" h="6612168" extrusionOk="0">
                <a:moveTo>
                  <a:pt x="0" y="0"/>
                </a:moveTo>
                <a:lnTo>
                  <a:pt x="11479459" y="0"/>
                </a:lnTo>
                <a:lnTo>
                  <a:pt x="11479459" y="6612168"/>
                </a:lnTo>
                <a:lnTo>
                  <a:pt x="0" y="6612168"/>
                </a:lnTo>
                <a:lnTo>
                  <a:pt x="0" y="0"/>
                </a:lnTo>
                <a:close/>
              </a:path>
            </a:pathLst>
          </a:custGeom>
          <a:blipFill rotWithShape="1">
            <a:blip r:embed="rId3">
              <a:alphaModFix/>
            </a:blip>
            <a:stretch>
              <a:fillRect/>
            </a:stretch>
          </a:blipFill>
          <a:ln>
            <a:noFill/>
          </a:ln>
        </p:spPr>
        <p:txBody>
          <a:bodyPr/>
          <a:lstStyle/>
          <a:p>
            <a:endParaRPr lang="en-PH"/>
          </a:p>
        </p:txBody>
      </p:sp>
      <p:sp>
        <p:nvSpPr>
          <p:cNvPr id="393" name="Google Shape;393;p36"/>
          <p:cNvSpPr txBox="1"/>
          <p:nvPr/>
        </p:nvSpPr>
        <p:spPr>
          <a:xfrm>
            <a:off x="543544" y="2080945"/>
            <a:ext cx="5370865" cy="1905827"/>
          </a:xfrm>
          <a:prstGeom prst="rect">
            <a:avLst/>
          </a:prstGeom>
          <a:noFill/>
          <a:ln>
            <a:noFill/>
          </a:ln>
        </p:spPr>
        <p:txBody>
          <a:bodyPr spcFirstLastPara="1" wrap="square" lIns="0" tIns="0" rIns="0" bIns="0" anchor="t" anchorCtr="0">
            <a:spAutoFit/>
          </a:bodyPr>
          <a:lstStyle/>
          <a:p>
            <a:pPr marL="0" marR="0" lvl="0" indent="0" algn="ctr" rtl="0">
              <a:lnSpc>
                <a:spcPct val="130007"/>
              </a:lnSpc>
              <a:spcBef>
                <a:spcPts val="0"/>
              </a:spcBef>
              <a:spcAft>
                <a:spcPts val="0"/>
              </a:spcAft>
              <a:buNone/>
            </a:pPr>
            <a:r>
              <a:rPr lang="en-US" sz="5682" b="0" i="0" u="none" strike="noStrike" cap="none">
                <a:solidFill>
                  <a:srgbClr val="000000"/>
                </a:solidFill>
                <a:latin typeface="Arial"/>
                <a:ea typeface="Arial"/>
                <a:cs typeface="Arial"/>
                <a:sym typeface="Arial"/>
              </a:rPr>
              <a:t>The Inspection Meeting</a:t>
            </a:r>
            <a:endParaRPr/>
          </a:p>
        </p:txBody>
      </p:sp>
      <p:sp>
        <p:nvSpPr>
          <p:cNvPr id="394" name="Google Shape;394;p36"/>
          <p:cNvSpPr txBox="1"/>
          <p:nvPr/>
        </p:nvSpPr>
        <p:spPr>
          <a:xfrm>
            <a:off x="672787" y="4613817"/>
            <a:ext cx="5112379" cy="2777046"/>
          </a:xfrm>
          <a:prstGeom prst="rect">
            <a:avLst/>
          </a:prstGeom>
          <a:noFill/>
          <a:ln>
            <a:noFill/>
          </a:ln>
        </p:spPr>
        <p:txBody>
          <a:bodyPr spcFirstLastPara="1" wrap="square" lIns="0" tIns="0" rIns="0" bIns="0" anchor="t" anchorCtr="0">
            <a:spAutoFit/>
          </a:bodyPr>
          <a:lstStyle/>
          <a:p>
            <a:pPr marL="0" marR="0" lvl="0" indent="0" algn="just" rtl="0">
              <a:lnSpc>
                <a:spcPct val="163025"/>
              </a:lnSpc>
              <a:spcBef>
                <a:spcPts val="0"/>
              </a:spcBef>
              <a:spcAft>
                <a:spcPts val="0"/>
              </a:spcAft>
              <a:buNone/>
            </a:pPr>
            <a:r>
              <a:rPr lang="en-US" sz="2261" b="1" i="0" u="none" strike="noStrike" cap="none">
                <a:solidFill>
                  <a:srgbClr val="000000"/>
                </a:solidFill>
                <a:latin typeface="Montserrat"/>
                <a:ea typeface="Montserrat"/>
                <a:cs typeface="Montserrat"/>
                <a:sym typeface="Montserrat"/>
              </a:rPr>
              <a:t>The Inspection Meeting </a:t>
            </a:r>
            <a:r>
              <a:rPr lang="en-US" sz="2261" b="0" i="0" u="none" strike="noStrike" cap="none">
                <a:solidFill>
                  <a:srgbClr val="000000"/>
                </a:solidFill>
                <a:latin typeface="Montserrat"/>
                <a:ea typeface="Montserrat"/>
                <a:cs typeface="Montserrat"/>
                <a:sym typeface="Montserrat"/>
              </a:rPr>
              <a:t>consists of a formal meeting between the author and at least one inspector. It is concerned with finding defects in the particular deliverable and verifying its correctness.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8" name="Google Shape;408;p37"/>
          <p:cNvSpPr txBox="1"/>
          <p:nvPr/>
        </p:nvSpPr>
        <p:spPr>
          <a:xfrm>
            <a:off x="3500386" y="1639982"/>
            <a:ext cx="11287228" cy="1134737"/>
          </a:xfrm>
          <a:prstGeom prst="rect">
            <a:avLst/>
          </a:prstGeom>
          <a:noFill/>
          <a:ln>
            <a:noFill/>
          </a:ln>
        </p:spPr>
        <p:txBody>
          <a:bodyPr spcFirstLastPara="1" wrap="square" lIns="0" tIns="0" rIns="0" bIns="0" anchor="t" anchorCtr="0">
            <a:spAutoFit/>
          </a:bodyPr>
          <a:lstStyle/>
          <a:p>
            <a:pPr marL="0" marR="0" lvl="0" indent="0" algn="ctr" rtl="0">
              <a:lnSpc>
                <a:spcPct val="121990"/>
              </a:lnSpc>
              <a:spcBef>
                <a:spcPts val="0"/>
              </a:spcBef>
              <a:spcAft>
                <a:spcPts val="0"/>
              </a:spcAft>
              <a:buNone/>
            </a:pPr>
            <a:r>
              <a:rPr lang="en-US" sz="7003" b="0" i="0" u="none" strike="noStrike" cap="none">
                <a:solidFill>
                  <a:srgbClr val="000000"/>
                </a:solidFill>
                <a:latin typeface="Arial"/>
                <a:ea typeface="Arial"/>
                <a:cs typeface="Arial"/>
                <a:sym typeface="Arial"/>
              </a:rPr>
              <a:t>Effectiveness of Inspection</a:t>
            </a:r>
            <a:endParaRPr/>
          </a:p>
        </p:txBody>
      </p:sp>
      <p:sp>
        <p:nvSpPr>
          <p:cNvPr id="409" name="Google Shape;409;p37"/>
          <p:cNvSpPr txBox="1"/>
          <p:nvPr/>
        </p:nvSpPr>
        <p:spPr>
          <a:xfrm>
            <a:off x="3409548" y="3784045"/>
            <a:ext cx="11468905" cy="1943075"/>
          </a:xfrm>
          <a:prstGeom prst="rect">
            <a:avLst/>
          </a:prstGeom>
          <a:noFill/>
          <a:ln>
            <a:noFill/>
          </a:ln>
        </p:spPr>
        <p:txBody>
          <a:bodyPr spcFirstLastPara="1" wrap="square" lIns="0" tIns="0" rIns="0" bIns="0" anchor="t" anchorCtr="0">
            <a:spAutoFit/>
          </a:bodyPr>
          <a:lstStyle/>
          <a:p>
            <a:pPr marL="0" marR="0" lvl="0" indent="0" algn="l" rtl="0">
              <a:lnSpc>
                <a:spcPct val="152006"/>
              </a:lnSpc>
              <a:spcBef>
                <a:spcPts val="0"/>
              </a:spcBef>
              <a:spcAft>
                <a:spcPts val="0"/>
              </a:spcAft>
              <a:buNone/>
            </a:pPr>
            <a:r>
              <a:rPr lang="en-US" sz="3438" b="0" i="0" u="none" strike="noStrike" cap="none">
                <a:solidFill>
                  <a:srgbClr val="000000"/>
                </a:solidFill>
                <a:latin typeface="Montserrat Medium"/>
                <a:ea typeface="Montserrat Medium"/>
                <a:cs typeface="Montserrat Medium"/>
                <a:sym typeface="Montserrat Medium"/>
              </a:rPr>
              <a:t>– The expertise and experience of the inspector(s) </a:t>
            </a:r>
            <a:endParaRPr/>
          </a:p>
          <a:p>
            <a:pPr marL="0" marR="0" lvl="0" indent="0" algn="l" rtl="0">
              <a:lnSpc>
                <a:spcPct val="152006"/>
              </a:lnSpc>
              <a:spcBef>
                <a:spcPts val="0"/>
              </a:spcBef>
              <a:spcAft>
                <a:spcPts val="0"/>
              </a:spcAft>
              <a:buNone/>
            </a:pPr>
            <a:r>
              <a:rPr lang="en-US" sz="3438" b="0" i="0" u="none" strike="noStrike" cap="none">
                <a:solidFill>
                  <a:srgbClr val="000000"/>
                </a:solidFill>
                <a:latin typeface="Montserrat Medium"/>
                <a:ea typeface="Montserrat Medium"/>
                <a:cs typeface="Montserrat Medium"/>
                <a:sym typeface="Montserrat Medium"/>
              </a:rPr>
              <a:t>– Preparation done by inspector(s) </a:t>
            </a:r>
            <a:endParaRPr/>
          </a:p>
          <a:p>
            <a:pPr marL="0" marR="0" lvl="0" indent="0" algn="l" rtl="0">
              <a:lnSpc>
                <a:spcPct val="152006"/>
              </a:lnSpc>
              <a:spcBef>
                <a:spcPts val="0"/>
              </a:spcBef>
              <a:spcAft>
                <a:spcPts val="0"/>
              </a:spcAft>
              <a:buNone/>
            </a:pPr>
            <a:r>
              <a:rPr lang="en-US" sz="3438" b="0" i="0" u="none" strike="noStrike" cap="none">
                <a:solidFill>
                  <a:srgbClr val="000000"/>
                </a:solidFill>
                <a:latin typeface="Montserrat Medium"/>
                <a:ea typeface="Montserrat Medium"/>
                <a:cs typeface="Montserrat Medium"/>
                <a:sym typeface="Montserrat Medium"/>
              </a:rPr>
              <a:t>– The speed of the inspection.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20" name="Google Shape;420;p38"/>
          <p:cNvSpPr/>
          <p:nvPr/>
        </p:nvSpPr>
        <p:spPr>
          <a:xfrm>
            <a:off x="6378083" y="2776644"/>
            <a:ext cx="11476158" cy="4660016"/>
          </a:xfrm>
          <a:custGeom>
            <a:avLst/>
            <a:gdLst/>
            <a:ahLst/>
            <a:cxnLst/>
            <a:rect l="l" t="t" r="r" b="b"/>
            <a:pathLst>
              <a:path w="11476158" h="4660016" extrusionOk="0">
                <a:moveTo>
                  <a:pt x="0" y="0"/>
                </a:moveTo>
                <a:lnTo>
                  <a:pt x="11476159" y="0"/>
                </a:lnTo>
                <a:lnTo>
                  <a:pt x="11476159" y="4660016"/>
                </a:lnTo>
                <a:lnTo>
                  <a:pt x="0" y="4660016"/>
                </a:lnTo>
                <a:lnTo>
                  <a:pt x="0" y="0"/>
                </a:lnTo>
                <a:close/>
              </a:path>
            </a:pathLst>
          </a:custGeom>
          <a:blipFill rotWithShape="1">
            <a:blip r:embed="rId3">
              <a:alphaModFix/>
            </a:blip>
            <a:stretch>
              <a:fillRect/>
            </a:stretch>
          </a:blipFill>
          <a:ln>
            <a:noFill/>
          </a:ln>
        </p:spPr>
        <p:txBody>
          <a:bodyPr/>
          <a:lstStyle/>
          <a:p>
            <a:endParaRPr lang="en-PH"/>
          </a:p>
        </p:txBody>
      </p:sp>
      <p:sp>
        <p:nvSpPr>
          <p:cNvPr id="421" name="Google Shape;421;p38"/>
          <p:cNvSpPr txBox="1"/>
          <p:nvPr/>
        </p:nvSpPr>
        <p:spPr>
          <a:xfrm>
            <a:off x="343831" y="3883494"/>
            <a:ext cx="6034252" cy="2312966"/>
          </a:xfrm>
          <a:prstGeom prst="rect">
            <a:avLst/>
          </a:prstGeom>
          <a:noFill/>
          <a:ln>
            <a:noFill/>
          </a:ln>
        </p:spPr>
        <p:txBody>
          <a:bodyPr spcFirstLastPara="1" wrap="square" lIns="0" tIns="0" rIns="0" bIns="0" anchor="t" anchorCtr="0">
            <a:spAutoFit/>
          </a:bodyPr>
          <a:lstStyle/>
          <a:p>
            <a:pPr marL="0" marR="0" lvl="0" indent="0" algn="ctr" rtl="0">
              <a:lnSpc>
                <a:spcPct val="130002"/>
              </a:lnSpc>
              <a:spcBef>
                <a:spcPts val="0"/>
              </a:spcBef>
              <a:spcAft>
                <a:spcPts val="0"/>
              </a:spcAft>
              <a:buNone/>
            </a:pPr>
            <a:r>
              <a:rPr lang="en-US" sz="6876" b="0" i="0" u="none" strike="noStrike" cap="none">
                <a:solidFill>
                  <a:srgbClr val="000000"/>
                </a:solidFill>
                <a:latin typeface="Arial"/>
                <a:ea typeface="Arial"/>
                <a:cs typeface="Arial"/>
                <a:sym typeface="Arial"/>
              </a:rPr>
              <a:t>Inspection Exit Criteria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30" name="Google Shape;430;p39"/>
          <p:cNvSpPr/>
          <p:nvPr/>
        </p:nvSpPr>
        <p:spPr>
          <a:xfrm>
            <a:off x="6645507" y="3355965"/>
            <a:ext cx="11223287" cy="3027783"/>
          </a:xfrm>
          <a:custGeom>
            <a:avLst/>
            <a:gdLst/>
            <a:ahLst/>
            <a:cxnLst/>
            <a:rect l="l" t="t" r="r" b="b"/>
            <a:pathLst>
              <a:path w="11223287" h="3027783" extrusionOk="0">
                <a:moveTo>
                  <a:pt x="0" y="0"/>
                </a:moveTo>
                <a:lnTo>
                  <a:pt x="11223287" y="0"/>
                </a:lnTo>
                <a:lnTo>
                  <a:pt x="11223287" y="3027784"/>
                </a:lnTo>
                <a:lnTo>
                  <a:pt x="0" y="3027784"/>
                </a:lnTo>
                <a:lnTo>
                  <a:pt x="0" y="0"/>
                </a:lnTo>
                <a:close/>
              </a:path>
            </a:pathLst>
          </a:custGeom>
          <a:blipFill rotWithShape="1">
            <a:blip r:embed="rId3">
              <a:alphaModFix/>
            </a:blip>
            <a:stretch>
              <a:fillRect/>
            </a:stretch>
          </a:blipFill>
          <a:ln>
            <a:noFill/>
          </a:ln>
        </p:spPr>
        <p:txBody>
          <a:bodyPr/>
          <a:lstStyle/>
          <a:p>
            <a:endParaRPr lang="en-PH"/>
          </a:p>
        </p:txBody>
      </p:sp>
      <p:sp>
        <p:nvSpPr>
          <p:cNvPr id="431" name="Google Shape;431;p39"/>
          <p:cNvSpPr txBox="1"/>
          <p:nvPr/>
        </p:nvSpPr>
        <p:spPr>
          <a:xfrm>
            <a:off x="797146" y="762195"/>
            <a:ext cx="5370865" cy="969218"/>
          </a:xfrm>
          <a:prstGeom prst="rect">
            <a:avLst/>
          </a:prstGeom>
          <a:noFill/>
          <a:ln>
            <a:noFill/>
          </a:ln>
        </p:spPr>
        <p:txBody>
          <a:bodyPr spcFirstLastPara="1" wrap="square" lIns="0" tIns="0" rIns="0" bIns="0" anchor="t" anchorCtr="0">
            <a:spAutoFit/>
          </a:bodyPr>
          <a:lstStyle/>
          <a:p>
            <a:pPr marL="0" marR="0" lvl="0" indent="0" algn="ctr" rtl="0">
              <a:lnSpc>
                <a:spcPct val="130007"/>
              </a:lnSpc>
              <a:spcBef>
                <a:spcPts val="0"/>
              </a:spcBef>
              <a:spcAft>
                <a:spcPts val="0"/>
              </a:spcAft>
              <a:buNone/>
            </a:pPr>
            <a:r>
              <a:rPr lang="en-US" sz="5682" b="0" i="0" u="none" strike="noStrike" cap="none" dirty="0">
                <a:solidFill>
                  <a:srgbClr val="000000"/>
                </a:solidFill>
                <a:latin typeface="Arial"/>
                <a:ea typeface="Arial"/>
                <a:cs typeface="Arial"/>
                <a:sym typeface="Arial"/>
              </a:rPr>
              <a:t>Issue Severity</a:t>
            </a:r>
            <a:endParaRPr dirty="0"/>
          </a:p>
        </p:txBody>
      </p:sp>
      <p:sp>
        <p:nvSpPr>
          <p:cNvPr id="432" name="Google Shape;432;p39"/>
          <p:cNvSpPr txBox="1"/>
          <p:nvPr/>
        </p:nvSpPr>
        <p:spPr>
          <a:xfrm>
            <a:off x="851906" y="2266168"/>
            <a:ext cx="5486273" cy="5207379"/>
          </a:xfrm>
          <a:prstGeom prst="rect">
            <a:avLst/>
          </a:prstGeom>
          <a:noFill/>
          <a:ln>
            <a:noFill/>
          </a:ln>
        </p:spPr>
        <p:txBody>
          <a:bodyPr spcFirstLastPara="1" wrap="square" lIns="0" tIns="0" rIns="0" bIns="0" anchor="t" anchorCtr="0">
            <a:spAutoFit/>
          </a:bodyPr>
          <a:lstStyle/>
          <a:p>
            <a:pPr marL="0" marR="0" lvl="0" indent="0" algn="just" rtl="0">
              <a:lnSpc>
                <a:spcPct val="163028"/>
              </a:lnSpc>
              <a:spcBef>
                <a:spcPts val="0"/>
              </a:spcBef>
              <a:spcAft>
                <a:spcPts val="0"/>
              </a:spcAft>
              <a:buNone/>
            </a:pPr>
            <a:r>
              <a:rPr lang="en-US" sz="2318" b="0" i="0" u="none" strike="noStrike" cap="none" dirty="0">
                <a:solidFill>
                  <a:srgbClr val="000000"/>
                </a:solidFill>
                <a:latin typeface="Montserrat"/>
                <a:ea typeface="Montserrat"/>
                <a:cs typeface="Montserrat"/>
                <a:sym typeface="Montserrat"/>
              </a:rPr>
              <a:t>The severity of an issue identified in the Fagan inspection may be classified as major, minor, a process improvement item, or an item requiring further investigation. It is classified as </a:t>
            </a:r>
            <a:r>
              <a:rPr lang="en-US" sz="2318" b="1" i="0" u="none" strike="noStrike" cap="none" dirty="0">
                <a:solidFill>
                  <a:srgbClr val="000000"/>
                </a:solidFill>
                <a:latin typeface="Montserrat"/>
                <a:ea typeface="Montserrat"/>
                <a:cs typeface="Montserrat"/>
                <a:sym typeface="Montserrat"/>
              </a:rPr>
              <a:t>major</a:t>
            </a:r>
            <a:r>
              <a:rPr lang="en-US" sz="2318" b="0" i="0" u="none" strike="noStrike" cap="none" dirty="0">
                <a:solidFill>
                  <a:srgbClr val="000000"/>
                </a:solidFill>
                <a:latin typeface="Montserrat"/>
                <a:ea typeface="Montserrat"/>
                <a:cs typeface="Montserrat"/>
                <a:sym typeface="Montserrat"/>
              </a:rPr>
              <a:t> if its non-detection would lead to a defect report being raised later in the development cycle, whereas a defect report would generally not be raised for a </a:t>
            </a:r>
            <a:r>
              <a:rPr lang="en-US" sz="2318" b="1" i="0" u="none" strike="noStrike" cap="none" dirty="0">
                <a:solidFill>
                  <a:srgbClr val="000000"/>
                </a:solidFill>
                <a:latin typeface="Montserrat"/>
                <a:ea typeface="Montserrat"/>
                <a:cs typeface="Montserrat"/>
                <a:sym typeface="Montserrat"/>
              </a:rPr>
              <a:t>minor issue</a:t>
            </a:r>
            <a:r>
              <a:rPr lang="en-US" sz="2318" b="0" i="0" u="none" strike="noStrike" cap="none" dirty="0">
                <a:solidFill>
                  <a:srgbClr val="000000"/>
                </a:solidFill>
                <a:latin typeface="Montserrat"/>
                <a:ea typeface="Montserrat"/>
                <a:cs typeface="Montserrat"/>
                <a:sym typeface="Montserrat"/>
              </a:rPr>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2" name="Google Shape;122;p15"/>
          <p:cNvSpPr txBox="1"/>
          <p:nvPr/>
        </p:nvSpPr>
        <p:spPr>
          <a:xfrm>
            <a:off x="1268849" y="590097"/>
            <a:ext cx="15750301" cy="1600631"/>
          </a:xfrm>
          <a:prstGeom prst="rect">
            <a:avLst/>
          </a:prstGeom>
          <a:noFill/>
          <a:ln>
            <a:noFill/>
          </a:ln>
        </p:spPr>
        <p:txBody>
          <a:bodyPr spcFirstLastPara="1" wrap="square" lIns="0" tIns="0" rIns="0" bIns="0" anchor="t" anchorCtr="0">
            <a:spAutoFit/>
          </a:bodyPr>
          <a:lstStyle/>
          <a:p>
            <a:pPr marL="0" marR="0" lvl="0" indent="0" algn="ctr" rtl="0">
              <a:lnSpc>
                <a:spcPct val="130021"/>
              </a:lnSpc>
              <a:spcBef>
                <a:spcPts val="0"/>
              </a:spcBef>
              <a:spcAft>
                <a:spcPts val="0"/>
              </a:spcAft>
              <a:buNone/>
            </a:pPr>
            <a:r>
              <a:rPr lang="en-US" sz="8001" b="0" i="0" u="none" strike="noStrike" cap="none" dirty="0">
                <a:solidFill>
                  <a:srgbClr val="000000"/>
                </a:solidFill>
                <a:latin typeface="Arial"/>
                <a:ea typeface="Arial"/>
                <a:cs typeface="Arial"/>
                <a:sym typeface="Arial"/>
              </a:rPr>
              <a:t>Static Testing vs. Dynamic Testing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9" name="Google Shape;439;p40"/>
          <p:cNvSpPr txBox="1"/>
          <p:nvPr/>
        </p:nvSpPr>
        <p:spPr>
          <a:xfrm>
            <a:off x="2903959" y="1458333"/>
            <a:ext cx="12480082" cy="1134737"/>
          </a:xfrm>
          <a:prstGeom prst="rect">
            <a:avLst/>
          </a:prstGeom>
          <a:noFill/>
          <a:ln>
            <a:noFill/>
          </a:ln>
        </p:spPr>
        <p:txBody>
          <a:bodyPr spcFirstLastPara="1" wrap="square" lIns="0" tIns="0" rIns="0" bIns="0" anchor="t" anchorCtr="0">
            <a:spAutoFit/>
          </a:bodyPr>
          <a:lstStyle/>
          <a:p>
            <a:pPr marL="0" marR="0" lvl="0" indent="0" algn="ctr" rtl="0">
              <a:lnSpc>
                <a:spcPct val="121990"/>
              </a:lnSpc>
              <a:spcBef>
                <a:spcPts val="0"/>
              </a:spcBef>
              <a:spcAft>
                <a:spcPts val="0"/>
              </a:spcAft>
              <a:buNone/>
            </a:pPr>
            <a:r>
              <a:rPr lang="en-US" sz="7003" b="0" i="0" u="none" strike="noStrike" cap="none">
                <a:solidFill>
                  <a:srgbClr val="000000"/>
                </a:solidFill>
                <a:latin typeface="Arial"/>
                <a:ea typeface="Arial"/>
                <a:cs typeface="Arial"/>
                <a:sym typeface="Arial"/>
              </a:rPr>
              <a:t>Defect Types</a:t>
            </a:r>
            <a:endParaRPr/>
          </a:p>
        </p:txBody>
      </p:sp>
      <p:sp>
        <p:nvSpPr>
          <p:cNvPr id="440" name="Google Shape;440;p40"/>
          <p:cNvSpPr txBox="1"/>
          <p:nvPr/>
        </p:nvSpPr>
        <p:spPr>
          <a:xfrm>
            <a:off x="2131427" y="3184898"/>
            <a:ext cx="14025147" cy="1261999"/>
          </a:xfrm>
          <a:prstGeom prst="rect">
            <a:avLst/>
          </a:prstGeom>
          <a:noFill/>
          <a:ln>
            <a:noFill/>
          </a:ln>
        </p:spPr>
        <p:txBody>
          <a:bodyPr spcFirstLastPara="1" wrap="square" lIns="0" tIns="0" rIns="0" bIns="0" anchor="t" anchorCtr="0">
            <a:spAutoFit/>
          </a:bodyPr>
          <a:lstStyle/>
          <a:p>
            <a:pPr marL="0" marR="0" lvl="0" indent="0" algn="ctr" rtl="0">
              <a:lnSpc>
                <a:spcPct val="152015"/>
              </a:lnSpc>
              <a:spcBef>
                <a:spcPts val="0"/>
              </a:spcBef>
              <a:spcAft>
                <a:spcPts val="0"/>
              </a:spcAft>
              <a:buNone/>
            </a:pPr>
            <a:r>
              <a:rPr lang="en-US" sz="3399" b="0" i="0" u="none" strike="noStrike" cap="none">
                <a:solidFill>
                  <a:srgbClr val="000000"/>
                </a:solidFill>
                <a:latin typeface="Montserrat Medium"/>
                <a:ea typeface="Montserrat Medium"/>
                <a:cs typeface="Montserrat Medium"/>
                <a:sym typeface="Montserrat Medium"/>
              </a:rPr>
              <a:t>There are several defect-type classification schemes employed in software inspections. These includes:</a:t>
            </a:r>
            <a:endParaRPr/>
          </a:p>
        </p:txBody>
      </p:sp>
      <p:grpSp>
        <p:nvGrpSpPr>
          <p:cNvPr id="443" name="Google Shape;443;p40"/>
          <p:cNvGrpSpPr/>
          <p:nvPr/>
        </p:nvGrpSpPr>
        <p:grpSpPr>
          <a:xfrm>
            <a:off x="4126246" y="5143500"/>
            <a:ext cx="502056" cy="502056"/>
            <a:chOff x="0" y="0"/>
            <a:chExt cx="812800" cy="812800"/>
          </a:xfrm>
        </p:grpSpPr>
        <p:sp>
          <p:nvSpPr>
            <p:cNvPr id="444" name="Google Shape;444;p40"/>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445" name="Google Shape;445;p40"/>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6" name="Google Shape;446;p40"/>
          <p:cNvGrpSpPr/>
          <p:nvPr/>
        </p:nvGrpSpPr>
        <p:grpSpPr>
          <a:xfrm>
            <a:off x="4126246" y="6284951"/>
            <a:ext cx="502056" cy="502056"/>
            <a:chOff x="0" y="0"/>
            <a:chExt cx="812800" cy="812800"/>
          </a:xfrm>
        </p:grpSpPr>
        <p:sp>
          <p:nvSpPr>
            <p:cNvPr id="447" name="Google Shape;447;p40"/>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448" name="Google Shape;448;p40"/>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49" name="Google Shape;449;p40"/>
          <p:cNvSpPr txBox="1"/>
          <p:nvPr/>
        </p:nvSpPr>
        <p:spPr>
          <a:xfrm>
            <a:off x="5104404" y="5048250"/>
            <a:ext cx="8787938" cy="574802"/>
          </a:xfrm>
          <a:prstGeom prst="rect">
            <a:avLst/>
          </a:prstGeom>
          <a:noFill/>
          <a:ln>
            <a:noFill/>
          </a:ln>
        </p:spPr>
        <p:txBody>
          <a:bodyPr spcFirstLastPara="1" wrap="square" lIns="0" tIns="0" rIns="0" bIns="0" anchor="t" anchorCtr="0">
            <a:spAutoFit/>
          </a:bodyPr>
          <a:lstStyle/>
          <a:p>
            <a:pPr marL="0" marR="0" lvl="0" indent="0" algn="ctr" rtl="0">
              <a:lnSpc>
                <a:spcPct val="152016"/>
              </a:lnSpc>
              <a:spcBef>
                <a:spcPts val="0"/>
              </a:spcBef>
              <a:spcAft>
                <a:spcPts val="0"/>
              </a:spcAft>
              <a:buNone/>
            </a:pPr>
            <a:r>
              <a:rPr lang="en-US" sz="3199" b="1" i="0" u="none" strike="noStrike" cap="none">
                <a:solidFill>
                  <a:srgbClr val="000000"/>
                </a:solidFill>
                <a:latin typeface="Montserrat"/>
                <a:ea typeface="Montserrat"/>
                <a:cs typeface="Montserrat"/>
                <a:sym typeface="Montserrat"/>
              </a:rPr>
              <a:t>Fagan Inspection Defect Classification</a:t>
            </a:r>
            <a:endParaRPr/>
          </a:p>
        </p:txBody>
      </p:sp>
      <p:sp>
        <p:nvSpPr>
          <p:cNvPr id="450" name="Google Shape;450;p40"/>
          <p:cNvSpPr txBox="1"/>
          <p:nvPr/>
        </p:nvSpPr>
        <p:spPr>
          <a:xfrm>
            <a:off x="5373816" y="6212205"/>
            <a:ext cx="8787938" cy="574802"/>
          </a:xfrm>
          <a:prstGeom prst="rect">
            <a:avLst/>
          </a:prstGeom>
          <a:noFill/>
          <a:ln>
            <a:noFill/>
          </a:ln>
        </p:spPr>
        <p:txBody>
          <a:bodyPr spcFirstLastPara="1" wrap="square" lIns="0" tIns="0" rIns="0" bIns="0" anchor="t" anchorCtr="0">
            <a:spAutoFit/>
          </a:bodyPr>
          <a:lstStyle/>
          <a:p>
            <a:pPr marL="0" marR="0" lvl="0" indent="0" algn="ctr" rtl="0">
              <a:lnSpc>
                <a:spcPct val="152016"/>
              </a:lnSpc>
              <a:spcBef>
                <a:spcPts val="0"/>
              </a:spcBef>
              <a:spcAft>
                <a:spcPts val="0"/>
              </a:spcAft>
              <a:buNone/>
            </a:pPr>
            <a:r>
              <a:rPr lang="en-US" sz="3199" b="1" i="0" u="none" strike="noStrike" cap="none">
                <a:solidFill>
                  <a:srgbClr val="000000"/>
                </a:solidFill>
                <a:latin typeface="Montserrat"/>
                <a:ea typeface="Montserrat"/>
                <a:cs typeface="Montserrat"/>
                <a:sym typeface="Montserrat"/>
              </a:rPr>
              <a:t>Orthogonal Defect Classification Scheme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7" name="Google Shape;457;p41"/>
          <p:cNvSpPr/>
          <p:nvPr/>
        </p:nvSpPr>
        <p:spPr>
          <a:xfrm>
            <a:off x="2555424" y="3632857"/>
            <a:ext cx="13177153" cy="6073638"/>
          </a:xfrm>
          <a:custGeom>
            <a:avLst/>
            <a:gdLst/>
            <a:ahLst/>
            <a:cxnLst/>
            <a:rect l="l" t="t" r="r" b="b"/>
            <a:pathLst>
              <a:path w="13177153" h="6073638" extrusionOk="0">
                <a:moveTo>
                  <a:pt x="0" y="0"/>
                </a:moveTo>
                <a:lnTo>
                  <a:pt x="13177152" y="0"/>
                </a:lnTo>
                <a:lnTo>
                  <a:pt x="13177152" y="6073637"/>
                </a:lnTo>
                <a:lnTo>
                  <a:pt x="0" y="6073637"/>
                </a:lnTo>
                <a:lnTo>
                  <a:pt x="0" y="0"/>
                </a:lnTo>
                <a:close/>
              </a:path>
            </a:pathLst>
          </a:custGeom>
          <a:blipFill rotWithShape="1">
            <a:blip r:embed="rId3">
              <a:alphaModFix/>
            </a:blip>
            <a:stretch>
              <a:fillRect/>
            </a:stretch>
          </a:blipFill>
          <a:ln>
            <a:noFill/>
          </a:ln>
        </p:spPr>
        <p:txBody>
          <a:bodyPr/>
          <a:lstStyle/>
          <a:p>
            <a:endParaRPr lang="en-PH"/>
          </a:p>
        </p:txBody>
      </p:sp>
      <p:sp>
        <p:nvSpPr>
          <p:cNvPr id="458" name="Google Shape;458;p41"/>
          <p:cNvSpPr txBox="1"/>
          <p:nvPr/>
        </p:nvSpPr>
        <p:spPr>
          <a:xfrm>
            <a:off x="4486533" y="1097858"/>
            <a:ext cx="9314934" cy="216535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6500" b="0" i="0" u="none" strike="noStrike" cap="none">
                <a:solidFill>
                  <a:srgbClr val="000000"/>
                </a:solidFill>
                <a:latin typeface="Arial"/>
                <a:ea typeface="Arial"/>
                <a:cs typeface="Arial"/>
                <a:sym typeface="Arial"/>
              </a:rPr>
              <a:t>Fagan Inspection Defect Classification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5" name="Google Shape;465;p42"/>
          <p:cNvSpPr/>
          <p:nvPr/>
        </p:nvSpPr>
        <p:spPr>
          <a:xfrm>
            <a:off x="6588547" y="3306095"/>
            <a:ext cx="10579313" cy="5270499"/>
          </a:xfrm>
          <a:custGeom>
            <a:avLst/>
            <a:gdLst/>
            <a:ahLst/>
            <a:cxnLst/>
            <a:rect l="l" t="t" r="r" b="b"/>
            <a:pathLst>
              <a:path w="10579313" h="5270499" extrusionOk="0">
                <a:moveTo>
                  <a:pt x="0" y="0"/>
                </a:moveTo>
                <a:lnTo>
                  <a:pt x="10579313" y="0"/>
                </a:lnTo>
                <a:lnTo>
                  <a:pt x="10579313" y="5270499"/>
                </a:lnTo>
                <a:lnTo>
                  <a:pt x="0" y="5270499"/>
                </a:lnTo>
                <a:lnTo>
                  <a:pt x="0" y="0"/>
                </a:lnTo>
                <a:close/>
              </a:path>
            </a:pathLst>
          </a:custGeom>
          <a:blipFill rotWithShape="1">
            <a:blip r:embed="rId3">
              <a:alphaModFix/>
            </a:blip>
            <a:stretch>
              <a:fillRect l="-2067"/>
            </a:stretch>
          </a:blipFill>
          <a:ln>
            <a:noFill/>
          </a:ln>
        </p:spPr>
        <p:txBody>
          <a:bodyPr/>
          <a:lstStyle/>
          <a:p>
            <a:endParaRPr lang="en-PH"/>
          </a:p>
        </p:txBody>
      </p:sp>
      <p:sp>
        <p:nvSpPr>
          <p:cNvPr id="466" name="Google Shape;466;p42"/>
          <p:cNvSpPr txBox="1"/>
          <p:nvPr/>
        </p:nvSpPr>
        <p:spPr>
          <a:xfrm>
            <a:off x="2488418" y="365760"/>
            <a:ext cx="13311163" cy="2600712"/>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6500" b="0" i="0" u="none" strike="noStrike" cap="none" dirty="0">
                <a:solidFill>
                  <a:srgbClr val="000000"/>
                </a:solidFill>
                <a:latin typeface="Arial"/>
                <a:ea typeface="Arial"/>
                <a:cs typeface="Arial"/>
                <a:sym typeface="Arial"/>
              </a:rPr>
              <a:t>Orthogonal Defect Classification Scheme</a:t>
            </a:r>
            <a:endParaRPr dirty="0"/>
          </a:p>
        </p:txBody>
      </p:sp>
      <p:sp>
        <p:nvSpPr>
          <p:cNvPr id="467" name="Google Shape;467;p42"/>
          <p:cNvSpPr txBox="1"/>
          <p:nvPr/>
        </p:nvSpPr>
        <p:spPr>
          <a:xfrm>
            <a:off x="843915" y="2320088"/>
            <a:ext cx="5339764" cy="6019504"/>
          </a:xfrm>
          <a:prstGeom prst="rect">
            <a:avLst/>
          </a:prstGeom>
          <a:noFill/>
          <a:ln>
            <a:noFill/>
          </a:ln>
        </p:spPr>
        <p:txBody>
          <a:bodyPr spcFirstLastPara="1" wrap="square" lIns="0" tIns="0" rIns="0" bIns="0" anchor="t" anchorCtr="0">
            <a:spAutoFit/>
          </a:bodyPr>
          <a:lstStyle/>
          <a:p>
            <a:pPr marL="0" marR="0" lvl="0" indent="0" algn="l" rtl="0">
              <a:lnSpc>
                <a:spcPct val="163015"/>
              </a:lnSpc>
              <a:spcBef>
                <a:spcPts val="0"/>
              </a:spcBef>
              <a:spcAft>
                <a:spcPts val="0"/>
              </a:spcAft>
              <a:buNone/>
            </a:pPr>
            <a:r>
              <a:rPr lang="en-US" sz="2447" b="0" i="0" u="none" strike="noStrike" cap="none" dirty="0">
                <a:solidFill>
                  <a:srgbClr val="000000"/>
                </a:solidFill>
                <a:latin typeface="Montserrat"/>
                <a:ea typeface="Montserrat"/>
                <a:cs typeface="Montserrat"/>
                <a:sym typeface="Montserrat"/>
              </a:rPr>
              <a:t>The</a:t>
            </a:r>
            <a:r>
              <a:rPr lang="en-US" sz="2447" b="1" i="0" u="none" strike="noStrike" cap="none" dirty="0">
                <a:solidFill>
                  <a:srgbClr val="000000"/>
                </a:solidFill>
                <a:latin typeface="Montserrat"/>
                <a:ea typeface="Montserrat"/>
                <a:cs typeface="Montserrat"/>
                <a:sym typeface="Montserrat"/>
              </a:rPr>
              <a:t> orthogonal defect classification (ODC) scheme</a:t>
            </a:r>
            <a:r>
              <a:rPr lang="en-US" sz="2447" b="0" i="0" u="none" strike="noStrike" cap="none" dirty="0">
                <a:solidFill>
                  <a:srgbClr val="000000"/>
                </a:solidFill>
                <a:latin typeface="Montserrat"/>
                <a:ea typeface="Montserrat"/>
                <a:cs typeface="Montserrat"/>
                <a:sym typeface="Montserrat"/>
              </a:rPr>
              <a:t> was developed at IBM (Bhandari 1993), and it classifies a defect into three orthogonal viewpoints.</a:t>
            </a:r>
            <a:endParaRPr dirty="0"/>
          </a:p>
          <a:p>
            <a:pPr marL="0" marR="0" lvl="0" indent="0" algn="l" rtl="0">
              <a:lnSpc>
                <a:spcPct val="163015"/>
              </a:lnSpc>
              <a:spcBef>
                <a:spcPts val="0"/>
              </a:spcBef>
              <a:spcAft>
                <a:spcPts val="0"/>
              </a:spcAft>
              <a:buNone/>
            </a:pPr>
            <a:endParaRPr sz="2447" b="0" i="0" u="none" strike="noStrike" cap="none" dirty="0">
              <a:solidFill>
                <a:srgbClr val="000000"/>
              </a:solidFill>
              <a:latin typeface="Montserrat"/>
              <a:ea typeface="Montserrat"/>
              <a:cs typeface="Montserrat"/>
              <a:sym typeface="Montserrat"/>
            </a:endParaRPr>
          </a:p>
          <a:p>
            <a:pPr marL="0" marR="0" lvl="0" indent="0" algn="l" rtl="0">
              <a:lnSpc>
                <a:spcPct val="163015"/>
              </a:lnSpc>
              <a:spcBef>
                <a:spcPts val="0"/>
              </a:spcBef>
              <a:spcAft>
                <a:spcPts val="0"/>
              </a:spcAft>
              <a:buNone/>
            </a:pPr>
            <a:r>
              <a:rPr lang="en-US" sz="2447" b="0" i="0" u="none" strike="noStrike" cap="none" dirty="0">
                <a:solidFill>
                  <a:srgbClr val="000000"/>
                </a:solidFill>
                <a:latin typeface="Montserrat"/>
                <a:ea typeface="Montserrat"/>
                <a:cs typeface="Montserrat"/>
                <a:sym typeface="Montserrat"/>
              </a:rPr>
              <a:t>The ODC yields a rich pool of information about the defect, but effort is required to record this information. The defect-type classification is described in Table 4.13.</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grpSp>
        <p:nvGrpSpPr>
          <p:cNvPr id="480" name="Google Shape;480;p43"/>
          <p:cNvGrpSpPr/>
          <p:nvPr/>
        </p:nvGrpSpPr>
        <p:grpSpPr>
          <a:xfrm>
            <a:off x="3561730" y="1508803"/>
            <a:ext cx="11164540" cy="5781824"/>
            <a:chOff x="0" y="-78293"/>
            <a:chExt cx="14886053" cy="7709098"/>
          </a:xfrm>
        </p:grpSpPr>
        <p:grpSp>
          <p:nvGrpSpPr>
            <p:cNvPr id="481" name="Google Shape;481;p43"/>
            <p:cNvGrpSpPr/>
            <p:nvPr/>
          </p:nvGrpSpPr>
          <p:grpSpPr>
            <a:xfrm>
              <a:off x="25744" y="0"/>
              <a:ext cx="803295" cy="803295"/>
              <a:chOff x="0" y="0"/>
              <a:chExt cx="812800" cy="812800"/>
            </a:xfrm>
          </p:grpSpPr>
          <p:sp>
            <p:nvSpPr>
              <p:cNvPr id="482" name="Google Shape;482;p43"/>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483" name="Google Shape;483;p43"/>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84" name="Google Shape;484;p43"/>
            <p:cNvSpPr txBox="1"/>
            <p:nvPr/>
          </p:nvSpPr>
          <p:spPr>
            <a:xfrm>
              <a:off x="1325548" y="-78293"/>
              <a:ext cx="5525771" cy="881588"/>
            </a:xfrm>
            <a:prstGeom prst="rect">
              <a:avLst/>
            </a:prstGeom>
            <a:noFill/>
            <a:ln>
              <a:noFill/>
            </a:ln>
          </p:spPr>
          <p:txBody>
            <a:bodyPr spcFirstLastPara="1" wrap="square" lIns="0" tIns="0" rIns="0" bIns="0" anchor="t" anchorCtr="0">
              <a:spAutoFit/>
            </a:bodyPr>
            <a:lstStyle/>
            <a:p>
              <a:pPr marL="0" marR="0" lvl="0" indent="0" algn="l" rtl="0">
                <a:lnSpc>
                  <a:spcPct val="151979"/>
                </a:lnSpc>
                <a:spcBef>
                  <a:spcPts val="0"/>
                </a:spcBef>
                <a:spcAft>
                  <a:spcPts val="0"/>
                </a:spcAft>
                <a:buNone/>
              </a:pPr>
              <a:r>
                <a:rPr lang="en-US" sz="3840" b="1" i="0" u="none" strike="noStrike" cap="none">
                  <a:solidFill>
                    <a:srgbClr val="000000"/>
                  </a:solidFill>
                  <a:latin typeface="Montserrat"/>
                  <a:ea typeface="Montserrat"/>
                  <a:cs typeface="Montserrat"/>
                  <a:sym typeface="Montserrat"/>
                </a:rPr>
                <a:t>Defect Trigger</a:t>
              </a:r>
              <a:endParaRPr/>
            </a:p>
          </p:txBody>
        </p:sp>
        <p:sp>
          <p:nvSpPr>
            <p:cNvPr id="485" name="Google Shape;485;p43"/>
            <p:cNvSpPr txBox="1"/>
            <p:nvPr/>
          </p:nvSpPr>
          <p:spPr>
            <a:xfrm>
              <a:off x="1325548" y="1006243"/>
              <a:ext cx="13560505" cy="685169"/>
            </a:xfrm>
            <a:prstGeom prst="rect">
              <a:avLst/>
            </a:prstGeom>
            <a:noFill/>
            <a:ln>
              <a:noFill/>
            </a:ln>
          </p:spPr>
          <p:txBody>
            <a:bodyPr spcFirstLastPara="1" wrap="square" lIns="0" tIns="0" rIns="0" bIns="0" anchor="t" anchorCtr="0">
              <a:spAutoFit/>
            </a:bodyPr>
            <a:lstStyle/>
            <a:p>
              <a:pPr marL="0" marR="0" lvl="0" indent="0" algn="l" rtl="0">
                <a:lnSpc>
                  <a:spcPct val="152000"/>
                </a:lnSpc>
                <a:spcBef>
                  <a:spcPts val="0"/>
                </a:spcBef>
                <a:spcAft>
                  <a:spcPts val="0"/>
                </a:spcAft>
                <a:buNone/>
              </a:pPr>
              <a:r>
                <a:rPr lang="en-US" sz="3000" b="0" i="0" u="none" strike="noStrike" cap="none">
                  <a:solidFill>
                    <a:srgbClr val="000000"/>
                  </a:solidFill>
                  <a:latin typeface="Montserrat Medium"/>
                  <a:ea typeface="Montserrat Medium"/>
                  <a:cs typeface="Montserrat Medium"/>
                  <a:sym typeface="Montserrat Medium"/>
                </a:rPr>
                <a:t>is the catalyst that led the defect to manifest itself.</a:t>
              </a:r>
              <a:endParaRPr/>
            </a:p>
          </p:txBody>
        </p:sp>
        <p:grpSp>
          <p:nvGrpSpPr>
            <p:cNvPr id="486" name="Google Shape;486;p43"/>
            <p:cNvGrpSpPr/>
            <p:nvPr/>
          </p:nvGrpSpPr>
          <p:grpSpPr>
            <a:xfrm>
              <a:off x="0" y="2571572"/>
              <a:ext cx="803295" cy="803295"/>
              <a:chOff x="0" y="0"/>
              <a:chExt cx="812800" cy="812800"/>
            </a:xfrm>
          </p:grpSpPr>
          <p:sp>
            <p:nvSpPr>
              <p:cNvPr id="487" name="Google Shape;487;p43"/>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488" name="Google Shape;488;p43"/>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89" name="Google Shape;489;p43"/>
            <p:cNvSpPr txBox="1"/>
            <p:nvPr/>
          </p:nvSpPr>
          <p:spPr>
            <a:xfrm>
              <a:off x="1299804" y="2493278"/>
              <a:ext cx="5525771" cy="881588"/>
            </a:xfrm>
            <a:prstGeom prst="rect">
              <a:avLst/>
            </a:prstGeom>
            <a:noFill/>
            <a:ln>
              <a:noFill/>
            </a:ln>
          </p:spPr>
          <p:txBody>
            <a:bodyPr spcFirstLastPara="1" wrap="square" lIns="0" tIns="0" rIns="0" bIns="0" anchor="t" anchorCtr="0">
              <a:spAutoFit/>
            </a:bodyPr>
            <a:lstStyle/>
            <a:p>
              <a:pPr marL="0" marR="0" lvl="0" indent="0" algn="l" rtl="0">
                <a:lnSpc>
                  <a:spcPct val="151979"/>
                </a:lnSpc>
                <a:spcBef>
                  <a:spcPts val="0"/>
                </a:spcBef>
                <a:spcAft>
                  <a:spcPts val="0"/>
                </a:spcAft>
                <a:buNone/>
              </a:pPr>
              <a:r>
                <a:rPr lang="en-US" sz="3840" b="1" i="0" u="none" strike="noStrike" cap="none">
                  <a:solidFill>
                    <a:srgbClr val="000000"/>
                  </a:solidFill>
                  <a:latin typeface="Montserrat"/>
                  <a:ea typeface="Montserrat"/>
                  <a:cs typeface="Montserrat"/>
                  <a:sym typeface="Montserrat"/>
                </a:rPr>
                <a:t>Defect Type</a:t>
              </a:r>
              <a:endParaRPr/>
            </a:p>
          </p:txBody>
        </p:sp>
        <p:sp>
          <p:nvSpPr>
            <p:cNvPr id="490" name="Google Shape;490;p43"/>
            <p:cNvSpPr txBox="1"/>
            <p:nvPr/>
          </p:nvSpPr>
          <p:spPr>
            <a:xfrm>
              <a:off x="1299804" y="3577815"/>
              <a:ext cx="11836260" cy="685169"/>
            </a:xfrm>
            <a:prstGeom prst="rect">
              <a:avLst/>
            </a:prstGeom>
            <a:noFill/>
            <a:ln>
              <a:noFill/>
            </a:ln>
          </p:spPr>
          <p:txBody>
            <a:bodyPr spcFirstLastPara="1" wrap="square" lIns="0" tIns="0" rIns="0" bIns="0" anchor="t" anchorCtr="0">
              <a:spAutoFit/>
            </a:bodyPr>
            <a:lstStyle/>
            <a:p>
              <a:pPr marL="0" marR="0" lvl="0" indent="0" algn="l" rtl="0">
                <a:lnSpc>
                  <a:spcPct val="152000"/>
                </a:lnSpc>
                <a:spcBef>
                  <a:spcPts val="0"/>
                </a:spcBef>
                <a:spcAft>
                  <a:spcPts val="0"/>
                </a:spcAft>
                <a:buNone/>
              </a:pPr>
              <a:r>
                <a:rPr lang="en-US" sz="3000" b="0" i="0" u="none" strike="noStrike" cap="none">
                  <a:solidFill>
                    <a:srgbClr val="000000"/>
                  </a:solidFill>
                  <a:latin typeface="Montserrat Medium"/>
                  <a:ea typeface="Montserrat Medium"/>
                  <a:cs typeface="Montserrat Medium"/>
                  <a:sym typeface="Montserrat Medium"/>
                </a:rPr>
                <a:t>indicates the change required for correction.</a:t>
              </a:r>
              <a:endParaRPr/>
            </a:p>
          </p:txBody>
        </p:sp>
        <p:grpSp>
          <p:nvGrpSpPr>
            <p:cNvPr id="491" name="Google Shape;491;p43"/>
            <p:cNvGrpSpPr/>
            <p:nvPr/>
          </p:nvGrpSpPr>
          <p:grpSpPr>
            <a:xfrm>
              <a:off x="25744" y="5177389"/>
              <a:ext cx="803295" cy="803295"/>
              <a:chOff x="0" y="0"/>
              <a:chExt cx="812800" cy="812800"/>
            </a:xfrm>
          </p:grpSpPr>
          <p:sp>
            <p:nvSpPr>
              <p:cNvPr id="492" name="Google Shape;492;p43"/>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493" name="Google Shape;493;p43"/>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94" name="Google Shape;494;p43"/>
            <p:cNvSpPr txBox="1"/>
            <p:nvPr/>
          </p:nvSpPr>
          <p:spPr>
            <a:xfrm>
              <a:off x="1325548" y="5099095"/>
              <a:ext cx="5525771" cy="881588"/>
            </a:xfrm>
            <a:prstGeom prst="rect">
              <a:avLst/>
            </a:prstGeom>
            <a:noFill/>
            <a:ln>
              <a:noFill/>
            </a:ln>
          </p:spPr>
          <p:txBody>
            <a:bodyPr spcFirstLastPara="1" wrap="square" lIns="0" tIns="0" rIns="0" bIns="0" anchor="t" anchorCtr="0">
              <a:spAutoFit/>
            </a:bodyPr>
            <a:lstStyle/>
            <a:p>
              <a:pPr marL="0" marR="0" lvl="0" indent="0" algn="l" rtl="0">
                <a:lnSpc>
                  <a:spcPct val="151979"/>
                </a:lnSpc>
                <a:spcBef>
                  <a:spcPts val="0"/>
                </a:spcBef>
                <a:spcAft>
                  <a:spcPts val="0"/>
                </a:spcAft>
                <a:buNone/>
              </a:pPr>
              <a:r>
                <a:rPr lang="en-US" sz="3840" b="1" i="0" u="none" strike="noStrike" cap="none">
                  <a:solidFill>
                    <a:srgbClr val="000000"/>
                  </a:solidFill>
                  <a:latin typeface="Montserrat"/>
                  <a:ea typeface="Montserrat"/>
                  <a:cs typeface="Montserrat"/>
                  <a:sym typeface="Montserrat"/>
                </a:rPr>
                <a:t>Defect Impact</a:t>
              </a:r>
              <a:endParaRPr/>
            </a:p>
          </p:txBody>
        </p:sp>
        <p:sp>
          <p:nvSpPr>
            <p:cNvPr id="495" name="Google Shape;495;p43"/>
            <p:cNvSpPr txBox="1"/>
            <p:nvPr/>
          </p:nvSpPr>
          <p:spPr>
            <a:xfrm>
              <a:off x="1325548" y="6183632"/>
              <a:ext cx="12913913" cy="1447173"/>
            </a:xfrm>
            <a:prstGeom prst="rect">
              <a:avLst/>
            </a:prstGeom>
            <a:noFill/>
            <a:ln>
              <a:noFill/>
            </a:ln>
          </p:spPr>
          <p:txBody>
            <a:bodyPr spcFirstLastPara="1" wrap="square" lIns="0" tIns="0" rIns="0" bIns="0" anchor="t" anchorCtr="0">
              <a:spAutoFit/>
            </a:bodyPr>
            <a:lstStyle/>
            <a:p>
              <a:pPr marL="0" marR="0" lvl="0" indent="0" algn="l" rtl="0">
                <a:lnSpc>
                  <a:spcPct val="152000"/>
                </a:lnSpc>
                <a:spcBef>
                  <a:spcPts val="0"/>
                </a:spcBef>
                <a:spcAft>
                  <a:spcPts val="0"/>
                </a:spcAft>
                <a:buNone/>
              </a:pPr>
              <a:r>
                <a:rPr lang="en-US" sz="3000" b="0" i="0" u="none" strike="noStrike" cap="none">
                  <a:solidFill>
                    <a:srgbClr val="000000"/>
                  </a:solidFill>
                  <a:latin typeface="Montserrat Medium"/>
                  <a:ea typeface="Montserrat Medium"/>
                  <a:cs typeface="Montserrat Medium"/>
                  <a:sym typeface="Montserrat Medium"/>
                </a:rPr>
                <a:t>indicates the impact of the defect at the phase in which it was identified.</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7" name="Google Shape;527;p46"/>
          <p:cNvSpPr txBox="1"/>
          <p:nvPr/>
        </p:nvSpPr>
        <p:spPr>
          <a:xfrm>
            <a:off x="2048510" y="2080218"/>
            <a:ext cx="14737689" cy="3737301"/>
          </a:xfrm>
          <a:prstGeom prst="rect">
            <a:avLst/>
          </a:prstGeom>
          <a:noFill/>
          <a:ln>
            <a:noFill/>
          </a:ln>
        </p:spPr>
        <p:txBody>
          <a:bodyPr spcFirstLastPara="1" wrap="square" lIns="0" tIns="0" rIns="0" bIns="0" anchor="t" anchorCtr="0">
            <a:spAutoFit/>
          </a:bodyPr>
          <a:lstStyle/>
          <a:p>
            <a:pPr marL="706729" marR="0" lvl="1" indent="-353363" algn="just" rtl="0">
              <a:lnSpc>
                <a:spcPct val="152001"/>
              </a:lnSpc>
              <a:spcBef>
                <a:spcPts val="0"/>
              </a:spcBef>
              <a:spcAft>
                <a:spcPts val="0"/>
              </a:spcAft>
              <a:buClr>
                <a:srgbClr val="000000"/>
              </a:buClr>
              <a:buSzPts val="3273"/>
              <a:buFont typeface="Arial"/>
              <a:buChar char="•"/>
            </a:pPr>
            <a:r>
              <a:rPr lang="en-US" sz="3273" b="0" i="0" u="none" strike="noStrike" cap="none" dirty="0">
                <a:solidFill>
                  <a:srgbClr val="000000"/>
                </a:solidFill>
                <a:latin typeface="Montserrat Medium"/>
                <a:ea typeface="Montserrat Medium"/>
                <a:cs typeface="Montserrat Medium"/>
                <a:sym typeface="Montserrat Medium"/>
              </a:rPr>
              <a:t>The </a:t>
            </a:r>
            <a:r>
              <a:rPr lang="en-US" sz="3273" b="1" i="0" u="none" strike="noStrike" cap="none" dirty="0">
                <a:solidFill>
                  <a:srgbClr val="000000"/>
                </a:solidFill>
                <a:latin typeface="Montserrat"/>
                <a:ea typeface="Montserrat"/>
                <a:cs typeface="Montserrat"/>
                <a:sym typeface="Montserrat"/>
              </a:rPr>
              <a:t>Automated Software Inspection</a:t>
            </a:r>
            <a:r>
              <a:rPr lang="en-US" sz="3273" b="0" i="0" u="none" strike="noStrike" cap="none" dirty="0">
                <a:solidFill>
                  <a:srgbClr val="000000"/>
                </a:solidFill>
                <a:latin typeface="Montserrat Medium"/>
                <a:ea typeface="Montserrat Medium"/>
                <a:cs typeface="Montserrat Medium"/>
                <a:sym typeface="Montserrat Medium"/>
              </a:rPr>
              <a:t> tools provide quality assessment reports on the extent to which the coding standards are satisfied, as well as quality metrics on code complexity.</a:t>
            </a:r>
            <a:endParaRPr dirty="0"/>
          </a:p>
          <a:p>
            <a:pPr marL="706729" marR="0" lvl="1" indent="-353363" algn="just" rtl="0">
              <a:lnSpc>
                <a:spcPct val="152001"/>
              </a:lnSpc>
              <a:spcBef>
                <a:spcPts val="0"/>
              </a:spcBef>
              <a:spcAft>
                <a:spcPts val="0"/>
              </a:spcAft>
              <a:buClr>
                <a:srgbClr val="000000"/>
              </a:buClr>
              <a:buSzPts val="3273"/>
              <a:buFont typeface="Arial"/>
              <a:buChar char="•"/>
            </a:pPr>
            <a:r>
              <a:rPr lang="en-US" sz="3273" b="0" i="0" u="none" strike="noStrike" cap="none" dirty="0">
                <a:solidFill>
                  <a:srgbClr val="000000"/>
                </a:solidFill>
                <a:latin typeface="Montserrat Medium"/>
                <a:ea typeface="Montserrat Medium"/>
                <a:cs typeface="Montserrat Medium"/>
                <a:sym typeface="Montserrat Medium"/>
              </a:rPr>
              <a:t>They provide warnings about potentially problems with the complexity of the design with metrics that have a high complexity measure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30" name="Google Shape;130;p16"/>
          <p:cNvSpPr txBox="1"/>
          <p:nvPr/>
        </p:nvSpPr>
        <p:spPr>
          <a:xfrm>
            <a:off x="3545894" y="1228132"/>
            <a:ext cx="11196213" cy="1134737"/>
          </a:xfrm>
          <a:prstGeom prst="rect">
            <a:avLst/>
          </a:prstGeom>
          <a:noFill/>
          <a:ln>
            <a:noFill/>
          </a:ln>
        </p:spPr>
        <p:txBody>
          <a:bodyPr spcFirstLastPara="1" wrap="square" lIns="0" tIns="0" rIns="0" bIns="0" anchor="t" anchorCtr="0">
            <a:spAutoFit/>
          </a:bodyPr>
          <a:lstStyle/>
          <a:p>
            <a:pPr marL="0" marR="0" lvl="0" indent="0" algn="ctr" rtl="0">
              <a:lnSpc>
                <a:spcPct val="121990"/>
              </a:lnSpc>
              <a:spcBef>
                <a:spcPts val="0"/>
              </a:spcBef>
              <a:spcAft>
                <a:spcPts val="0"/>
              </a:spcAft>
              <a:buNone/>
            </a:pPr>
            <a:r>
              <a:rPr lang="en-US" sz="7003" b="0" i="0" u="none" strike="noStrike" cap="none" dirty="0">
                <a:solidFill>
                  <a:srgbClr val="000000"/>
                </a:solidFill>
                <a:latin typeface="Arial"/>
                <a:ea typeface="Arial"/>
                <a:cs typeface="Arial"/>
                <a:sym typeface="Arial"/>
              </a:rPr>
              <a:t>Types of Static Testing</a:t>
            </a:r>
            <a:endParaRPr dirty="0"/>
          </a:p>
        </p:txBody>
      </p:sp>
      <p:grpSp>
        <p:nvGrpSpPr>
          <p:cNvPr id="131" name="Google Shape;131;p16"/>
          <p:cNvGrpSpPr/>
          <p:nvPr/>
        </p:nvGrpSpPr>
        <p:grpSpPr>
          <a:xfrm>
            <a:off x="1863876" y="-6833788"/>
            <a:ext cx="8612619" cy="20061513"/>
            <a:chOff x="0" y="0"/>
            <a:chExt cx="11483491" cy="26748685"/>
          </a:xfrm>
        </p:grpSpPr>
        <p:cxnSp>
          <p:nvCxnSpPr>
            <p:cNvPr id="132" name="Google Shape;132;p16"/>
            <p:cNvCxnSpPr/>
            <p:nvPr/>
          </p:nvCxnSpPr>
          <p:spPr>
            <a:xfrm rot="10800000">
              <a:off x="2163305" y="0"/>
              <a:ext cx="0" cy="26748685"/>
            </a:xfrm>
            <a:prstGeom prst="straightConnector1">
              <a:avLst/>
            </a:prstGeom>
            <a:noFill/>
            <a:ln w="38100" cap="flat" cmpd="sng">
              <a:solidFill>
                <a:srgbClr val="D0AC5D"/>
              </a:solidFill>
              <a:prstDash val="solid"/>
              <a:round/>
              <a:headEnd type="none" w="sm" len="sm"/>
              <a:tailEnd type="none" w="sm" len="sm"/>
            </a:ln>
          </p:spPr>
        </p:cxnSp>
        <p:grpSp>
          <p:nvGrpSpPr>
            <p:cNvPr id="133" name="Google Shape;133;p16"/>
            <p:cNvGrpSpPr/>
            <p:nvPr/>
          </p:nvGrpSpPr>
          <p:grpSpPr>
            <a:xfrm>
              <a:off x="1809551" y="12947608"/>
              <a:ext cx="669408" cy="669408"/>
              <a:chOff x="0" y="0"/>
              <a:chExt cx="812800" cy="812800"/>
            </a:xfrm>
          </p:grpSpPr>
          <p:sp>
            <p:nvSpPr>
              <p:cNvPr id="134" name="Google Shape;134;p16"/>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135" name="Google Shape;135;p16"/>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6" name="Google Shape;136;p16"/>
            <p:cNvSpPr txBox="1"/>
            <p:nvPr/>
          </p:nvSpPr>
          <p:spPr>
            <a:xfrm>
              <a:off x="0" y="12906392"/>
              <a:ext cx="1130178" cy="828040"/>
            </a:xfrm>
            <a:prstGeom prst="rect">
              <a:avLst/>
            </a:prstGeom>
            <a:noFill/>
            <a:ln>
              <a:noFill/>
            </a:ln>
          </p:spPr>
          <p:txBody>
            <a:bodyPr spcFirstLastPara="1" wrap="square" lIns="0" tIns="0" rIns="0" bIns="0" anchor="t" anchorCtr="0">
              <a:spAutoFit/>
            </a:bodyPr>
            <a:lstStyle/>
            <a:p>
              <a:pPr marL="0" marR="0" lvl="0" indent="0" algn="ctr" rtl="0">
                <a:lnSpc>
                  <a:spcPct val="103000"/>
                </a:lnSpc>
                <a:spcBef>
                  <a:spcPts val="0"/>
                </a:spcBef>
                <a:spcAft>
                  <a:spcPts val="0"/>
                </a:spcAft>
                <a:buNone/>
              </a:pPr>
              <a:r>
                <a:rPr lang="en-US" sz="4500" b="1" i="0" u="none" strike="noStrike" cap="none">
                  <a:solidFill>
                    <a:srgbClr val="000000"/>
                  </a:solidFill>
                  <a:latin typeface="Quicksand"/>
                  <a:ea typeface="Quicksand"/>
                  <a:cs typeface="Quicksand"/>
                  <a:sym typeface="Quicksand"/>
                </a:rPr>
                <a:t>01</a:t>
              </a:r>
              <a:endParaRPr/>
            </a:p>
          </p:txBody>
        </p:sp>
        <p:sp>
          <p:nvSpPr>
            <p:cNvPr id="137" name="Google Shape;137;p16"/>
            <p:cNvSpPr txBox="1"/>
            <p:nvPr/>
          </p:nvSpPr>
          <p:spPr>
            <a:xfrm>
              <a:off x="3152060" y="12871679"/>
              <a:ext cx="5852844" cy="862753"/>
            </a:xfrm>
            <a:prstGeom prst="rect">
              <a:avLst/>
            </a:prstGeom>
            <a:noFill/>
            <a:ln>
              <a:noFill/>
            </a:ln>
          </p:spPr>
          <p:txBody>
            <a:bodyPr spcFirstLastPara="1" wrap="square" lIns="0" tIns="0" rIns="0" bIns="0" anchor="t" anchorCtr="0">
              <a:spAutoFit/>
            </a:bodyPr>
            <a:lstStyle/>
            <a:p>
              <a:pPr marL="0" marR="0" lvl="0" indent="0" algn="l" rtl="0">
                <a:lnSpc>
                  <a:spcPct val="163000"/>
                </a:lnSpc>
                <a:spcBef>
                  <a:spcPts val="0"/>
                </a:spcBef>
                <a:spcAft>
                  <a:spcPts val="0"/>
                </a:spcAft>
                <a:buNone/>
              </a:pPr>
              <a:r>
                <a:rPr lang="en-US" sz="3500" b="0" i="0" u="none" strike="noStrike" cap="none">
                  <a:solidFill>
                    <a:srgbClr val="000000"/>
                  </a:solidFill>
                  <a:latin typeface="Montserrat Medium"/>
                  <a:ea typeface="Montserrat Medium"/>
                  <a:cs typeface="Montserrat Medium"/>
                  <a:sym typeface="Montserrat Medium"/>
                </a:rPr>
                <a:t>Code Analysis</a:t>
              </a:r>
              <a:endParaRPr/>
            </a:p>
          </p:txBody>
        </p:sp>
        <p:grpSp>
          <p:nvGrpSpPr>
            <p:cNvPr id="138" name="Google Shape;138;p16"/>
            <p:cNvGrpSpPr/>
            <p:nvPr/>
          </p:nvGrpSpPr>
          <p:grpSpPr>
            <a:xfrm>
              <a:off x="1809551" y="14345735"/>
              <a:ext cx="669408" cy="669408"/>
              <a:chOff x="0" y="0"/>
              <a:chExt cx="812800" cy="812800"/>
            </a:xfrm>
          </p:grpSpPr>
          <p:sp>
            <p:nvSpPr>
              <p:cNvPr id="139" name="Google Shape;139;p16"/>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140" name="Google Shape;140;p16"/>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1" name="Google Shape;141;p16"/>
            <p:cNvSpPr txBox="1"/>
            <p:nvPr/>
          </p:nvSpPr>
          <p:spPr>
            <a:xfrm>
              <a:off x="0" y="14304519"/>
              <a:ext cx="1130178" cy="828040"/>
            </a:xfrm>
            <a:prstGeom prst="rect">
              <a:avLst/>
            </a:prstGeom>
            <a:noFill/>
            <a:ln>
              <a:noFill/>
            </a:ln>
          </p:spPr>
          <p:txBody>
            <a:bodyPr spcFirstLastPara="1" wrap="square" lIns="0" tIns="0" rIns="0" bIns="0" anchor="t" anchorCtr="0">
              <a:spAutoFit/>
            </a:bodyPr>
            <a:lstStyle/>
            <a:p>
              <a:pPr marL="0" marR="0" lvl="0" indent="0" algn="ctr" rtl="0">
                <a:lnSpc>
                  <a:spcPct val="103000"/>
                </a:lnSpc>
                <a:spcBef>
                  <a:spcPts val="0"/>
                </a:spcBef>
                <a:spcAft>
                  <a:spcPts val="0"/>
                </a:spcAft>
                <a:buNone/>
              </a:pPr>
              <a:r>
                <a:rPr lang="en-US" sz="4500" b="1" i="0" u="none" strike="noStrike" cap="none">
                  <a:solidFill>
                    <a:srgbClr val="000000"/>
                  </a:solidFill>
                  <a:latin typeface="Quicksand"/>
                  <a:ea typeface="Quicksand"/>
                  <a:cs typeface="Quicksand"/>
                  <a:sym typeface="Quicksand"/>
                </a:rPr>
                <a:t>02</a:t>
              </a:r>
              <a:endParaRPr/>
            </a:p>
          </p:txBody>
        </p:sp>
        <p:sp>
          <p:nvSpPr>
            <p:cNvPr id="142" name="Google Shape;142;p16"/>
            <p:cNvSpPr txBox="1"/>
            <p:nvPr/>
          </p:nvSpPr>
          <p:spPr>
            <a:xfrm>
              <a:off x="3152060" y="14269806"/>
              <a:ext cx="5852844" cy="862753"/>
            </a:xfrm>
            <a:prstGeom prst="rect">
              <a:avLst/>
            </a:prstGeom>
            <a:noFill/>
            <a:ln>
              <a:noFill/>
            </a:ln>
          </p:spPr>
          <p:txBody>
            <a:bodyPr spcFirstLastPara="1" wrap="square" lIns="0" tIns="0" rIns="0" bIns="0" anchor="t" anchorCtr="0">
              <a:spAutoFit/>
            </a:bodyPr>
            <a:lstStyle/>
            <a:p>
              <a:pPr marL="0" marR="0" lvl="0" indent="0" algn="l" rtl="0">
                <a:lnSpc>
                  <a:spcPct val="163000"/>
                </a:lnSpc>
                <a:spcBef>
                  <a:spcPts val="0"/>
                </a:spcBef>
                <a:spcAft>
                  <a:spcPts val="0"/>
                </a:spcAft>
                <a:buNone/>
              </a:pPr>
              <a:r>
                <a:rPr lang="en-US" sz="3500" b="0" i="0" u="none" strike="noStrike" cap="none">
                  <a:solidFill>
                    <a:srgbClr val="000000"/>
                  </a:solidFill>
                  <a:latin typeface="Montserrat Medium"/>
                  <a:ea typeface="Montserrat Medium"/>
                  <a:cs typeface="Montserrat Medium"/>
                  <a:sym typeface="Montserrat Medium"/>
                </a:rPr>
                <a:t>Code Reviews</a:t>
              </a:r>
              <a:endParaRPr/>
            </a:p>
          </p:txBody>
        </p:sp>
        <p:grpSp>
          <p:nvGrpSpPr>
            <p:cNvPr id="143" name="Google Shape;143;p16"/>
            <p:cNvGrpSpPr/>
            <p:nvPr/>
          </p:nvGrpSpPr>
          <p:grpSpPr>
            <a:xfrm>
              <a:off x="1809551" y="15859575"/>
              <a:ext cx="669408" cy="669408"/>
              <a:chOff x="0" y="0"/>
              <a:chExt cx="812800" cy="812800"/>
            </a:xfrm>
          </p:grpSpPr>
          <p:sp>
            <p:nvSpPr>
              <p:cNvPr id="144" name="Google Shape;144;p16"/>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145" name="Google Shape;145;p16"/>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6" name="Google Shape;146;p16"/>
            <p:cNvSpPr txBox="1"/>
            <p:nvPr/>
          </p:nvSpPr>
          <p:spPr>
            <a:xfrm>
              <a:off x="0" y="15818359"/>
              <a:ext cx="1130178" cy="828040"/>
            </a:xfrm>
            <a:prstGeom prst="rect">
              <a:avLst/>
            </a:prstGeom>
            <a:noFill/>
            <a:ln>
              <a:noFill/>
            </a:ln>
          </p:spPr>
          <p:txBody>
            <a:bodyPr spcFirstLastPara="1" wrap="square" lIns="0" tIns="0" rIns="0" bIns="0" anchor="t" anchorCtr="0">
              <a:spAutoFit/>
            </a:bodyPr>
            <a:lstStyle/>
            <a:p>
              <a:pPr marL="0" marR="0" lvl="0" indent="0" algn="ctr" rtl="0">
                <a:lnSpc>
                  <a:spcPct val="103000"/>
                </a:lnSpc>
                <a:spcBef>
                  <a:spcPts val="0"/>
                </a:spcBef>
                <a:spcAft>
                  <a:spcPts val="0"/>
                </a:spcAft>
                <a:buNone/>
              </a:pPr>
              <a:r>
                <a:rPr lang="en-US" sz="4500" b="1" i="0" u="none" strike="noStrike" cap="none">
                  <a:solidFill>
                    <a:srgbClr val="000000"/>
                  </a:solidFill>
                  <a:latin typeface="Quicksand"/>
                  <a:ea typeface="Quicksand"/>
                  <a:cs typeface="Quicksand"/>
                  <a:sym typeface="Quicksand"/>
                </a:rPr>
                <a:t>03</a:t>
              </a:r>
              <a:endParaRPr/>
            </a:p>
          </p:txBody>
        </p:sp>
        <p:sp>
          <p:nvSpPr>
            <p:cNvPr id="147" name="Google Shape;147;p16"/>
            <p:cNvSpPr txBox="1"/>
            <p:nvPr/>
          </p:nvSpPr>
          <p:spPr>
            <a:xfrm>
              <a:off x="3152060" y="15783646"/>
              <a:ext cx="8331431" cy="862753"/>
            </a:xfrm>
            <a:prstGeom prst="rect">
              <a:avLst/>
            </a:prstGeom>
            <a:noFill/>
            <a:ln>
              <a:noFill/>
            </a:ln>
          </p:spPr>
          <p:txBody>
            <a:bodyPr spcFirstLastPara="1" wrap="square" lIns="0" tIns="0" rIns="0" bIns="0" anchor="t" anchorCtr="0">
              <a:spAutoFit/>
            </a:bodyPr>
            <a:lstStyle/>
            <a:p>
              <a:pPr marL="0" marR="0" lvl="0" indent="0" algn="l" rtl="0">
                <a:lnSpc>
                  <a:spcPct val="163000"/>
                </a:lnSpc>
                <a:spcBef>
                  <a:spcPts val="0"/>
                </a:spcBef>
                <a:spcAft>
                  <a:spcPts val="0"/>
                </a:spcAft>
                <a:buNone/>
              </a:pPr>
              <a:r>
                <a:rPr lang="en-US" sz="3500" b="0" i="0" u="none" strike="noStrike" cap="none">
                  <a:solidFill>
                    <a:srgbClr val="000000"/>
                  </a:solidFill>
                  <a:latin typeface="Montserrat Medium"/>
                  <a:ea typeface="Montserrat Medium"/>
                  <a:cs typeface="Montserrat Medium"/>
                  <a:sym typeface="Montserrat Medium"/>
                </a:rPr>
                <a:t>Structured Walk-throughs</a:t>
              </a:r>
              <a:endParaRPr/>
            </a:p>
          </p:txBody>
        </p:sp>
        <p:grpSp>
          <p:nvGrpSpPr>
            <p:cNvPr id="148" name="Google Shape;148;p16"/>
            <p:cNvGrpSpPr/>
            <p:nvPr/>
          </p:nvGrpSpPr>
          <p:grpSpPr>
            <a:xfrm>
              <a:off x="1809551" y="17373415"/>
              <a:ext cx="669408" cy="669408"/>
              <a:chOff x="0" y="0"/>
              <a:chExt cx="812800" cy="812800"/>
            </a:xfrm>
          </p:grpSpPr>
          <p:sp>
            <p:nvSpPr>
              <p:cNvPr id="149" name="Google Shape;149;p16"/>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150" name="Google Shape;150;p16"/>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1" name="Google Shape;151;p16"/>
            <p:cNvSpPr txBox="1"/>
            <p:nvPr/>
          </p:nvSpPr>
          <p:spPr>
            <a:xfrm>
              <a:off x="6273" y="17332199"/>
              <a:ext cx="1130178" cy="828040"/>
            </a:xfrm>
            <a:prstGeom prst="rect">
              <a:avLst/>
            </a:prstGeom>
            <a:noFill/>
            <a:ln>
              <a:noFill/>
            </a:ln>
          </p:spPr>
          <p:txBody>
            <a:bodyPr spcFirstLastPara="1" wrap="square" lIns="0" tIns="0" rIns="0" bIns="0" anchor="t" anchorCtr="0">
              <a:spAutoFit/>
            </a:bodyPr>
            <a:lstStyle/>
            <a:p>
              <a:pPr marL="0" marR="0" lvl="0" indent="0" algn="ctr" rtl="0">
                <a:lnSpc>
                  <a:spcPct val="103000"/>
                </a:lnSpc>
                <a:spcBef>
                  <a:spcPts val="0"/>
                </a:spcBef>
                <a:spcAft>
                  <a:spcPts val="0"/>
                </a:spcAft>
                <a:buNone/>
              </a:pPr>
              <a:r>
                <a:rPr lang="en-US" sz="4500" b="1" i="0" u="none" strike="noStrike" cap="none">
                  <a:solidFill>
                    <a:srgbClr val="000000"/>
                  </a:solidFill>
                  <a:latin typeface="Quicksand"/>
                  <a:ea typeface="Quicksand"/>
                  <a:cs typeface="Quicksand"/>
                  <a:sym typeface="Quicksand"/>
                </a:rPr>
                <a:t>04</a:t>
              </a:r>
              <a:endParaRPr/>
            </a:p>
          </p:txBody>
        </p:sp>
        <p:sp>
          <p:nvSpPr>
            <p:cNvPr id="152" name="Google Shape;152;p16"/>
            <p:cNvSpPr txBox="1"/>
            <p:nvPr/>
          </p:nvSpPr>
          <p:spPr>
            <a:xfrm>
              <a:off x="3152060" y="17297486"/>
              <a:ext cx="8331431" cy="862753"/>
            </a:xfrm>
            <a:prstGeom prst="rect">
              <a:avLst/>
            </a:prstGeom>
            <a:noFill/>
            <a:ln>
              <a:noFill/>
            </a:ln>
          </p:spPr>
          <p:txBody>
            <a:bodyPr spcFirstLastPara="1" wrap="square" lIns="0" tIns="0" rIns="0" bIns="0" anchor="t" anchorCtr="0">
              <a:spAutoFit/>
            </a:bodyPr>
            <a:lstStyle/>
            <a:p>
              <a:pPr marL="0" marR="0" lvl="0" indent="0" algn="l" rtl="0">
                <a:lnSpc>
                  <a:spcPct val="163000"/>
                </a:lnSpc>
                <a:spcBef>
                  <a:spcPts val="0"/>
                </a:spcBef>
                <a:spcAft>
                  <a:spcPts val="0"/>
                </a:spcAft>
                <a:buNone/>
              </a:pPr>
              <a:r>
                <a:rPr lang="en-US" sz="3500" b="0" i="0" u="none" strike="noStrike" cap="none">
                  <a:solidFill>
                    <a:srgbClr val="000000"/>
                  </a:solidFill>
                  <a:latin typeface="Montserrat Medium"/>
                  <a:ea typeface="Montserrat Medium"/>
                  <a:cs typeface="Montserrat Medium"/>
                  <a:sym typeface="Montserrat Medium"/>
                </a:rPr>
                <a:t>Informal Reviews</a:t>
              </a:r>
              <a:endParaRPr/>
            </a:p>
          </p:txBody>
        </p:sp>
        <p:grpSp>
          <p:nvGrpSpPr>
            <p:cNvPr id="153" name="Google Shape;153;p16"/>
            <p:cNvGrpSpPr/>
            <p:nvPr/>
          </p:nvGrpSpPr>
          <p:grpSpPr>
            <a:xfrm>
              <a:off x="1809551" y="18887255"/>
              <a:ext cx="669408" cy="669408"/>
              <a:chOff x="0" y="0"/>
              <a:chExt cx="812800" cy="812800"/>
            </a:xfrm>
          </p:grpSpPr>
          <p:sp>
            <p:nvSpPr>
              <p:cNvPr id="154" name="Google Shape;154;p16"/>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155" name="Google Shape;155;p16"/>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6" name="Google Shape;156;p16"/>
            <p:cNvSpPr txBox="1"/>
            <p:nvPr/>
          </p:nvSpPr>
          <p:spPr>
            <a:xfrm>
              <a:off x="6273" y="18846039"/>
              <a:ext cx="1130178" cy="828040"/>
            </a:xfrm>
            <a:prstGeom prst="rect">
              <a:avLst/>
            </a:prstGeom>
            <a:noFill/>
            <a:ln>
              <a:noFill/>
            </a:ln>
          </p:spPr>
          <p:txBody>
            <a:bodyPr spcFirstLastPara="1" wrap="square" lIns="0" tIns="0" rIns="0" bIns="0" anchor="t" anchorCtr="0">
              <a:spAutoFit/>
            </a:bodyPr>
            <a:lstStyle/>
            <a:p>
              <a:pPr marL="0" marR="0" lvl="0" indent="0" algn="ctr" rtl="0">
                <a:lnSpc>
                  <a:spcPct val="103000"/>
                </a:lnSpc>
                <a:spcBef>
                  <a:spcPts val="0"/>
                </a:spcBef>
                <a:spcAft>
                  <a:spcPts val="0"/>
                </a:spcAft>
                <a:buNone/>
              </a:pPr>
              <a:r>
                <a:rPr lang="en-US" sz="4500" b="1" i="0" u="none" strike="noStrike" cap="none">
                  <a:solidFill>
                    <a:srgbClr val="000000"/>
                  </a:solidFill>
                  <a:latin typeface="Quicksand"/>
                  <a:ea typeface="Quicksand"/>
                  <a:cs typeface="Quicksand"/>
                  <a:sym typeface="Quicksand"/>
                </a:rPr>
                <a:t>05</a:t>
              </a:r>
              <a:endParaRPr/>
            </a:p>
          </p:txBody>
        </p:sp>
        <p:sp>
          <p:nvSpPr>
            <p:cNvPr id="157" name="Google Shape;157;p16"/>
            <p:cNvSpPr txBox="1"/>
            <p:nvPr/>
          </p:nvSpPr>
          <p:spPr>
            <a:xfrm>
              <a:off x="3152060" y="18811326"/>
              <a:ext cx="8331431" cy="862753"/>
            </a:xfrm>
            <a:prstGeom prst="rect">
              <a:avLst/>
            </a:prstGeom>
            <a:noFill/>
            <a:ln>
              <a:noFill/>
            </a:ln>
          </p:spPr>
          <p:txBody>
            <a:bodyPr spcFirstLastPara="1" wrap="square" lIns="0" tIns="0" rIns="0" bIns="0" anchor="t" anchorCtr="0">
              <a:spAutoFit/>
            </a:bodyPr>
            <a:lstStyle/>
            <a:p>
              <a:pPr marL="0" marR="0" lvl="0" indent="0" algn="l" rtl="0">
                <a:lnSpc>
                  <a:spcPct val="163000"/>
                </a:lnSpc>
                <a:spcBef>
                  <a:spcPts val="0"/>
                </a:spcBef>
                <a:spcAft>
                  <a:spcPts val="0"/>
                </a:spcAft>
                <a:buNone/>
              </a:pPr>
              <a:r>
                <a:rPr lang="en-US" sz="3500" b="0" i="0" u="none" strike="noStrike" cap="none">
                  <a:solidFill>
                    <a:srgbClr val="000000"/>
                  </a:solidFill>
                  <a:latin typeface="Montserrat Medium"/>
                  <a:ea typeface="Montserrat Medium"/>
                  <a:cs typeface="Montserrat Medium"/>
                  <a:sym typeface="Montserrat Medium"/>
                </a:rPr>
                <a:t>Software Inspections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70" name="Google Shape;170;p17"/>
          <p:cNvSpPr/>
          <p:nvPr/>
        </p:nvSpPr>
        <p:spPr>
          <a:xfrm>
            <a:off x="2536457" y="1028700"/>
            <a:ext cx="4584261" cy="6968077"/>
          </a:xfrm>
          <a:custGeom>
            <a:avLst/>
            <a:gdLst/>
            <a:ahLst/>
            <a:cxnLst/>
            <a:rect l="l" t="t" r="r" b="b"/>
            <a:pathLst>
              <a:path w="4584261" h="6968077" extrusionOk="0">
                <a:moveTo>
                  <a:pt x="0" y="0"/>
                </a:moveTo>
                <a:lnTo>
                  <a:pt x="4584261" y="0"/>
                </a:lnTo>
                <a:lnTo>
                  <a:pt x="4584261" y="6968077"/>
                </a:lnTo>
                <a:lnTo>
                  <a:pt x="0" y="6968077"/>
                </a:lnTo>
                <a:lnTo>
                  <a:pt x="0" y="0"/>
                </a:lnTo>
                <a:close/>
              </a:path>
            </a:pathLst>
          </a:custGeom>
          <a:blipFill rotWithShape="1">
            <a:blip r:embed="rId3">
              <a:alphaModFix/>
            </a:blip>
            <a:stretch>
              <a:fillRect/>
            </a:stretch>
          </a:blipFill>
          <a:ln>
            <a:noFill/>
          </a:ln>
        </p:spPr>
        <p:txBody>
          <a:bodyPr/>
          <a:lstStyle/>
          <a:p>
            <a:endParaRPr lang="en-PH"/>
          </a:p>
        </p:txBody>
      </p:sp>
      <p:sp>
        <p:nvSpPr>
          <p:cNvPr id="171" name="Google Shape;171;p17"/>
          <p:cNvSpPr txBox="1"/>
          <p:nvPr/>
        </p:nvSpPr>
        <p:spPr>
          <a:xfrm>
            <a:off x="9359529" y="2400985"/>
            <a:ext cx="6188824" cy="1140924"/>
          </a:xfrm>
          <a:prstGeom prst="rect">
            <a:avLst/>
          </a:prstGeom>
          <a:noFill/>
          <a:ln>
            <a:noFill/>
          </a:ln>
        </p:spPr>
        <p:txBody>
          <a:bodyPr spcFirstLastPara="1" wrap="square" lIns="0" tIns="0" rIns="0" bIns="0" anchor="t" anchorCtr="0">
            <a:spAutoFit/>
          </a:bodyPr>
          <a:lstStyle/>
          <a:p>
            <a:pPr marL="0" marR="0" lvl="0" indent="0" algn="ctr" rtl="0">
              <a:lnSpc>
                <a:spcPct val="121991"/>
              </a:lnSpc>
              <a:spcBef>
                <a:spcPts val="0"/>
              </a:spcBef>
              <a:spcAft>
                <a:spcPts val="0"/>
              </a:spcAft>
              <a:buNone/>
            </a:pPr>
            <a:r>
              <a:rPr lang="en-US" sz="7030" b="0" i="0" u="none" strike="noStrike" cap="none">
                <a:solidFill>
                  <a:srgbClr val="000000"/>
                </a:solidFill>
                <a:latin typeface="Arial"/>
                <a:ea typeface="Arial"/>
                <a:cs typeface="Arial"/>
                <a:sym typeface="Arial"/>
              </a:rPr>
              <a:t>Michael Fagan</a:t>
            </a:r>
            <a:endParaRPr/>
          </a:p>
        </p:txBody>
      </p:sp>
      <p:sp>
        <p:nvSpPr>
          <p:cNvPr id="172" name="Google Shape;172;p17"/>
          <p:cNvSpPr txBox="1"/>
          <p:nvPr/>
        </p:nvSpPr>
        <p:spPr>
          <a:xfrm>
            <a:off x="9763283" y="4113409"/>
            <a:ext cx="5374388" cy="610299"/>
          </a:xfrm>
          <a:prstGeom prst="rect">
            <a:avLst/>
          </a:prstGeom>
          <a:noFill/>
          <a:ln>
            <a:noFill/>
          </a:ln>
        </p:spPr>
        <p:txBody>
          <a:bodyPr spcFirstLastPara="1" wrap="square" lIns="0" tIns="0" rIns="0" bIns="0" anchor="t" anchorCtr="0">
            <a:spAutoFit/>
          </a:bodyPr>
          <a:lstStyle/>
          <a:p>
            <a:pPr marL="0" marR="0" lvl="0" indent="0" algn="l" rtl="0">
              <a:lnSpc>
                <a:spcPct val="152001"/>
              </a:lnSpc>
              <a:spcBef>
                <a:spcPts val="0"/>
              </a:spcBef>
              <a:spcAft>
                <a:spcPts val="0"/>
              </a:spcAft>
              <a:buNone/>
            </a:pPr>
            <a:r>
              <a:rPr lang="en-US" sz="3373" b="0" i="0" u="none" strike="noStrike" cap="none">
                <a:solidFill>
                  <a:srgbClr val="000000"/>
                </a:solidFill>
                <a:latin typeface="Montserrat Medium"/>
                <a:ea typeface="Montserrat Medium"/>
                <a:cs typeface="Montserrat Medium"/>
                <a:sym typeface="Montserrat Medium"/>
              </a:rPr>
              <a:t>Software Engineer</a:t>
            </a:r>
            <a:endParaRPr/>
          </a:p>
        </p:txBody>
      </p:sp>
      <p:grpSp>
        <p:nvGrpSpPr>
          <p:cNvPr id="173" name="Google Shape;173;p17"/>
          <p:cNvGrpSpPr/>
          <p:nvPr/>
        </p:nvGrpSpPr>
        <p:grpSpPr>
          <a:xfrm>
            <a:off x="8270777" y="4157319"/>
            <a:ext cx="627255" cy="627255"/>
            <a:chOff x="0" y="0"/>
            <a:chExt cx="812800" cy="812800"/>
          </a:xfrm>
        </p:grpSpPr>
        <p:sp>
          <p:nvSpPr>
            <p:cNvPr id="174" name="Google Shape;174;p17"/>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175" name="Google Shape;175;p17"/>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6" name="Google Shape;176;p17"/>
          <p:cNvSpPr txBox="1"/>
          <p:nvPr/>
        </p:nvSpPr>
        <p:spPr>
          <a:xfrm>
            <a:off x="9763283" y="5295378"/>
            <a:ext cx="6873822" cy="1252914"/>
          </a:xfrm>
          <a:prstGeom prst="rect">
            <a:avLst/>
          </a:prstGeom>
          <a:noFill/>
          <a:ln>
            <a:noFill/>
          </a:ln>
        </p:spPr>
        <p:txBody>
          <a:bodyPr spcFirstLastPara="1" wrap="square" lIns="0" tIns="0" rIns="0" bIns="0" anchor="t" anchorCtr="0">
            <a:spAutoFit/>
          </a:bodyPr>
          <a:lstStyle/>
          <a:p>
            <a:pPr marL="0" marR="0" lvl="0" indent="0" algn="l" rtl="0">
              <a:lnSpc>
                <a:spcPct val="152001"/>
              </a:lnSpc>
              <a:spcBef>
                <a:spcPts val="0"/>
              </a:spcBef>
              <a:spcAft>
                <a:spcPts val="0"/>
              </a:spcAft>
              <a:buNone/>
            </a:pPr>
            <a:r>
              <a:rPr lang="en-US" sz="3373" b="0" i="0" u="none" strike="noStrike" cap="none">
                <a:solidFill>
                  <a:srgbClr val="000000"/>
                </a:solidFill>
                <a:latin typeface="Montserrat Medium"/>
                <a:ea typeface="Montserrat Medium"/>
                <a:cs typeface="Montserrat Medium"/>
                <a:sym typeface="Montserrat Medium"/>
              </a:rPr>
              <a:t>Developed Fagan Inspection methodology (Fagan 1976)</a:t>
            </a:r>
            <a:endParaRPr/>
          </a:p>
        </p:txBody>
      </p:sp>
      <p:grpSp>
        <p:nvGrpSpPr>
          <p:cNvPr id="177" name="Google Shape;177;p17"/>
          <p:cNvGrpSpPr/>
          <p:nvPr/>
        </p:nvGrpSpPr>
        <p:grpSpPr>
          <a:xfrm>
            <a:off x="8270777" y="5660595"/>
            <a:ext cx="627255" cy="627255"/>
            <a:chOff x="0" y="0"/>
            <a:chExt cx="812800" cy="812800"/>
          </a:xfrm>
        </p:grpSpPr>
        <p:sp>
          <p:nvSpPr>
            <p:cNvPr id="178" name="Google Shape;178;p17"/>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179" name="Google Shape;179;p17"/>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03" name="Google Shape;203;p19"/>
          <p:cNvSpPr txBox="1"/>
          <p:nvPr/>
        </p:nvSpPr>
        <p:spPr>
          <a:xfrm>
            <a:off x="1781919" y="3551959"/>
            <a:ext cx="14724162" cy="2629545"/>
          </a:xfrm>
          <a:prstGeom prst="rect">
            <a:avLst/>
          </a:prstGeom>
          <a:noFill/>
          <a:ln>
            <a:noFill/>
          </a:ln>
        </p:spPr>
        <p:txBody>
          <a:bodyPr spcFirstLastPara="1" wrap="square" lIns="0" tIns="0" rIns="0" bIns="0" anchor="t" anchorCtr="0">
            <a:spAutoFit/>
          </a:bodyPr>
          <a:lstStyle/>
          <a:p>
            <a:pPr marL="0" marR="0" lvl="0" indent="0" algn="just" rtl="0">
              <a:lnSpc>
                <a:spcPct val="152002"/>
              </a:lnSpc>
              <a:spcBef>
                <a:spcPts val="0"/>
              </a:spcBef>
              <a:spcAft>
                <a:spcPts val="0"/>
              </a:spcAft>
              <a:buNone/>
            </a:pPr>
            <a:r>
              <a:rPr lang="en-US" sz="2796" b="1" i="0" u="none" strike="noStrike" cap="none" dirty="0">
                <a:solidFill>
                  <a:srgbClr val="000000"/>
                </a:solidFill>
                <a:latin typeface="Montserrat"/>
                <a:ea typeface="Montserrat"/>
                <a:cs typeface="Montserrat"/>
                <a:sym typeface="Montserrat"/>
              </a:rPr>
              <a:t>Software inspections are useful for educating new employees</a:t>
            </a:r>
            <a:r>
              <a:rPr lang="en-US" sz="2796" b="0" i="0" u="none" strike="noStrike" cap="none" dirty="0">
                <a:solidFill>
                  <a:srgbClr val="000000"/>
                </a:solidFill>
                <a:latin typeface="Montserrat Medium"/>
                <a:ea typeface="Montserrat Medium"/>
                <a:cs typeface="Montserrat Medium"/>
                <a:sym typeface="Montserrat Medium"/>
              </a:rPr>
              <a:t> on the product and on the standards and procedures used in the organization. They ensure that knowledge is shared among the employees, rather than understood by just one individual. Inspections improve software productivity, as less time is spent in correcting defective software.</a:t>
            </a:r>
            <a:endParaRPr dirty="0"/>
          </a:p>
        </p:txBody>
      </p:sp>
      <p:sp>
        <p:nvSpPr>
          <p:cNvPr id="3" name="Google Shape;189;p18">
            <a:extLst>
              <a:ext uri="{FF2B5EF4-FFF2-40B4-BE49-F238E27FC236}">
                <a16:creationId xmlns:a16="http://schemas.microsoft.com/office/drawing/2014/main" id="{CD2D25A2-628F-9363-4D0B-7230316B1F3C}"/>
              </a:ext>
            </a:extLst>
          </p:cNvPr>
          <p:cNvSpPr txBox="1"/>
          <p:nvPr/>
        </p:nvSpPr>
        <p:spPr>
          <a:xfrm>
            <a:off x="956164" y="779716"/>
            <a:ext cx="15960236" cy="2552878"/>
          </a:xfrm>
          <a:prstGeom prst="rect">
            <a:avLst/>
          </a:prstGeom>
          <a:noFill/>
          <a:ln>
            <a:noFill/>
          </a:ln>
        </p:spPr>
        <p:txBody>
          <a:bodyPr spcFirstLastPara="1" wrap="square" lIns="0" tIns="0" rIns="0" bIns="0" anchor="t" anchorCtr="0">
            <a:spAutoFit/>
          </a:bodyPr>
          <a:lstStyle/>
          <a:p>
            <a:pPr marL="0" marR="0" lvl="1" indent="0" algn="ctr" rtl="0">
              <a:lnSpc>
                <a:spcPct val="103005"/>
              </a:lnSpc>
              <a:spcBef>
                <a:spcPts val="0"/>
              </a:spcBef>
              <a:spcAft>
                <a:spcPts val="0"/>
              </a:spcAft>
              <a:buNone/>
            </a:pPr>
            <a:r>
              <a:rPr lang="en-US" sz="8053" b="0" i="0" u="none" strike="noStrike" cap="none" dirty="0">
                <a:solidFill>
                  <a:srgbClr val="000000"/>
                </a:solidFill>
                <a:latin typeface="Arial"/>
                <a:ea typeface="Arial"/>
                <a:cs typeface="Arial"/>
                <a:sym typeface="Arial"/>
              </a:rPr>
              <a:t>Economic Benefits of Software Inspections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4" name="Google Shape;224;p21"/>
          <p:cNvSpPr txBox="1"/>
          <p:nvPr/>
        </p:nvSpPr>
        <p:spPr>
          <a:xfrm>
            <a:off x="1181100" y="2512497"/>
            <a:ext cx="15674340" cy="5816977"/>
          </a:xfrm>
          <a:prstGeom prst="rect">
            <a:avLst/>
          </a:prstGeom>
          <a:noFill/>
          <a:ln>
            <a:noFill/>
          </a:ln>
        </p:spPr>
        <p:txBody>
          <a:bodyPr spcFirstLastPara="1" wrap="square" lIns="0" tIns="0" rIns="0" bIns="0" anchor="t" anchorCtr="0">
            <a:spAutoFit/>
          </a:bodyPr>
          <a:lstStyle/>
          <a:p>
            <a:pPr marL="547187" marR="0" lvl="1" indent="-273592" algn="just" rtl="0">
              <a:lnSpc>
                <a:spcPct val="140015"/>
              </a:lnSpc>
              <a:spcBef>
                <a:spcPts val="0"/>
              </a:spcBef>
              <a:spcAft>
                <a:spcPts val="0"/>
              </a:spcAft>
              <a:buClr>
                <a:srgbClr val="000000"/>
              </a:buClr>
              <a:buSzPts val="2534"/>
              <a:buFont typeface="Arial"/>
              <a:buChar char="•"/>
            </a:pPr>
            <a:r>
              <a:rPr lang="en-US" sz="3000" b="0" i="0" u="none" strike="noStrike" cap="none" dirty="0">
                <a:solidFill>
                  <a:srgbClr val="000000"/>
                </a:solidFill>
                <a:latin typeface="Montserrat"/>
                <a:ea typeface="Montserrat"/>
                <a:cs typeface="Montserrat"/>
                <a:sym typeface="Montserrat"/>
              </a:rPr>
              <a:t>This type of review involves reviewers sending comments directly to the author (e.g. email or written), and there is no actual review meeting. </a:t>
            </a:r>
            <a:endParaRPr sz="3000" dirty="0"/>
          </a:p>
          <a:p>
            <a:pPr marL="547187" marR="0" lvl="1" indent="-273592" algn="just" rtl="0">
              <a:lnSpc>
                <a:spcPct val="140015"/>
              </a:lnSpc>
              <a:spcBef>
                <a:spcPts val="0"/>
              </a:spcBef>
              <a:spcAft>
                <a:spcPts val="0"/>
              </a:spcAft>
              <a:buClr>
                <a:srgbClr val="000000"/>
              </a:buClr>
              <a:buSzPts val="2534"/>
              <a:buFont typeface="Arial"/>
              <a:buChar char="•"/>
            </a:pPr>
            <a:r>
              <a:rPr lang="en-US" sz="3000" b="0" i="0" u="none" strike="noStrike" cap="none" dirty="0">
                <a:solidFill>
                  <a:srgbClr val="000000"/>
                </a:solidFill>
                <a:latin typeface="Montserrat"/>
                <a:ea typeface="Montserrat"/>
                <a:cs typeface="Montserrat"/>
                <a:sym typeface="Montserrat"/>
              </a:rPr>
              <a:t> It helps in identifying some of the defects in the work products, but its success is dependent on the extent to which the reviewers are proactive in sending comprehensive comments to the author by the due date.</a:t>
            </a:r>
            <a:endParaRPr sz="3000" dirty="0"/>
          </a:p>
          <a:p>
            <a:pPr marL="547187" marR="0" lvl="1" indent="-273592" algn="just" rtl="0">
              <a:lnSpc>
                <a:spcPct val="140015"/>
              </a:lnSpc>
              <a:spcBef>
                <a:spcPts val="0"/>
              </a:spcBef>
              <a:spcAft>
                <a:spcPts val="0"/>
              </a:spcAft>
              <a:buClr>
                <a:srgbClr val="000000"/>
              </a:buClr>
              <a:buSzPts val="2534"/>
              <a:buFont typeface="Arial"/>
              <a:buChar char="•"/>
            </a:pPr>
            <a:r>
              <a:rPr lang="en-US" sz="3000" b="0" i="0" u="none" strike="noStrike" cap="none" dirty="0">
                <a:solidFill>
                  <a:srgbClr val="000000"/>
                </a:solidFill>
                <a:latin typeface="Montserrat"/>
                <a:ea typeface="Montserrat"/>
                <a:cs typeface="Montserrat"/>
                <a:sym typeface="Montserrat"/>
              </a:rPr>
              <a:t>The author is responsible for making sure that the review happens, and advises the participants that comments are due by a certain date. The author analyses the comments received, makes the required changes, and circulates the document for approval</a:t>
            </a:r>
            <a:endParaRPr sz="3000" dirty="0"/>
          </a:p>
        </p:txBody>
      </p:sp>
      <p:sp>
        <p:nvSpPr>
          <p:cNvPr id="2" name="Google Shape;214;p20">
            <a:extLst>
              <a:ext uri="{FF2B5EF4-FFF2-40B4-BE49-F238E27FC236}">
                <a16:creationId xmlns:a16="http://schemas.microsoft.com/office/drawing/2014/main" id="{BE504AFB-248D-3FF4-373B-FAE69F4B481D}"/>
              </a:ext>
            </a:extLst>
          </p:cNvPr>
          <p:cNvSpPr txBox="1"/>
          <p:nvPr/>
        </p:nvSpPr>
        <p:spPr>
          <a:xfrm>
            <a:off x="4191000" y="784800"/>
            <a:ext cx="9585960" cy="1555041"/>
          </a:xfrm>
          <a:prstGeom prst="rect">
            <a:avLst/>
          </a:prstGeom>
          <a:noFill/>
          <a:ln>
            <a:noFill/>
          </a:ln>
        </p:spPr>
        <p:txBody>
          <a:bodyPr spcFirstLastPara="1" wrap="square" lIns="0" tIns="0" rIns="0" bIns="0" anchor="t" anchorCtr="0">
            <a:spAutoFit/>
          </a:bodyPr>
          <a:lstStyle/>
          <a:p>
            <a:pPr marL="0" marR="0" lvl="0" indent="0" algn="ctr" rtl="0">
              <a:lnSpc>
                <a:spcPct val="103006"/>
              </a:lnSpc>
              <a:spcBef>
                <a:spcPts val="0"/>
              </a:spcBef>
              <a:spcAft>
                <a:spcPts val="0"/>
              </a:spcAft>
              <a:buNone/>
            </a:pPr>
            <a:r>
              <a:rPr lang="en-US" sz="9811" b="0" i="0" u="none" strike="noStrike" cap="none" dirty="0">
                <a:solidFill>
                  <a:srgbClr val="000000"/>
                </a:solidFill>
                <a:latin typeface="Arial"/>
                <a:ea typeface="Arial"/>
                <a:cs typeface="Arial"/>
                <a:sym typeface="Arial"/>
              </a:rPr>
              <a:t>Informal Reviews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3" name="Google Shape;233;p22"/>
          <p:cNvSpPr txBox="1"/>
          <p:nvPr/>
        </p:nvSpPr>
        <p:spPr>
          <a:xfrm>
            <a:off x="2052672" y="634869"/>
            <a:ext cx="14182657" cy="1196936"/>
          </a:xfrm>
          <a:prstGeom prst="rect">
            <a:avLst/>
          </a:prstGeom>
          <a:noFill/>
          <a:ln>
            <a:noFill/>
          </a:ln>
        </p:spPr>
        <p:txBody>
          <a:bodyPr spcFirstLastPara="1" wrap="square" lIns="0" tIns="0" rIns="0" bIns="0" anchor="t" anchorCtr="0">
            <a:spAutoFit/>
          </a:bodyPr>
          <a:lstStyle/>
          <a:p>
            <a:pPr marL="0" marR="0" lvl="0" indent="0" algn="ctr" rtl="0">
              <a:lnSpc>
                <a:spcPct val="129987"/>
              </a:lnSpc>
              <a:spcBef>
                <a:spcPts val="0"/>
              </a:spcBef>
              <a:spcAft>
                <a:spcPts val="0"/>
              </a:spcAft>
              <a:buNone/>
            </a:pPr>
            <a:r>
              <a:rPr lang="en-US" sz="7003" b="0" i="0" u="none" strike="noStrike" cap="none">
                <a:solidFill>
                  <a:srgbClr val="000000"/>
                </a:solidFill>
                <a:latin typeface="Arial"/>
                <a:ea typeface="Arial"/>
                <a:cs typeface="Arial"/>
                <a:sym typeface="Arial"/>
              </a:rPr>
              <a:t>The Activities of Informal Reviews</a:t>
            </a:r>
            <a:endParaRPr/>
          </a:p>
        </p:txBody>
      </p:sp>
      <p:sp>
        <p:nvSpPr>
          <p:cNvPr id="235" name="Google Shape;235;p22"/>
          <p:cNvSpPr/>
          <p:nvPr/>
        </p:nvSpPr>
        <p:spPr>
          <a:xfrm>
            <a:off x="2391552" y="2219598"/>
            <a:ext cx="13504895" cy="6728671"/>
          </a:xfrm>
          <a:custGeom>
            <a:avLst/>
            <a:gdLst/>
            <a:ahLst/>
            <a:cxnLst/>
            <a:rect l="l" t="t" r="r" b="b"/>
            <a:pathLst>
              <a:path w="13504895" h="6728671" extrusionOk="0">
                <a:moveTo>
                  <a:pt x="0" y="0"/>
                </a:moveTo>
                <a:lnTo>
                  <a:pt x="13504896" y="0"/>
                </a:lnTo>
                <a:lnTo>
                  <a:pt x="13504896" y="6728672"/>
                </a:lnTo>
                <a:lnTo>
                  <a:pt x="0" y="6728672"/>
                </a:lnTo>
                <a:lnTo>
                  <a:pt x="0" y="0"/>
                </a:lnTo>
                <a:close/>
              </a:path>
            </a:pathLst>
          </a:custGeom>
          <a:blipFill rotWithShape="1">
            <a:blip r:embed="rId3">
              <a:alphaModFix/>
            </a:blip>
            <a:stretch>
              <a:fillRect/>
            </a:stretch>
          </a:blipFill>
          <a:ln>
            <a:noFill/>
          </a:ln>
        </p:spPr>
        <p:txBody>
          <a:bodyPr/>
          <a:lstStyle/>
          <a:p>
            <a:endParaRPr lang="en-PH"/>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2" name="Google Shape;252;p24"/>
          <p:cNvSpPr txBox="1"/>
          <p:nvPr/>
        </p:nvSpPr>
        <p:spPr>
          <a:xfrm>
            <a:off x="1295400" y="2589683"/>
            <a:ext cx="16078200" cy="4890185"/>
          </a:xfrm>
          <a:prstGeom prst="rect">
            <a:avLst/>
          </a:prstGeom>
          <a:noFill/>
          <a:ln>
            <a:noFill/>
          </a:ln>
        </p:spPr>
        <p:txBody>
          <a:bodyPr spcFirstLastPara="1" wrap="square" lIns="0" tIns="0" rIns="0" bIns="0" anchor="t" anchorCtr="0">
            <a:spAutoFit/>
          </a:bodyPr>
          <a:lstStyle/>
          <a:p>
            <a:pPr marL="816776" marR="0" lvl="1" indent="-408388" algn="l" rtl="0">
              <a:lnSpc>
                <a:spcPct val="139994"/>
              </a:lnSpc>
              <a:spcBef>
                <a:spcPts val="0"/>
              </a:spcBef>
              <a:spcAft>
                <a:spcPts val="0"/>
              </a:spcAft>
              <a:buClr>
                <a:srgbClr val="000000"/>
              </a:buClr>
              <a:buSzPts val="3783"/>
              <a:buFont typeface="Arial"/>
              <a:buChar char="•"/>
            </a:pPr>
            <a:r>
              <a:rPr lang="en-US" sz="3783" b="0" i="0" u="none" strike="noStrike" cap="none" dirty="0">
                <a:solidFill>
                  <a:srgbClr val="000000"/>
                </a:solidFill>
                <a:latin typeface="Montserrat Medium"/>
                <a:ea typeface="Montserrat Medium"/>
                <a:cs typeface="Montserrat Medium"/>
                <a:sym typeface="Montserrat Medium"/>
              </a:rPr>
              <a:t>A </a:t>
            </a:r>
            <a:r>
              <a:rPr lang="en-US" sz="3783" b="1" i="0" u="none" strike="noStrike" cap="none" dirty="0">
                <a:solidFill>
                  <a:srgbClr val="000000"/>
                </a:solidFill>
                <a:latin typeface="Montserrat"/>
                <a:ea typeface="Montserrat"/>
                <a:cs typeface="Montserrat"/>
                <a:sym typeface="Montserrat"/>
              </a:rPr>
              <a:t>structured walk-through</a:t>
            </a:r>
            <a:r>
              <a:rPr lang="en-US" sz="3783" b="0" i="0" u="none" strike="noStrike" cap="none" dirty="0">
                <a:solidFill>
                  <a:srgbClr val="000000"/>
                </a:solidFill>
                <a:latin typeface="Montserrat Medium"/>
                <a:ea typeface="Montserrat Medium"/>
                <a:cs typeface="Montserrat Medium"/>
                <a:sym typeface="Montserrat Medium"/>
              </a:rPr>
              <a:t> is a peer review in which the author of a deliverable (e.g. a project document or actual code) brings one or more reviewers through the deliverable.</a:t>
            </a:r>
            <a:endParaRPr dirty="0"/>
          </a:p>
          <a:p>
            <a:pPr marL="816776" marR="0" lvl="1" indent="-408388" algn="l" rtl="0">
              <a:lnSpc>
                <a:spcPct val="139994"/>
              </a:lnSpc>
              <a:spcBef>
                <a:spcPts val="0"/>
              </a:spcBef>
              <a:spcAft>
                <a:spcPts val="0"/>
              </a:spcAft>
              <a:buClr>
                <a:srgbClr val="000000"/>
              </a:buClr>
              <a:buSzPts val="3783"/>
              <a:buFont typeface="Arial"/>
              <a:buChar char="•"/>
            </a:pPr>
            <a:r>
              <a:rPr lang="en-US" sz="3783" b="0" i="0" u="none" strike="noStrike" cap="none" dirty="0">
                <a:solidFill>
                  <a:srgbClr val="000000"/>
                </a:solidFill>
                <a:latin typeface="Montserrat Medium"/>
                <a:ea typeface="Montserrat Medium"/>
                <a:cs typeface="Montserrat Medium"/>
                <a:sym typeface="Montserrat Medium"/>
              </a:rPr>
              <a:t> The objective is to get feedback from the reviewers on the quality of the document or code, and to familiarize the review audience with the author’s work</a:t>
            </a:r>
            <a:endParaRPr dirty="0"/>
          </a:p>
        </p:txBody>
      </p:sp>
      <p:sp>
        <p:nvSpPr>
          <p:cNvPr id="2" name="Google Shape;246;p23">
            <a:extLst>
              <a:ext uri="{FF2B5EF4-FFF2-40B4-BE49-F238E27FC236}">
                <a16:creationId xmlns:a16="http://schemas.microsoft.com/office/drawing/2014/main" id="{1BB7426B-699A-5EC5-E527-E10BBF0B0FCC}"/>
              </a:ext>
            </a:extLst>
          </p:cNvPr>
          <p:cNvSpPr txBox="1"/>
          <p:nvPr/>
        </p:nvSpPr>
        <p:spPr>
          <a:xfrm>
            <a:off x="1084550" y="570378"/>
            <a:ext cx="15831849" cy="1555041"/>
          </a:xfrm>
          <a:prstGeom prst="rect">
            <a:avLst/>
          </a:prstGeom>
          <a:noFill/>
          <a:ln>
            <a:noFill/>
          </a:ln>
        </p:spPr>
        <p:txBody>
          <a:bodyPr spcFirstLastPara="1" wrap="square" lIns="0" tIns="0" rIns="0" bIns="0" anchor="t" anchorCtr="0">
            <a:spAutoFit/>
          </a:bodyPr>
          <a:lstStyle/>
          <a:p>
            <a:pPr marL="0" marR="0" lvl="1" indent="0" algn="ctr" rtl="0">
              <a:lnSpc>
                <a:spcPct val="103006"/>
              </a:lnSpc>
              <a:spcBef>
                <a:spcPts val="0"/>
              </a:spcBef>
              <a:spcAft>
                <a:spcPts val="0"/>
              </a:spcAft>
              <a:buNone/>
            </a:pPr>
            <a:r>
              <a:rPr lang="en-US" sz="9811" b="0" i="0" u="none" strike="noStrike" cap="none" dirty="0">
                <a:solidFill>
                  <a:srgbClr val="000000"/>
                </a:solidFill>
                <a:latin typeface="Arial"/>
                <a:ea typeface="Arial"/>
                <a:cs typeface="Arial"/>
                <a:sym typeface="Arial"/>
              </a:rPr>
              <a:t>Structured Walk-through</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cxnSp>
        <p:nvCxnSpPr>
          <p:cNvPr id="260" name="Google Shape;260;p25"/>
          <p:cNvCxnSpPr/>
          <p:nvPr/>
        </p:nvCxnSpPr>
        <p:spPr>
          <a:xfrm>
            <a:off x="-886757" y="3501879"/>
            <a:ext cx="20061513" cy="0"/>
          </a:xfrm>
          <a:prstGeom prst="straightConnector1">
            <a:avLst/>
          </a:prstGeom>
          <a:noFill/>
          <a:ln w="28575" cap="flat" cmpd="sng">
            <a:solidFill>
              <a:srgbClr val="D0AC5D"/>
            </a:solidFill>
            <a:prstDash val="solid"/>
            <a:round/>
            <a:headEnd type="none" w="sm" len="sm"/>
            <a:tailEnd type="none" w="sm" len="sm"/>
          </a:ln>
        </p:spPr>
      </p:cxnSp>
      <p:grpSp>
        <p:nvGrpSpPr>
          <p:cNvPr id="261" name="Google Shape;261;p25"/>
          <p:cNvGrpSpPr/>
          <p:nvPr/>
        </p:nvGrpSpPr>
        <p:grpSpPr>
          <a:xfrm>
            <a:off x="14964798" y="3250851"/>
            <a:ext cx="502056" cy="502056"/>
            <a:chOff x="0" y="0"/>
            <a:chExt cx="812800" cy="812800"/>
          </a:xfrm>
        </p:grpSpPr>
        <p:sp>
          <p:nvSpPr>
            <p:cNvPr id="262" name="Google Shape;262;p25"/>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263" name="Google Shape;263;p25"/>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25"/>
          <p:cNvGrpSpPr/>
          <p:nvPr/>
        </p:nvGrpSpPr>
        <p:grpSpPr>
          <a:xfrm>
            <a:off x="10757517" y="3265139"/>
            <a:ext cx="502056" cy="502056"/>
            <a:chOff x="0" y="0"/>
            <a:chExt cx="812800" cy="812800"/>
          </a:xfrm>
        </p:grpSpPr>
        <p:sp>
          <p:nvSpPr>
            <p:cNvPr id="265" name="Google Shape;265;p25"/>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266" name="Google Shape;266;p25"/>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7" name="Google Shape;267;p25"/>
          <p:cNvGrpSpPr/>
          <p:nvPr/>
        </p:nvGrpSpPr>
        <p:grpSpPr>
          <a:xfrm>
            <a:off x="6550235" y="3236564"/>
            <a:ext cx="502056" cy="502056"/>
            <a:chOff x="0" y="0"/>
            <a:chExt cx="812800" cy="812800"/>
          </a:xfrm>
        </p:grpSpPr>
        <p:sp>
          <p:nvSpPr>
            <p:cNvPr id="268" name="Google Shape;268;p25"/>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269" name="Google Shape;269;p25"/>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0" name="Google Shape;270;p25"/>
          <p:cNvGrpSpPr/>
          <p:nvPr/>
        </p:nvGrpSpPr>
        <p:grpSpPr>
          <a:xfrm>
            <a:off x="2344619" y="3236564"/>
            <a:ext cx="502056" cy="502056"/>
            <a:chOff x="0" y="0"/>
            <a:chExt cx="812800" cy="812800"/>
          </a:xfrm>
        </p:grpSpPr>
        <p:sp>
          <p:nvSpPr>
            <p:cNvPr id="271" name="Google Shape;271;p25"/>
            <p:cNvSpPr/>
            <p:nvPr/>
          </p:nvSpPr>
          <p:spPr>
            <a:xfrm>
              <a:off x="0" y="0"/>
              <a:ext cx="812800" cy="812800"/>
            </a:xfrm>
            <a:custGeom>
              <a:avLst/>
              <a:gdLst/>
              <a:ahLst/>
              <a:cxnLst/>
              <a:rect l="l" t="t" r="r" b="b"/>
              <a:pathLst>
                <a:path w="812800" h="812800" extrusionOk="0">
                  <a:moveTo>
                    <a:pt x="406400" y="0"/>
                  </a:moveTo>
                  <a:lnTo>
                    <a:pt x="812800" y="406400"/>
                  </a:lnTo>
                  <a:lnTo>
                    <a:pt x="406400" y="812800"/>
                  </a:lnTo>
                  <a:lnTo>
                    <a:pt x="0" y="406400"/>
                  </a:lnTo>
                  <a:lnTo>
                    <a:pt x="406400" y="0"/>
                  </a:lnTo>
                  <a:close/>
                </a:path>
              </a:pathLst>
            </a:custGeom>
            <a:solidFill>
              <a:srgbClr val="FFD961"/>
            </a:solidFill>
            <a:ln>
              <a:noFill/>
            </a:ln>
          </p:spPr>
          <p:txBody>
            <a:bodyPr/>
            <a:lstStyle/>
            <a:p>
              <a:endParaRPr lang="en-PH"/>
            </a:p>
          </p:txBody>
        </p:sp>
        <p:sp>
          <p:nvSpPr>
            <p:cNvPr id="272" name="Google Shape;272;p25"/>
            <p:cNvSpPr txBox="1"/>
            <p:nvPr/>
          </p:nvSpPr>
          <p:spPr>
            <a:xfrm>
              <a:off x="139700" y="177800"/>
              <a:ext cx="533400" cy="495300"/>
            </a:xfrm>
            <a:prstGeom prst="rect">
              <a:avLst/>
            </a:prstGeom>
            <a:noFill/>
            <a:ln>
              <a:noFill/>
            </a:ln>
          </p:spPr>
          <p:txBody>
            <a:bodyPr spcFirstLastPara="1" wrap="square" lIns="50800" tIns="50800" rIns="50800" bIns="50800" anchor="ctr" anchorCtr="0">
              <a:noAutofit/>
            </a:bodyPr>
            <a:lstStyle/>
            <a:p>
              <a:pPr marL="0" marR="0" lvl="0" indent="0" algn="ctr" rtl="0">
                <a:lnSpc>
                  <a:spcPct val="125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5" name="Google Shape;275;p25"/>
          <p:cNvSpPr txBox="1"/>
          <p:nvPr/>
        </p:nvSpPr>
        <p:spPr>
          <a:xfrm>
            <a:off x="3545892" y="989530"/>
            <a:ext cx="11196213" cy="1134737"/>
          </a:xfrm>
          <a:prstGeom prst="rect">
            <a:avLst/>
          </a:prstGeom>
          <a:noFill/>
          <a:ln>
            <a:noFill/>
          </a:ln>
        </p:spPr>
        <p:txBody>
          <a:bodyPr spcFirstLastPara="1" wrap="square" lIns="0" tIns="0" rIns="0" bIns="0" anchor="t" anchorCtr="0">
            <a:spAutoFit/>
          </a:bodyPr>
          <a:lstStyle/>
          <a:p>
            <a:pPr marL="0" marR="0" lvl="0" indent="0" algn="ctr" rtl="0">
              <a:lnSpc>
                <a:spcPct val="121990"/>
              </a:lnSpc>
              <a:spcBef>
                <a:spcPts val="0"/>
              </a:spcBef>
              <a:spcAft>
                <a:spcPts val="0"/>
              </a:spcAft>
              <a:buNone/>
            </a:pPr>
            <a:r>
              <a:rPr lang="en-US" sz="7003" b="0" i="0" u="none" strike="noStrike" cap="none" dirty="0">
                <a:solidFill>
                  <a:srgbClr val="000000"/>
                </a:solidFill>
                <a:latin typeface="Arial"/>
                <a:ea typeface="Arial"/>
                <a:cs typeface="Arial"/>
                <a:sym typeface="Arial"/>
              </a:rPr>
              <a:t>Roles of Walk-through</a:t>
            </a:r>
            <a:endParaRPr dirty="0"/>
          </a:p>
        </p:txBody>
      </p:sp>
      <p:sp>
        <p:nvSpPr>
          <p:cNvPr id="276" name="Google Shape;276;p25"/>
          <p:cNvSpPr txBox="1"/>
          <p:nvPr/>
        </p:nvSpPr>
        <p:spPr>
          <a:xfrm>
            <a:off x="2177245" y="3961182"/>
            <a:ext cx="840048" cy="601980"/>
          </a:xfrm>
          <a:prstGeom prst="rect">
            <a:avLst/>
          </a:prstGeom>
          <a:noFill/>
          <a:ln>
            <a:noFill/>
          </a:ln>
        </p:spPr>
        <p:txBody>
          <a:bodyPr spcFirstLastPara="1" wrap="square" lIns="0" tIns="0" rIns="0" bIns="0" anchor="t" anchorCtr="0">
            <a:spAutoFit/>
          </a:bodyPr>
          <a:lstStyle/>
          <a:p>
            <a:pPr marL="0" marR="0" lvl="0" indent="0" algn="ctr" rtl="0">
              <a:lnSpc>
                <a:spcPct val="103000"/>
              </a:lnSpc>
              <a:spcBef>
                <a:spcPts val="0"/>
              </a:spcBef>
              <a:spcAft>
                <a:spcPts val="0"/>
              </a:spcAft>
              <a:buNone/>
            </a:pPr>
            <a:r>
              <a:rPr lang="en-US" sz="4500" b="1" i="0" u="none" strike="noStrike" cap="none">
                <a:solidFill>
                  <a:srgbClr val="000000"/>
                </a:solidFill>
                <a:latin typeface="Quicksand"/>
                <a:ea typeface="Quicksand"/>
                <a:cs typeface="Quicksand"/>
                <a:sym typeface="Quicksand"/>
              </a:rPr>
              <a:t>01</a:t>
            </a:r>
            <a:endParaRPr/>
          </a:p>
        </p:txBody>
      </p:sp>
      <p:sp>
        <p:nvSpPr>
          <p:cNvPr id="277" name="Google Shape;277;p25"/>
          <p:cNvSpPr txBox="1"/>
          <p:nvPr/>
        </p:nvSpPr>
        <p:spPr>
          <a:xfrm>
            <a:off x="1289435" y="4591737"/>
            <a:ext cx="2615667" cy="1071755"/>
          </a:xfrm>
          <a:prstGeom prst="rect">
            <a:avLst/>
          </a:prstGeom>
          <a:noFill/>
          <a:ln>
            <a:noFill/>
          </a:ln>
        </p:spPr>
        <p:txBody>
          <a:bodyPr spcFirstLastPara="1" wrap="square" lIns="0" tIns="0" rIns="0" bIns="0" anchor="t" anchorCtr="0">
            <a:spAutoFit/>
          </a:bodyPr>
          <a:lstStyle/>
          <a:p>
            <a:pPr marL="0" marR="0" lvl="0" indent="0" algn="ctr" rtl="0">
              <a:lnSpc>
                <a:spcPct val="163023"/>
              </a:lnSpc>
              <a:spcBef>
                <a:spcPts val="0"/>
              </a:spcBef>
              <a:spcAft>
                <a:spcPts val="0"/>
              </a:spcAft>
              <a:buNone/>
            </a:pPr>
            <a:r>
              <a:rPr lang="en-US" sz="2699" b="0" i="0" u="none" strike="noStrike" cap="none" dirty="0">
                <a:solidFill>
                  <a:srgbClr val="000000"/>
                </a:solidFill>
                <a:latin typeface="Montserrat Medium"/>
                <a:ea typeface="Montserrat Medium"/>
                <a:cs typeface="Montserrat Medium"/>
                <a:sym typeface="Montserrat Medium"/>
              </a:rPr>
              <a:t>The Review Leader</a:t>
            </a:r>
            <a:endParaRPr dirty="0"/>
          </a:p>
        </p:txBody>
      </p:sp>
      <p:sp>
        <p:nvSpPr>
          <p:cNvPr id="278" name="Google Shape;278;p25"/>
          <p:cNvSpPr txBox="1"/>
          <p:nvPr/>
        </p:nvSpPr>
        <p:spPr>
          <a:xfrm>
            <a:off x="5865795" y="4550473"/>
            <a:ext cx="1870936" cy="1071755"/>
          </a:xfrm>
          <a:prstGeom prst="rect">
            <a:avLst/>
          </a:prstGeom>
          <a:noFill/>
          <a:ln>
            <a:noFill/>
          </a:ln>
        </p:spPr>
        <p:txBody>
          <a:bodyPr spcFirstLastPara="1" wrap="square" lIns="0" tIns="0" rIns="0" bIns="0" anchor="t" anchorCtr="0">
            <a:spAutoFit/>
          </a:bodyPr>
          <a:lstStyle/>
          <a:p>
            <a:pPr marL="0" marR="0" lvl="0" indent="0" algn="ctr" rtl="0">
              <a:lnSpc>
                <a:spcPct val="163023"/>
              </a:lnSpc>
              <a:spcBef>
                <a:spcPts val="0"/>
              </a:spcBef>
              <a:spcAft>
                <a:spcPts val="0"/>
              </a:spcAft>
              <a:buNone/>
            </a:pPr>
            <a:r>
              <a:rPr lang="en-US" sz="2699" b="0" i="0" u="none" strike="noStrike" cap="none">
                <a:solidFill>
                  <a:srgbClr val="000000"/>
                </a:solidFill>
                <a:latin typeface="Montserrat Medium"/>
                <a:ea typeface="Montserrat Medium"/>
                <a:cs typeface="Montserrat Medium"/>
                <a:sym typeface="Montserrat Medium"/>
              </a:rPr>
              <a:t>The Author</a:t>
            </a:r>
            <a:endParaRPr/>
          </a:p>
        </p:txBody>
      </p:sp>
      <p:sp>
        <p:nvSpPr>
          <p:cNvPr id="279" name="Google Shape;279;p25"/>
          <p:cNvSpPr txBox="1"/>
          <p:nvPr/>
        </p:nvSpPr>
        <p:spPr>
          <a:xfrm>
            <a:off x="10230899" y="4582212"/>
            <a:ext cx="1555291" cy="1071755"/>
          </a:xfrm>
          <a:prstGeom prst="rect">
            <a:avLst/>
          </a:prstGeom>
          <a:noFill/>
          <a:ln>
            <a:noFill/>
          </a:ln>
        </p:spPr>
        <p:txBody>
          <a:bodyPr spcFirstLastPara="1" wrap="square" lIns="0" tIns="0" rIns="0" bIns="0" anchor="t" anchorCtr="0">
            <a:spAutoFit/>
          </a:bodyPr>
          <a:lstStyle/>
          <a:p>
            <a:pPr marL="0" marR="0" lvl="0" indent="0" algn="ctr" rtl="0">
              <a:lnSpc>
                <a:spcPct val="163023"/>
              </a:lnSpc>
              <a:spcBef>
                <a:spcPts val="0"/>
              </a:spcBef>
              <a:spcAft>
                <a:spcPts val="0"/>
              </a:spcAft>
              <a:buNone/>
            </a:pPr>
            <a:r>
              <a:rPr lang="en-US" sz="2699" b="0" i="0" u="none" strike="noStrike" cap="none">
                <a:solidFill>
                  <a:srgbClr val="000000"/>
                </a:solidFill>
                <a:latin typeface="Montserrat Medium"/>
                <a:ea typeface="Montserrat Medium"/>
                <a:cs typeface="Montserrat Medium"/>
                <a:sym typeface="Montserrat Medium"/>
              </a:rPr>
              <a:t>The Scribe</a:t>
            </a:r>
            <a:endParaRPr/>
          </a:p>
        </p:txBody>
      </p:sp>
      <p:sp>
        <p:nvSpPr>
          <p:cNvPr id="280" name="Google Shape;280;p25"/>
          <p:cNvSpPr txBox="1"/>
          <p:nvPr/>
        </p:nvSpPr>
        <p:spPr>
          <a:xfrm>
            <a:off x="13996843" y="4582212"/>
            <a:ext cx="2418332" cy="1071755"/>
          </a:xfrm>
          <a:prstGeom prst="rect">
            <a:avLst/>
          </a:prstGeom>
          <a:noFill/>
          <a:ln>
            <a:noFill/>
          </a:ln>
        </p:spPr>
        <p:txBody>
          <a:bodyPr spcFirstLastPara="1" wrap="square" lIns="0" tIns="0" rIns="0" bIns="0" anchor="t" anchorCtr="0">
            <a:spAutoFit/>
          </a:bodyPr>
          <a:lstStyle/>
          <a:p>
            <a:pPr marL="0" marR="0" lvl="0" indent="0" algn="ctr" rtl="0">
              <a:lnSpc>
                <a:spcPct val="163023"/>
              </a:lnSpc>
              <a:spcBef>
                <a:spcPts val="0"/>
              </a:spcBef>
              <a:spcAft>
                <a:spcPts val="0"/>
              </a:spcAft>
              <a:buNone/>
            </a:pPr>
            <a:r>
              <a:rPr lang="en-US" sz="2699" b="0" i="0" u="none" strike="noStrike" cap="none">
                <a:solidFill>
                  <a:srgbClr val="000000"/>
                </a:solidFill>
                <a:latin typeface="Montserrat Medium"/>
                <a:ea typeface="Montserrat Medium"/>
                <a:cs typeface="Montserrat Medium"/>
                <a:sym typeface="Montserrat Medium"/>
              </a:rPr>
              <a:t>The Review Audience</a:t>
            </a:r>
            <a:endParaRPr/>
          </a:p>
        </p:txBody>
      </p:sp>
      <p:sp>
        <p:nvSpPr>
          <p:cNvPr id="281" name="Google Shape;281;p25"/>
          <p:cNvSpPr txBox="1"/>
          <p:nvPr/>
        </p:nvSpPr>
        <p:spPr>
          <a:xfrm>
            <a:off x="6379618" y="3961182"/>
            <a:ext cx="840048" cy="601980"/>
          </a:xfrm>
          <a:prstGeom prst="rect">
            <a:avLst/>
          </a:prstGeom>
          <a:noFill/>
          <a:ln>
            <a:noFill/>
          </a:ln>
        </p:spPr>
        <p:txBody>
          <a:bodyPr spcFirstLastPara="1" wrap="square" lIns="0" tIns="0" rIns="0" bIns="0" anchor="t" anchorCtr="0">
            <a:spAutoFit/>
          </a:bodyPr>
          <a:lstStyle/>
          <a:p>
            <a:pPr marL="0" marR="0" lvl="0" indent="0" algn="ctr" rtl="0">
              <a:lnSpc>
                <a:spcPct val="103000"/>
              </a:lnSpc>
              <a:spcBef>
                <a:spcPts val="0"/>
              </a:spcBef>
              <a:spcAft>
                <a:spcPts val="0"/>
              </a:spcAft>
              <a:buNone/>
            </a:pPr>
            <a:r>
              <a:rPr lang="en-US" sz="4500" b="1" i="0" u="none" strike="noStrike" cap="none">
                <a:solidFill>
                  <a:srgbClr val="000000"/>
                </a:solidFill>
                <a:latin typeface="Quicksand"/>
                <a:ea typeface="Quicksand"/>
                <a:cs typeface="Quicksand"/>
                <a:sym typeface="Quicksand"/>
              </a:rPr>
              <a:t>02</a:t>
            </a:r>
            <a:endParaRPr/>
          </a:p>
        </p:txBody>
      </p:sp>
      <p:sp>
        <p:nvSpPr>
          <p:cNvPr id="282" name="Google Shape;282;p25"/>
          <p:cNvSpPr txBox="1"/>
          <p:nvPr/>
        </p:nvSpPr>
        <p:spPr>
          <a:xfrm>
            <a:off x="10583612" y="3961182"/>
            <a:ext cx="840048" cy="601980"/>
          </a:xfrm>
          <a:prstGeom prst="rect">
            <a:avLst/>
          </a:prstGeom>
          <a:noFill/>
          <a:ln>
            <a:noFill/>
          </a:ln>
        </p:spPr>
        <p:txBody>
          <a:bodyPr spcFirstLastPara="1" wrap="square" lIns="0" tIns="0" rIns="0" bIns="0" anchor="t" anchorCtr="0">
            <a:spAutoFit/>
          </a:bodyPr>
          <a:lstStyle/>
          <a:p>
            <a:pPr marL="0" marR="0" lvl="0" indent="0" algn="ctr" rtl="0">
              <a:lnSpc>
                <a:spcPct val="103000"/>
              </a:lnSpc>
              <a:spcBef>
                <a:spcPts val="0"/>
              </a:spcBef>
              <a:spcAft>
                <a:spcPts val="0"/>
              </a:spcAft>
              <a:buNone/>
            </a:pPr>
            <a:r>
              <a:rPr lang="en-US" sz="4500" b="1" i="0" u="none" strike="noStrike" cap="none">
                <a:solidFill>
                  <a:srgbClr val="000000"/>
                </a:solidFill>
                <a:latin typeface="Quicksand"/>
                <a:ea typeface="Quicksand"/>
                <a:cs typeface="Quicksand"/>
                <a:sym typeface="Quicksand"/>
              </a:rPr>
              <a:t>03</a:t>
            </a:r>
            <a:endParaRPr/>
          </a:p>
        </p:txBody>
      </p:sp>
      <p:sp>
        <p:nvSpPr>
          <p:cNvPr id="283" name="Google Shape;283;p25"/>
          <p:cNvSpPr txBox="1"/>
          <p:nvPr/>
        </p:nvSpPr>
        <p:spPr>
          <a:xfrm>
            <a:off x="14785985" y="3961182"/>
            <a:ext cx="840048" cy="601980"/>
          </a:xfrm>
          <a:prstGeom prst="rect">
            <a:avLst/>
          </a:prstGeom>
          <a:noFill/>
          <a:ln>
            <a:noFill/>
          </a:ln>
        </p:spPr>
        <p:txBody>
          <a:bodyPr spcFirstLastPara="1" wrap="square" lIns="0" tIns="0" rIns="0" bIns="0" anchor="t" anchorCtr="0">
            <a:spAutoFit/>
          </a:bodyPr>
          <a:lstStyle/>
          <a:p>
            <a:pPr marL="0" marR="0" lvl="0" indent="0" algn="ctr" rtl="0">
              <a:lnSpc>
                <a:spcPct val="103000"/>
              </a:lnSpc>
              <a:spcBef>
                <a:spcPts val="0"/>
              </a:spcBef>
              <a:spcAft>
                <a:spcPts val="0"/>
              </a:spcAft>
              <a:buNone/>
            </a:pPr>
            <a:r>
              <a:rPr lang="en-US" sz="4500" b="1" i="0" u="none" strike="noStrike" cap="none">
                <a:solidFill>
                  <a:srgbClr val="000000"/>
                </a:solidFill>
                <a:latin typeface="Quicksand"/>
                <a:ea typeface="Quicksand"/>
                <a:cs typeface="Quicksand"/>
                <a:sym typeface="Quicksand"/>
              </a:rPr>
              <a:t>04</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908</Words>
  <Application>Microsoft Office PowerPoint</Application>
  <PresentationFormat>Custom</PresentationFormat>
  <Paragraphs>85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Montserrat</vt:lpstr>
      <vt:lpstr>Montserrat Medium</vt:lpstr>
      <vt:lpstr>Arial</vt:lpstr>
      <vt:lpstr>Calibri</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Mary Angelique Garcia</cp:lastModifiedBy>
  <cp:revision>1</cp:revision>
  <cp:lastPrinted>2023-11-27T13:01:36Z</cp:lastPrinted>
  <dcterms:modified xsi:type="dcterms:W3CDTF">2023-11-27T13:01:42Z</dcterms:modified>
</cp:coreProperties>
</file>